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6"/>
  </p:notesMasterIdLst>
  <p:sldIdLst>
    <p:sldId id="451" r:id="rId2"/>
    <p:sldId id="468" r:id="rId3"/>
    <p:sldId id="421" r:id="rId4"/>
    <p:sldId id="450" r:id="rId5"/>
    <p:sldId id="452" r:id="rId6"/>
    <p:sldId id="423" r:id="rId7"/>
    <p:sldId id="399" r:id="rId8"/>
    <p:sldId id="447" r:id="rId9"/>
    <p:sldId id="453" r:id="rId10"/>
    <p:sldId id="444" r:id="rId11"/>
    <p:sldId id="313" r:id="rId12"/>
    <p:sldId id="454" r:id="rId13"/>
    <p:sldId id="455" r:id="rId14"/>
    <p:sldId id="425" r:id="rId15"/>
    <p:sldId id="305" r:id="rId16"/>
    <p:sldId id="347" r:id="rId17"/>
    <p:sldId id="373" r:id="rId18"/>
    <p:sldId id="376" r:id="rId19"/>
    <p:sldId id="377" r:id="rId20"/>
    <p:sldId id="378" r:id="rId21"/>
    <p:sldId id="472" r:id="rId22"/>
    <p:sldId id="456" r:id="rId23"/>
    <p:sldId id="463" r:id="rId24"/>
    <p:sldId id="457" r:id="rId25"/>
    <p:sldId id="458" r:id="rId26"/>
    <p:sldId id="434" r:id="rId27"/>
    <p:sldId id="430" r:id="rId28"/>
    <p:sldId id="459" r:id="rId29"/>
    <p:sldId id="460" r:id="rId30"/>
    <p:sldId id="461" r:id="rId31"/>
    <p:sldId id="290" r:id="rId32"/>
    <p:sldId id="470" r:id="rId33"/>
    <p:sldId id="395" r:id="rId34"/>
    <p:sldId id="342" r:id="rId35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00"/>
    <a:srgbClr val="0000CC"/>
    <a:srgbClr val="082ECE"/>
    <a:srgbClr val="CC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87900" autoAdjust="0"/>
  </p:normalViewPr>
  <p:slideViewPr>
    <p:cSldViewPr>
      <p:cViewPr varScale="1">
        <p:scale>
          <a:sx n="75" d="100"/>
          <a:sy n="75" d="100"/>
        </p:scale>
        <p:origin x="163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emf"/><Relationship Id="rId18" Type="http://schemas.openxmlformats.org/officeDocument/2006/relationships/image" Target="../media/image22.emf"/><Relationship Id="rId3" Type="http://schemas.openxmlformats.org/officeDocument/2006/relationships/image" Target="../media/image7.emf"/><Relationship Id="rId21" Type="http://schemas.openxmlformats.org/officeDocument/2006/relationships/image" Target="../media/image25.emf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17" Type="http://schemas.openxmlformats.org/officeDocument/2006/relationships/image" Target="../media/image21.emf"/><Relationship Id="rId25" Type="http://schemas.openxmlformats.org/officeDocument/2006/relationships/image" Target="../media/image29.emf"/><Relationship Id="rId2" Type="http://schemas.openxmlformats.org/officeDocument/2006/relationships/image" Target="../media/image6.emf"/><Relationship Id="rId16" Type="http://schemas.openxmlformats.org/officeDocument/2006/relationships/image" Target="../media/image20.emf"/><Relationship Id="rId20" Type="http://schemas.openxmlformats.org/officeDocument/2006/relationships/image" Target="../media/image24.emf"/><Relationship Id="rId1" Type="http://schemas.openxmlformats.org/officeDocument/2006/relationships/image" Target="../media/image5.png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24" Type="http://schemas.openxmlformats.org/officeDocument/2006/relationships/image" Target="../media/image28.emf"/><Relationship Id="rId5" Type="http://schemas.openxmlformats.org/officeDocument/2006/relationships/image" Target="../media/image9.emf"/><Relationship Id="rId15" Type="http://schemas.openxmlformats.org/officeDocument/2006/relationships/image" Target="../media/image19.emf"/><Relationship Id="rId23" Type="http://schemas.openxmlformats.org/officeDocument/2006/relationships/image" Target="../media/image27.emf"/><Relationship Id="rId10" Type="http://schemas.openxmlformats.org/officeDocument/2006/relationships/image" Target="../media/image14.emf"/><Relationship Id="rId19" Type="http://schemas.openxmlformats.org/officeDocument/2006/relationships/image" Target="../media/image23.emf"/><Relationship Id="rId4" Type="http://schemas.openxmlformats.org/officeDocument/2006/relationships/image" Target="../media/image8.emf"/><Relationship Id="rId9" Type="http://schemas.openxmlformats.org/officeDocument/2006/relationships/image" Target="../media/image13.emf"/><Relationship Id="rId14" Type="http://schemas.openxmlformats.org/officeDocument/2006/relationships/image" Target="../media/image18.emf"/><Relationship Id="rId22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noProof="0"/>
              <a:t>Click to edit Master text styles</a:t>
            </a:r>
          </a:p>
          <a:p>
            <a:pPr lvl="1"/>
            <a:r>
              <a:rPr lang="vi-VN" noProof="0"/>
              <a:t>Second level</a:t>
            </a:r>
          </a:p>
          <a:p>
            <a:pPr lvl="2"/>
            <a:r>
              <a:rPr lang="vi-VN" noProof="0"/>
              <a:t>Third level</a:t>
            </a:r>
          </a:p>
          <a:p>
            <a:pPr lvl="3"/>
            <a:r>
              <a:rPr lang="vi-VN" noProof="0"/>
              <a:t>Fourth level</a:t>
            </a:r>
          </a:p>
          <a:p>
            <a:pPr lvl="4"/>
            <a:r>
              <a:rPr lang="vi-VN" noProof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1109F1F-462D-4D3F-AA7F-0CCAAA0D7064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AA519F-FA14-46C4-B374-1DEA121E3010}" type="slidenum">
              <a:rPr lang="en-US" altLang="vi-VN" smtClean="0"/>
              <a:pPr>
                <a:spcBef>
                  <a:spcPct val="0"/>
                </a:spcBef>
              </a:pPr>
              <a:t>1</a:t>
            </a:fld>
            <a:endParaRPr lang="en-US" altLang="vi-V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109F1F-462D-4D3F-AA7F-0CCAAA0D7064}" type="slidenum">
              <a:rPr lang="vi-VN" altLang="vi-VN" smtClean="0"/>
              <a:pPr>
                <a:defRPr/>
              </a:pPr>
              <a:t>10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175788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109F1F-462D-4D3F-AA7F-0CCAAA0D7064}" type="slidenum">
              <a:rPr lang="vi-VN" altLang="vi-VN" smtClean="0"/>
              <a:pPr>
                <a:defRPr/>
              </a:pPr>
              <a:t>11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242473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109F1F-462D-4D3F-AA7F-0CCAAA0D7064}" type="slidenum">
              <a:rPr lang="vi-VN" altLang="vi-VN" smtClean="0"/>
              <a:pPr>
                <a:defRPr/>
              </a:pPr>
              <a:t>12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360943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109F1F-462D-4D3F-AA7F-0CCAAA0D7064}" type="slidenum">
              <a:rPr lang="vi-VN" altLang="vi-VN" smtClean="0"/>
              <a:pPr>
                <a:defRPr/>
              </a:pPr>
              <a:t>13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767817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109F1F-462D-4D3F-AA7F-0CCAAA0D7064}" type="slidenum">
              <a:rPr lang="vi-VN" altLang="vi-VN" smtClean="0"/>
              <a:pPr>
                <a:defRPr/>
              </a:pPr>
              <a:t>14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606926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4C02C0-27A0-4A69-931A-E8C126FC5120}" type="slidenum">
              <a:rPr lang="vi-VN" altLang="vi-VN" smtClean="0"/>
              <a:pPr>
                <a:spcBef>
                  <a:spcPct val="0"/>
                </a:spcBef>
              </a:pPr>
              <a:t>15</a:t>
            </a:fld>
            <a:endParaRPr lang="vi-VN" altLang="vi-V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109F1F-462D-4D3F-AA7F-0CCAAA0D7064}" type="slidenum">
              <a:rPr lang="vi-VN" altLang="vi-VN" smtClean="0"/>
              <a:pPr>
                <a:defRPr/>
              </a:pPr>
              <a:t>16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6322758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109F1F-462D-4D3F-AA7F-0CCAAA0D7064}" type="slidenum">
              <a:rPr lang="vi-VN" altLang="vi-VN" smtClean="0"/>
              <a:pPr>
                <a:defRPr/>
              </a:pPr>
              <a:t>17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0007086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109F1F-462D-4D3F-AA7F-0CCAAA0D7064}" type="slidenum">
              <a:rPr lang="vi-VN" altLang="vi-VN" smtClean="0"/>
              <a:pPr>
                <a:defRPr/>
              </a:pPr>
              <a:t>18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5740524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109F1F-462D-4D3F-AA7F-0CCAAA0D7064}" type="slidenum">
              <a:rPr lang="vi-VN" altLang="vi-VN" smtClean="0"/>
              <a:pPr>
                <a:defRPr/>
              </a:pPr>
              <a:t>19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211475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52972-D5E4-43B7-942F-98D8D95E8356}" type="slidenum">
              <a:rPr lang="en-US" smtClean="0">
                <a:latin typeface="Arial" charset="0"/>
              </a:rPr>
              <a:pPr/>
              <a:t>2</a:t>
            </a:fld>
            <a:endParaRPr lang="en-US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109F1F-462D-4D3F-AA7F-0CCAAA0D7064}" type="slidenum">
              <a:rPr lang="vi-VN" altLang="vi-VN" smtClean="0"/>
              <a:pPr>
                <a:defRPr/>
              </a:pPr>
              <a:t>20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9079673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52972-D5E4-43B7-942F-98D8D95E8356}" type="slidenum">
              <a:rPr lang="en-US" smtClean="0">
                <a:latin typeface="Arial" charset="0"/>
              </a:rPr>
              <a:pPr/>
              <a:t>21</a:t>
            </a:fld>
            <a:endParaRPr lang="en-US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109F1F-462D-4D3F-AA7F-0CCAAA0D7064}" type="slidenum">
              <a:rPr lang="vi-VN" altLang="vi-VN" smtClean="0"/>
              <a:pPr>
                <a:defRPr/>
              </a:pPr>
              <a:t>22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083711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109F1F-462D-4D3F-AA7F-0CCAAA0D7064}" type="slidenum">
              <a:rPr lang="vi-VN" altLang="vi-VN" smtClean="0"/>
              <a:pPr>
                <a:defRPr/>
              </a:pPr>
              <a:t>23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0728358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109F1F-462D-4D3F-AA7F-0CCAAA0D7064}" type="slidenum">
              <a:rPr lang="vi-VN" altLang="vi-VN" smtClean="0"/>
              <a:pPr>
                <a:defRPr/>
              </a:pPr>
              <a:t>24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0671363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109F1F-462D-4D3F-AA7F-0CCAAA0D7064}" type="slidenum">
              <a:rPr lang="vi-VN" altLang="vi-VN" smtClean="0"/>
              <a:pPr>
                <a:defRPr/>
              </a:pPr>
              <a:t>25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9307968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109F1F-462D-4D3F-AA7F-0CCAAA0D7064}" type="slidenum">
              <a:rPr lang="vi-VN" altLang="vi-VN" smtClean="0"/>
              <a:pPr>
                <a:defRPr/>
              </a:pPr>
              <a:t>26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8185166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85AAB5-37DD-4AEE-BE1E-30DF8A45B150}" type="slidenum">
              <a:rPr lang="vi-VN" altLang="vi-VN" smtClean="0"/>
              <a:pPr>
                <a:spcBef>
                  <a:spcPct val="0"/>
                </a:spcBef>
              </a:pPr>
              <a:t>27</a:t>
            </a:fld>
            <a:endParaRPr lang="vi-VN" altLang="vi-V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109F1F-462D-4D3F-AA7F-0CCAAA0D7064}" type="slidenum">
              <a:rPr lang="vi-VN" altLang="vi-VN" smtClean="0"/>
              <a:pPr>
                <a:defRPr/>
              </a:pPr>
              <a:t>28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2507551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3B54-8986-419C-9F95-862FDDCDDBF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65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109F1F-462D-4D3F-AA7F-0CCAAA0D7064}" type="slidenum">
              <a:rPr lang="vi-VN" altLang="vi-VN" smtClean="0"/>
              <a:pPr>
                <a:defRPr/>
              </a:pPr>
              <a:t>3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4372576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109F1F-462D-4D3F-AA7F-0CCAAA0D7064}" type="slidenum">
              <a:rPr lang="vi-VN" altLang="vi-VN" smtClean="0"/>
              <a:pPr>
                <a:defRPr/>
              </a:pPr>
              <a:t>30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1887992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D82032-3DBA-44F2-97CF-CEB197CCD981}" type="slidenum">
              <a:rPr lang="vi-VN" altLang="vi-VN" smtClean="0"/>
              <a:pPr>
                <a:spcBef>
                  <a:spcPct val="0"/>
                </a:spcBef>
              </a:pPr>
              <a:t>31</a:t>
            </a:fld>
            <a:endParaRPr lang="vi-VN" altLang="vi-VN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A7C198-C1B1-4DDF-8944-DCFBA672EC52}" type="slidenum">
              <a:rPr lang="en-US" smtClean="0">
                <a:latin typeface="Arial" charset="0"/>
              </a:rPr>
              <a:pPr/>
              <a:t>32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109F1F-462D-4D3F-AA7F-0CCAAA0D7064}" type="slidenum">
              <a:rPr lang="vi-VN" altLang="vi-VN" smtClean="0"/>
              <a:pPr>
                <a:defRPr/>
              </a:pPr>
              <a:t>33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375464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109F1F-462D-4D3F-AA7F-0CCAAA0D7064}" type="slidenum">
              <a:rPr lang="vi-VN" altLang="vi-VN" smtClean="0"/>
              <a:pPr>
                <a:defRPr/>
              </a:pPr>
              <a:t>34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20927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35B5D2-B827-4D5C-9A55-6DF8D32B0B97}" type="slidenum">
              <a:rPr lang="en-US" altLang="vi-VN" smtClean="0">
                <a:latin typeface="Arial" panose="020B0604020202020204" pitchFamily="34" charset="0"/>
              </a:rPr>
              <a:pPr/>
              <a:t>4</a:t>
            </a:fld>
            <a:endParaRPr lang="en-US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109F1F-462D-4D3F-AA7F-0CCAAA0D7064}" type="slidenum">
              <a:rPr lang="vi-VN" altLang="vi-VN" smtClean="0"/>
              <a:pPr>
                <a:defRPr/>
              </a:pPr>
              <a:t>5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866400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109F1F-462D-4D3F-AA7F-0CCAAA0D7064}" type="slidenum">
              <a:rPr lang="vi-VN" altLang="vi-VN" smtClean="0"/>
              <a:pPr>
                <a:defRPr/>
              </a:pPr>
              <a:t>6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934190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109F1F-462D-4D3F-AA7F-0CCAAA0D7064}" type="slidenum">
              <a:rPr lang="vi-VN" altLang="vi-VN" smtClean="0"/>
              <a:pPr>
                <a:defRPr/>
              </a:pPr>
              <a:t>7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800798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109F1F-462D-4D3F-AA7F-0CCAAA0D7064}" type="slidenum">
              <a:rPr lang="vi-VN" altLang="vi-VN" smtClean="0"/>
              <a:pPr>
                <a:defRPr/>
              </a:pPr>
              <a:t>8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024610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109F1F-462D-4D3F-AA7F-0CCAAA0D7064}" type="slidenum">
              <a:rPr lang="vi-VN" altLang="vi-VN" smtClean="0"/>
              <a:pPr>
                <a:defRPr/>
              </a:pPr>
              <a:t>9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525980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77684-8817-4521-B2BC-7165DDB2612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08067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08FC2-9330-40F9-BC13-7A60D1AF7E0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39107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1FA9E-3BC2-433A-B589-8C40C95A13B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44011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70BF0-280E-414B-A59E-6DA8B653F67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11459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2A8D8-BAD6-4D98-AEC1-40C0B7CB75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277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BD842-2B04-41B5-9896-4726723FBFC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24948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3E6E0-F6FD-48D7-9536-A6D405B6C72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19470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717E6-9697-42BD-9D82-B78B32806AB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6429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5E887-5C8B-4772-AFA5-F15482AC51D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3804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05089-F42D-49F2-BFEB-0DACA3C02EC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07109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A5423-794C-4E15-8DD3-4489499A604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3225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ED2DC-1CD2-40FE-BA71-43EFD64204F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39209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62D58-1069-4686-BE7A-646A29A0AD7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46858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25FD9EE-78CE-4815-875E-639FE1D67C9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openxmlformats.org/officeDocument/2006/relationships/hyperlink" Target="mailto:nguyetpb@gmail.com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hyperlink" Target="file:///D:\Duong%20Thuy\bo%20dep%20zai\YouTube%20-%20USSR%20Final%20Assault%20at%20Stalingrad.fl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.bin"/><Relationship Id="rId18" Type="http://schemas.openxmlformats.org/officeDocument/2006/relationships/image" Target="../media/image11.emf"/><Relationship Id="rId26" Type="http://schemas.openxmlformats.org/officeDocument/2006/relationships/image" Target="../media/image15.emf"/><Relationship Id="rId39" Type="http://schemas.openxmlformats.org/officeDocument/2006/relationships/image" Target="../media/image20.emf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19.emf"/><Relationship Id="rId42" Type="http://schemas.openxmlformats.org/officeDocument/2006/relationships/oleObject" Target="../embeddings/oleObject22.bin"/><Relationship Id="rId47" Type="http://schemas.openxmlformats.org/officeDocument/2006/relationships/image" Target="../media/image30.jpeg"/><Relationship Id="rId50" Type="http://schemas.openxmlformats.org/officeDocument/2006/relationships/image" Target="../media/image23.emf"/><Relationship Id="rId55" Type="http://schemas.openxmlformats.org/officeDocument/2006/relationships/oleObject" Target="../embeddings/oleObject29.bin"/><Relationship Id="rId63" Type="http://schemas.openxmlformats.org/officeDocument/2006/relationships/oleObject" Target="../embeddings/oleObject33.bin"/><Relationship Id="rId7" Type="http://schemas.openxmlformats.org/officeDocument/2006/relationships/oleObject" Target="../embeddings/oleObject3.bin"/><Relationship Id="rId2" Type="http://schemas.openxmlformats.org/officeDocument/2006/relationships/tags" Target="../tags/tag16.xml"/><Relationship Id="rId16" Type="http://schemas.openxmlformats.org/officeDocument/2006/relationships/image" Target="../media/image10.emf"/><Relationship Id="rId29" Type="http://schemas.openxmlformats.org/officeDocument/2006/relationships/oleObject" Target="../embeddings/oleObject14.bin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4.emf"/><Relationship Id="rId32" Type="http://schemas.openxmlformats.org/officeDocument/2006/relationships/image" Target="../media/image18.emf"/><Relationship Id="rId37" Type="http://schemas.openxmlformats.org/officeDocument/2006/relationships/oleObject" Target="../embeddings/oleObject19.bin"/><Relationship Id="rId40" Type="http://schemas.openxmlformats.org/officeDocument/2006/relationships/oleObject" Target="../embeddings/oleObject21.bin"/><Relationship Id="rId45" Type="http://schemas.openxmlformats.org/officeDocument/2006/relationships/oleObject" Target="../embeddings/oleObject24.bin"/><Relationship Id="rId53" Type="http://schemas.openxmlformats.org/officeDocument/2006/relationships/oleObject" Target="../embeddings/oleObject28.bin"/><Relationship Id="rId58" Type="http://schemas.openxmlformats.org/officeDocument/2006/relationships/image" Target="../media/image27.emf"/><Relationship Id="rId5" Type="http://schemas.openxmlformats.org/officeDocument/2006/relationships/oleObject" Target="../embeddings/oleObject2.bin"/><Relationship Id="rId61" Type="http://schemas.openxmlformats.org/officeDocument/2006/relationships/oleObject" Target="../embeddings/oleObject32.bin"/><Relationship Id="rId19" Type="http://schemas.openxmlformats.org/officeDocument/2006/relationships/oleObject" Target="../embeddings/oleObject9.bin"/><Relationship Id="rId14" Type="http://schemas.openxmlformats.org/officeDocument/2006/relationships/image" Target="../media/image9.emf"/><Relationship Id="rId22" Type="http://schemas.openxmlformats.org/officeDocument/2006/relationships/image" Target="../media/image13.e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17.emf"/><Relationship Id="rId35" Type="http://schemas.openxmlformats.org/officeDocument/2006/relationships/oleObject" Target="../embeddings/oleObject17.bin"/><Relationship Id="rId43" Type="http://schemas.openxmlformats.org/officeDocument/2006/relationships/image" Target="../media/image22.emf"/><Relationship Id="rId48" Type="http://schemas.openxmlformats.org/officeDocument/2006/relationships/oleObject" Target="../embeddings/oleObject25.bin"/><Relationship Id="rId56" Type="http://schemas.openxmlformats.org/officeDocument/2006/relationships/image" Target="../media/image26.emf"/><Relationship Id="rId8" Type="http://schemas.openxmlformats.org/officeDocument/2006/relationships/image" Target="../media/image6.emf"/><Relationship Id="rId51" Type="http://schemas.openxmlformats.org/officeDocument/2006/relationships/oleObject" Target="../embeddings/oleObject27.bin"/><Relationship Id="rId3" Type="http://schemas.openxmlformats.org/officeDocument/2006/relationships/slideLayout" Target="../slideLayouts/slideLayout7.xml"/><Relationship Id="rId12" Type="http://schemas.openxmlformats.org/officeDocument/2006/relationships/image" Target="../media/image8.e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38" Type="http://schemas.openxmlformats.org/officeDocument/2006/relationships/oleObject" Target="../embeddings/oleObject20.bin"/><Relationship Id="rId46" Type="http://schemas.openxmlformats.org/officeDocument/2006/relationships/hyperlink" Target="file:///D:\Duong%20Thuy\bo%20dep%20zai\YouTube%20-%20USSR%20Final%20Assault%20at%20Stalingrad.flv" TargetMode="External"/><Relationship Id="rId59" Type="http://schemas.openxmlformats.org/officeDocument/2006/relationships/oleObject" Target="../embeddings/oleObject31.bin"/><Relationship Id="rId20" Type="http://schemas.openxmlformats.org/officeDocument/2006/relationships/image" Target="../media/image12.emf"/><Relationship Id="rId41" Type="http://schemas.openxmlformats.org/officeDocument/2006/relationships/image" Target="../media/image21.emf"/><Relationship Id="rId54" Type="http://schemas.openxmlformats.org/officeDocument/2006/relationships/image" Target="../media/image25.emf"/><Relationship Id="rId62" Type="http://schemas.openxmlformats.org/officeDocument/2006/relationships/image" Target="../media/image29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6.emf"/><Relationship Id="rId36" Type="http://schemas.openxmlformats.org/officeDocument/2006/relationships/oleObject" Target="../embeddings/oleObject18.bin"/><Relationship Id="rId49" Type="http://schemas.openxmlformats.org/officeDocument/2006/relationships/oleObject" Target="../embeddings/oleObject26.bin"/><Relationship Id="rId57" Type="http://schemas.openxmlformats.org/officeDocument/2006/relationships/oleObject" Target="../embeddings/oleObject30.bin"/><Relationship Id="rId10" Type="http://schemas.openxmlformats.org/officeDocument/2006/relationships/image" Target="../media/image7.emf"/><Relationship Id="rId31" Type="http://schemas.openxmlformats.org/officeDocument/2006/relationships/oleObject" Target="../embeddings/oleObject15.bin"/><Relationship Id="rId44" Type="http://schemas.openxmlformats.org/officeDocument/2006/relationships/oleObject" Target="../embeddings/oleObject23.bin"/><Relationship Id="rId52" Type="http://schemas.openxmlformats.org/officeDocument/2006/relationships/image" Target="../media/image24.emf"/><Relationship Id="rId60" Type="http://schemas.openxmlformats.org/officeDocument/2006/relationships/image" Target="../media/image28.emf"/><Relationship Id="rId4" Type="http://schemas.openxmlformats.org/officeDocument/2006/relationships/notesSlide" Target="../notesSlides/notesSlide15.xml"/><Relationship Id="rId9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hyperlink" Target="file:///D:\Duong%20Thuy\bo%20dep%20zai\YouTube%20-%20USSR%20Final%20Assault%20at%20Stalingrad.flv" TargetMode="Externa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33.jpeg"/><Relationship Id="rId5" Type="http://schemas.openxmlformats.org/officeDocument/2006/relationships/hyperlink" Target="http://i187.photobucket.com/albums/x79/nthach1/1-19.jpg" TargetMode="Externa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image" Target="../media/image30.jpe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5" Type="http://schemas.microsoft.com/office/2007/relationships/hdphoto" Target="../media/hdphoto1.wdp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hyperlink" Target="file:///D:\Duong%20Thuy\bo%20dep%20zai\YouTube%20-%20USSR%20Final%20Assault%20at%20Stalingrad.flv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Relationship Id="rId5" Type="http://schemas.openxmlformats.org/officeDocument/2006/relationships/hyperlink" Target="https://vi.wikipedia.org/wiki/Chi%E1%BA%BFn_tr%C6%B0%E1%BB%9Dng_ch%C3%A2u_%C3%82u_(Chi%E1%BA%BFn_tranh_th%E1%BA%BF_gi%E1%BB%9Bi_th%E1%BB%A9_hai)" TargetMode="External"/><Relationship Id="rId4" Type="http://schemas.openxmlformats.org/officeDocument/2006/relationships/hyperlink" Target="https://vi.wikipedia.org/wiki/1_th%C3%A1ng_9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4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image" Target="../media/image50.png"/><Relationship Id="rId4" Type="http://schemas.openxmlformats.org/officeDocument/2006/relationships/hyperlink" Target="clip%20Ti&#7871;ng%20chu&#244;ng%20v&#224;%20ng&#7885;n%20c&#7901;.wmv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26" Type="http://schemas.openxmlformats.org/officeDocument/2006/relationships/image" Target="../media/image73.png"/><Relationship Id="rId3" Type="http://schemas.openxmlformats.org/officeDocument/2006/relationships/notesSlide" Target="../notesSlides/notesSlide31.xml"/><Relationship Id="rId21" Type="http://schemas.openxmlformats.org/officeDocument/2006/relationships/image" Target="../media/image68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5" Type="http://schemas.openxmlformats.org/officeDocument/2006/relationships/image" Target="../media/image7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29" Type="http://schemas.openxmlformats.org/officeDocument/2006/relationships/image" Target="../media/image76.png"/><Relationship Id="rId1" Type="http://schemas.openxmlformats.org/officeDocument/2006/relationships/tags" Target="../tags/tag3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24" Type="http://schemas.openxmlformats.org/officeDocument/2006/relationships/image" Target="../media/image71.png"/><Relationship Id="rId32" Type="http://schemas.openxmlformats.org/officeDocument/2006/relationships/image" Target="../media/image79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23" Type="http://schemas.openxmlformats.org/officeDocument/2006/relationships/image" Target="../media/image70.png"/><Relationship Id="rId28" Type="http://schemas.openxmlformats.org/officeDocument/2006/relationships/image" Target="../media/image75.png"/><Relationship Id="rId10" Type="http://schemas.openxmlformats.org/officeDocument/2006/relationships/image" Target="../media/image57.png"/><Relationship Id="rId19" Type="http://schemas.openxmlformats.org/officeDocument/2006/relationships/image" Target="../media/image66.png"/><Relationship Id="rId31" Type="http://schemas.openxmlformats.org/officeDocument/2006/relationships/image" Target="../media/image78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Relationship Id="rId22" Type="http://schemas.openxmlformats.org/officeDocument/2006/relationships/image" Target="../media/image69.png"/><Relationship Id="rId27" Type="http://schemas.openxmlformats.org/officeDocument/2006/relationships/image" Target="../media/image74.png"/><Relationship Id="rId30" Type="http://schemas.openxmlformats.org/officeDocument/2006/relationships/image" Target="../media/image7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4" Type="http://schemas.openxmlformats.org/officeDocument/2006/relationships/image" Target="../media/image8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5" Type="http://schemas.openxmlformats.org/officeDocument/2006/relationships/image" Target="../media/image82.png"/><Relationship Id="rId4" Type="http://schemas.openxmlformats.org/officeDocument/2006/relationships/image" Target="../media/image8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4" Type="http://schemas.openxmlformats.org/officeDocument/2006/relationships/image" Target="../media/image8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emf"/><Relationship Id="rId2" Type="http://schemas.openxmlformats.org/officeDocument/2006/relationships/tags" Target="../tags/tag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hyperlink" Target="file:///D:\Duong%20Thuy\bo%20dep%20zai\YouTube%20-%20USSR%20Final%20Assault%20at%20Stalingrad.fl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hyperlink" Target="file:///D:\Duong%20Thuy\bo%20dep%20zai\YouTube%20-%20USSR%20Final%20Assault%20at%20Stalingrad.fl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 descr="Lecture_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8"/>
          <p:cNvSpPr txBox="1">
            <a:spLocks noChangeArrowheads="1"/>
          </p:cNvSpPr>
          <p:nvPr/>
        </p:nvSpPr>
        <p:spPr bwMode="auto">
          <a:xfrm>
            <a:off x="1066800" y="71438"/>
            <a:ext cx="72866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US" altLang="vi-VN" sz="2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 GIÁO DỤC VÀ ĐÀO TẠO QUẬN THANH XUÂN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200" b="1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 THI THIẾT KẾ BÀI GIẢNG E-LEARNING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20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 HỌC 2020-2021</a:t>
            </a:r>
          </a:p>
        </p:txBody>
      </p:sp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812800" y="1871663"/>
            <a:ext cx="77962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0000FF"/>
                </a:solidFill>
                <a:latin typeface="Arial" panose="020B0604020202020204" pitchFamily="34" charset="0"/>
              </a:rPr>
              <a:t>BÀI GIẢNG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2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200" b="1">
                <a:solidFill>
                  <a:srgbClr val="FF9933"/>
                </a:solidFill>
                <a:latin typeface="Arial" panose="020B0604020202020204" pitchFamily="34" charset="0"/>
              </a:rPr>
              <a:t>TIẾT 32 – Bài 21:  CHIẾN TRANH THẾ GIỚI THỨ 2 (Tiết 2)</a:t>
            </a:r>
          </a:p>
        </p:txBody>
      </p:sp>
      <p:sp>
        <p:nvSpPr>
          <p:cNvPr id="12293" name="TextBox 10"/>
          <p:cNvSpPr txBox="1">
            <a:spLocks noChangeArrowheads="1"/>
          </p:cNvSpPr>
          <p:nvPr/>
        </p:nvSpPr>
        <p:spPr bwMode="auto">
          <a:xfrm>
            <a:off x="2020888" y="3571875"/>
            <a:ext cx="52641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 viên: NGUYỄN THỊ THU HÀ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thuha86k24</a:t>
            </a:r>
            <a:r>
              <a:rPr lang="en-US" altLang="vi-VN" sz="2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@gmail.com</a:t>
            </a:r>
            <a:endParaRPr lang="en-US" altLang="vi-VN" sz="20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THCS Nguyễn Trãi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126 – Khương Trung - Thanh Xuân  - Hà Nội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 thoại: 0975423588</a:t>
            </a:r>
          </a:p>
        </p:txBody>
      </p:sp>
      <p:sp>
        <p:nvSpPr>
          <p:cNvPr id="12294" name="TextBox 8"/>
          <p:cNvSpPr txBox="1">
            <a:spLocks noChangeArrowheads="1"/>
          </p:cNvSpPr>
          <p:nvPr/>
        </p:nvSpPr>
        <p:spPr bwMode="auto">
          <a:xfrm>
            <a:off x="2743200" y="6248400"/>
            <a:ext cx="41608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2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Khương Trung, tháng 11 năm 2020</a:t>
            </a:r>
          </a:p>
        </p:txBody>
      </p:sp>
    </p:spTree>
    <p:custDataLst>
      <p:tags r:id="rId1"/>
    </p:custDataLst>
  </p:cSld>
  <p:clrMapOvr>
    <a:masterClrMapping/>
  </p:clrMapOvr>
  <p:transition advTm="165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/>
      <p:bldP spid="12293" grpId="0"/>
      <p:bldP spid="1229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7">
            <a:hlinkClick r:id="rId4" action="ppaction://program"/>
          </p:cNvPr>
          <p:cNvSpPr txBox="1">
            <a:spLocks noChangeArrowheads="1"/>
          </p:cNvSpPr>
          <p:nvPr/>
        </p:nvSpPr>
        <p:spPr bwMode="auto">
          <a:xfrm>
            <a:off x="499269" y="813375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latin typeface="Times New Roman" panose="02020603050405020304" pitchFamily="18" charset="0"/>
              </a:rPr>
              <a:t>Qua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các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tư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liệu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vừa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tìm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hiểu</a:t>
            </a:r>
            <a:r>
              <a:rPr lang="en-US" altLang="vi-VN" sz="2400" b="1" dirty="0">
                <a:latin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em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nhận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xét</a:t>
            </a:r>
            <a:r>
              <a:rPr lang="en-US" altLang="vi-VN" sz="2400" b="1" dirty="0">
                <a:latin typeface="Times New Roman" panose="02020603050405020304" pitchFamily="18" charset="0"/>
              </a:rPr>
              <a:t> 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gì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về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thế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và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lực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của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Đức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và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Liên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Xô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sau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trận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Xta-lin-grat</a:t>
            </a:r>
            <a:r>
              <a:rPr lang="en-US" altLang="vi-VN" sz="2400" b="1" dirty="0">
                <a:latin typeface="Times New Roman" panose="02020603050405020304" pitchFamily="18" charset="0"/>
              </a:rPr>
              <a:t>? Ý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nghĩa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lịch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sử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của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trận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đánh</a:t>
            </a:r>
            <a:r>
              <a:rPr lang="en-US" altLang="vi-VN" sz="24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7171" name="Text Box 7">
            <a:hlinkClick r:id="rId4" action="ppaction://program"/>
          </p:cNvPr>
          <p:cNvSpPr txBox="1">
            <a:spLocks noChangeArrowheads="1"/>
          </p:cNvSpPr>
          <p:nvPr/>
        </p:nvSpPr>
        <p:spPr bwMode="auto">
          <a:xfrm>
            <a:off x="-32479" y="228600"/>
            <a:ext cx="5334000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FF0000"/>
                </a:solidFill>
              </a:rPr>
              <a:t>CÂU HỎI:</a:t>
            </a:r>
          </a:p>
        </p:txBody>
      </p:sp>
      <p:graphicFrame>
        <p:nvGraphicFramePr>
          <p:cNvPr id="142342" name="Group 6"/>
          <p:cNvGraphicFramePr>
            <a:graphicFrameLocks noGrp="1"/>
          </p:cNvGraphicFramePr>
          <p:nvPr/>
        </p:nvGraphicFramePr>
        <p:xfrm>
          <a:off x="182563" y="2486025"/>
          <a:ext cx="8863012" cy="4029079"/>
        </p:xfrm>
        <a:graphic>
          <a:graphicData uri="http://schemas.openxmlformats.org/drawingml/2006/table">
            <a:tbl>
              <a:tblPr/>
              <a:tblGrid>
                <a:gridCol w="1602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0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0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H" pitchFamily="34" charset="0"/>
                        </a:rPr>
                        <a:t>§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H" pitchFamily="34" charset="0"/>
                        </a:rPr>
                        <a:t>øc</a:t>
                      </a:r>
                      <a:endParaRPr kumimoji="0" lang="vi-VN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H" pitchFamily="34" charset="0"/>
                        </a:rPr>
                        <a:t>Liªn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H" pitchFamily="34" charset="0"/>
                        </a:rPr>
                        <a:t> X«</a:t>
                      </a:r>
                      <a:endParaRPr kumimoji="0" lang="vi-VN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35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</a:rPr>
                        <a:t>Lùc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endParaRPr kumimoji="0" lang="vi-VN" sz="28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vi-VN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8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</a:rPr>
                        <a:t>ThÕ </a:t>
                      </a:r>
                      <a:endParaRPr kumimoji="0" lang="vi-VN" sz="2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H" pitchFamily="34" charset="0"/>
                        </a:rPr>
                        <a:t>ý</a:t>
                      </a: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</a:rPr>
                        <a:t> nghÜa </a:t>
                      </a:r>
                      <a:endParaRPr kumimoji="0" lang="vi-VN" sz="2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60" name="Group 4"/>
          <p:cNvGraphicFramePr>
            <a:graphicFrameLocks noGrp="1"/>
          </p:cNvGraphicFramePr>
          <p:nvPr/>
        </p:nvGraphicFramePr>
        <p:xfrm>
          <a:off x="57150" y="762000"/>
          <a:ext cx="8786813" cy="5322888"/>
        </p:xfrm>
        <a:graphic>
          <a:graphicData uri="http://schemas.openxmlformats.org/drawingml/2006/table">
            <a:tbl>
              <a:tblPr/>
              <a:tblGrid>
                <a:gridCol w="1589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8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8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0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H" pitchFamily="34" charset="0"/>
                        </a:rPr>
                        <a:t>§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H" pitchFamily="34" charset="0"/>
                        </a:rPr>
                        <a:t>øc</a:t>
                      </a:r>
                      <a:endParaRPr kumimoji="0" 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H" pitchFamily="34" charset="0"/>
                        </a:rPr>
                        <a:t>Liªn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H" pitchFamily="34" charset="0"/>
                        </a:rPr>
                        <a:t> X«</a:t>
                      </a:r>
                      <a:endParaRPr kumimoji="0" 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99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</a:rPr>
                        <a:t>Lùc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10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</a:rPr>
                        <a:t>ThÕ </a:t>
                      </a: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1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H" pitchFamily="34" charset="0"/>
                        </a:rPr>
                        <a:t>ý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</a:rPr>
                        <a:t>nghÜa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33588" y="1214438"/>
            <a:ext cx="34290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0488" indent="-904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vi-VN" sz="2400" b="1">
                <a:solidFill>
                  <a:srgbClr val="000000"/>
                </a:solidFill>
                <a:latin typeface=".VnTime" panose="020B7200000000000000" pitchFamily="34" charset="0"/>
              </a:rPr>
              <a:t>Tæn  thÊt nÆng nÒ:       </a:t>
            </a:r>
            <a:r>
              <a:rPr lang="en-US" altLang="vi-V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người và của</a:t>
            </a:r>
            <a:r>
              <a:rPr lang="en-US" altLang="vi-VN" sz="2400" b="1">
                <a:solidFill>
                  <a:srgbClr val="000000"/>
                </a:solidFill>
                <a:latin typeface=".VnTime" panose="020B7200000000000000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2400" b="1">
              <a:solidFill>
                <a:srgbClr val="000000"/>
              </a:solidFill>
              <a:latin typeface=".VnTime" panose="020B7200000000000000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0000"/>
                </a:solidFill>
                <a:latin typeface=".VnTime" panose="020B7200000000000000" pitchFamily="34" charset="0"/>
              </a:rPr>
              <a:t>+ Tinh thÇn : Suy sôp     ( do thÊt b¹i 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94350" y="1214438"/>
            <a:ext cx="324485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vi-VN" sz="2400" b="1">
                <a:solidFill>
                  <a:srgbClr val="000000"/>
                </a:solidFill>
                <a:latin typeface=".VnTime" panose="020B7200000000000000" pitchFamily="34" charset="0"/>
              </a:rPr>
              <a:t>Lùc  l</a:t>
            </a:r>
            <a:r>
              <a:rPr lang="en-US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ượng</a:t>
            </a:r>
            <a:r>
              <a:rPr lang="en-US" altLang="vi-VN" sz="2400" b="1">
                <a:solidFill>
                  <a:srgbClr val="000000"/>
                </a:solidFill>
                <a:latin typeface=".VnTime" panose="020B7200000000000000" pitchFamily="34" charset="0"/>
              </a:rPr>
              <a:t> cñng cè vµ ph¸t triÓn.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2400" b="1">
              <a:solidFill>
                <a:srgbClr val="000000"/>
              </a:solidFill>
              <a:latin typeface=".VnTime" panose="020B7200000000000000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0000"/>
                </a:solidFill>
                <a:latin typeface=".VnTime" panose="020B7200000000000000" pitchFamily="34" charset="0"/>
              </a:rPr>
              <a:t>+ Tinh thÇn: </a:t>
            </a:r>
            <a:r>
              <a:rPr lang="en-US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</a:t>
            </a:r>
            <a:r>
              <a:rPr lang="en-US" altLang="vi-VN" sz="2400" b="1">
                <a:solidFill>
                  <a:srgbClr val="000000"/>
                </a:solidFill>
                <a:latin typeface=".VnTime" panose="020B7200000000000000" pitchFamily="34" charset="0"/>
              </a:rPr>
              <a:t>c  cñng cè vµ n©ng cao.</a:t>
            </a:r>
            <a:endParaRPr lang="vi-VN" altLang="vi-VN" sz="24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63738" y="3873500"/>
            <a:ext cx="3276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0000"/>
                </a:solidFill>
                <a:latin typeface=".VnTime" panose="020B7200000000000000" pitchFamily="34" charset="0"/>
              </a:rPr>
              <a:t>Tõ chñ ®éng chuyÓn sang cÇm cù, bÞ ®éng.</a:t>
            </a:r>
            <a:endParaRPr lang="vi-VN" altLang="vi-VN" sz="24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400" b="1"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95900" y="4008438"/>
            <a:ext cx="3581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0000"/>
                </a:solidFill>
                <a:latin typeface=".VnTime" panose="020B7200000000000000" pitchFamily="34" charset="0"/>
              </a:rPr>
              <a:t>Tõ bÞ ®éng chuyÓn sang chñ ®éng .</a:t>
            </a:r>
            <a:endParaRPr lang="vi-VN" altLang="vi-VN" sz="2400" b="1"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90788" y="5114925"/>
            <a:ext cx="5562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TrËn</a:t>
            </a:r>
            <a:r>
              <a:rPr lang="en-US" altLang="vi-VN" sz="24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4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Xta-lin-grat</a:t>
            </a:r>
            <a:r>
              <a:rPr lang="en-US" altLang="vi-VN" sz="24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t¹o </a:t>
            </a:r>
            <a:r>
              <a:rPr lang="en-US" altLang="vi-VN" sz="24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nªn</a:t>
            </a:r>
            <a:r>
              <a:rPr lang="en-US" altLang="vi-VN" sz="24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vi-VN" sz="24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4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ngoÆt</a:t>
            </a:r>
            <a:r>
              <a:rPr lang="en-US" altLang="vi-VN" sz="24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4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lµm</a:t>
            </a:r>
            <a:r>
              <a:rPr lang="en-US" altLang="vi-VN" sz="24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4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xoay</a:t>
            </a:r>
            <a:r>
              <a:rPr lang="en-US" altLang="vi-VN" sz="24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4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chuyÓn</a:t>
            </a:r>
            <a:r>
              <a:rPr lang="en-US" altLang="vi-VN" sz="24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4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t×nh</a:t>
            </a:r>
            <a:r>
              <a:rPr lang="en-US" altLang="vi-VN" sz="24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4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thÕ</a:t>
            </a:r>
            <a:r>
              <a:rPr lang="en-US" altLang="vi-VN" sz="24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4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chiÕn</a:t>
            </a:r>
            <a:r>
              <a:rPr lang="en-US" altLang="vi-VN" sz="24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4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tranh</a:t>
            </a:r>
            <a:r>
              <a:rPr lang="en-US" altLang="vi-VN" sz="2400" b="1" i="1" dirty="0">
                <a:solidFill>
                  <a:srgbClr val="FF3300"/>
                </a:solidFill>
                <a:latin typeface=".VnTime" panose="020B7200000000000000" pitchFamily="34" charset="0"/>
              </a:rPr>
              <a:t>.</a:t>
            </a:r>
            <a:endParaRPr lang="vi-VN" altLang="vi-VN" sz="2400" i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6412" name="Text Box 31"/>
          <p:cNvSpPr txBox="1">
            <a:spLocks noChangeArrowheads="1"/>
          </p:cNvSpPr>
          <p:nvPr/>
        </p:nvSpPr>
        <p:spPr bwMode="auto">
          <a:xfrm>
            <a:off x="5486400" y="25908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sp>
        <p:nvSpPr>
          <p:cNvPr id="16413" name="Text Box 32"/>
          <p:cNvSpPr txBox="1">
            <a:spLocks noChangeArrowheads="1"/>
          </p:cNvSpPr>
          <p:nvPr/>
        </p:nvSpPr>
        <p:spPr bwMode="auto">
          <a:xfrm>
            <a:off x="2071688" y="36576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sp>
        <p:nvSpPr>
          <p:cNvPr id="16414" name="Text Box 33"/>
          <p:cNvSpPr txBox="1">
            <a:spLocks noChangeArrowheads="1"/>
          </p:cNvSpPr>
          <p:nvPr/>
        </p:nvSpPr>
        <p:spPr bwMode="auto">
          <a:xfrm>
            <a:off x="5638800" y="46482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76064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 32 BÀI 21: CHIẾN TRANH THẾ GIỚI THỨ HAI (1939-1945)(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20688"/>
            <a:ext cx="9144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1943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8-1945).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6002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a. </a:t>
            </a:r>
            <a:r>
              <a:rPr lang="en-US" sz="2800" dirty="0" err="1">
                <a:solidFill>
                  <a:srgbClr val="FF0000"/>
                </a:solidFill>
              </a:rPr>
              <a:t>Trận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Xta-lin-grat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" y="2282770"/>
            <a:ext cx="7239000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/>
              <a:t>7/1942 </a:t>
            </a:r>
            <a:r>
              <a:rPr lang="en-US" sz="2400" dirty="0" err="1"/>
              <a:t>Đức</a:t>
            </a:r>
            <a:r>
              <a:rPr lang="en-US" sz="2400" dirty="0"/>
              <a:t> </a:t>
            </a:r>
            <a:r>
              <a:rPr lang="en-US" sz="2400" dirty="0" err="1"/>
              <a:t>tấn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Xta-lin-grat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/>
              <a:t>19/111942 </a:t>
            </a:r>
            <a:r>
              <a:rPr lang="en-US" sz="2400" dirty="0" err="1"/>
              <a:t>Hồng</a:t>
            </a:r>
            <a:r>
              <a:rPr lang="en-US" sz="2400" dirty="0"/>
              <a:t> </a:t>
            </a:r>
            <a:r>
              <a:rPr lang="en-US" sz="2400" dirty="0" err="1"/>
              <a:t>quân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Xô</a:t>
            </a:r>
            <a:r>
              <a:rPr lang="en-US" sz="2400" dirty="0"/>
              <a:t> </a:t>
            </a:r>
            <a:r>
              <a:rPr lang="en-US" sz="2400" dirty="0" err="1"/>
              <a:t>phản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/>
              <a:t>2/2/1943 </a:t>
            </a:r>
            <a:r>
              <a:rPr lang="en-US" sz="2400" dirty="0" err="1"/>
              <a:t>Hồng</a:t>
            </a:r>
            <a:r>
              <a:rPr lang="en-US" sz="2400" dirty="0"/>
              <a:t> </a:t>
            </a:r>
            <a:r>
              <a:rPr lang="en-US" sz="2400" dirty="0" err="1"/>
              <a:t>quân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Xô</a:t>
            </a:r>
            <a:r>
              <a:rPr lang="en-US" sz="2400" dirty="0"/>
              <a:t> </a:t>
            </a:r>
            <a:r>
              <a:rPr lang="en-US" sz="2400" dirty="0" err="1"/>
              <a:t>thắng</a:t>
            </a:r>
            <a:r>
              <a:rPr lang="en-US" sz="2400" dirty="0"/>
              <a:t> </a:t>
            </a:r>
            <a:r>
              <a:rPr lang="en-US" sz="2400" dirty="0" err="1"/>
              <a:t>trận</a:t>
            </a:r>
            <a:endParaRPr lang="vi-V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44577" y="4177552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2400" b="1" dirty="0">
                <a:solidFill>
                  <a:srgbClr val="FF3300"/>
                </a:solidFill>
                <a:cs typeface="Times New Roman" panose="02020603050405020304" pitchFamily="18" charset="0"/>
              </a:rPr>
              <a:t>=&gt; </a:t>
            </a:r>
            <a:r>
              <a:rPr lang="en-US" altLang="vi-VN" sz="2400" b="1" dirty="0" err="1">
                <a:solidFill>
                  <a:srgbClr val="FF3300"/>
                </a:solidFill>
                <a:cs typeface="Times New Roman" panose="02020603050405020304" pitchFamily="18" charset="0"/>
              </a:rPr>
              <a:t>Tạo</a:t>
            </a:r>
            <a:r>
              <a:rPr lang="en-US" altLang="vi-VN" sz="2400" b="1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cs typeface="Times New Roman" panose="02020603050405020304" pitchFamily="18" charset="0"/>
              </a:rPr>
              <a:t>bước</a:t>
            </a:r>
            <a:r>
              <a:rPr lang="en-US" altLang="vi-VN" sz="2400" b="1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cs typeface="Times New Roman" panose="02020603050405020304" pitchFamily="18" charset="0"/>
              </a:rPr>
              <a:t>ngoặt</a:t>
            </a:r>
            <a:r>
              <a:rPr lang="en-US" altLang="vi-VN" sz="2400" b="1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cs typeface="Times New Roman" panose="02020603050405020304" pitchFamily="18" charset="0"/>
              </a:rPr>
              <a:t>xoay</a:t>
            </a:r>
            <a:r>
              <a:rPr lang="en-US" altLang="vi-VN" sz="2400" b="1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cs typeface="Times New Roman" panose="02020603050405020304" pitchFamily="18" charset="0"/>
              </a:rPr>
              <a:t>chuyển</a:t>
            </a:r>
            <a:r>
              <a:rPr lang="en-US" altLang="vi-VN" sz="2400" b="1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cs typeface="Times New Roman" panose="02020603050405020304" pitchFamily="18" charset="0"/>
              </a:rPr>
              <a:t>tình</a:t>
            </a:r>
            <a:r>
              <a:rPr lang="en-US" altLang="vi-VN" sz="2400" b="1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cs typeface="Times New Roman" panose="02020603050405020304" pitchFamily="18" charset="0"/>
              </a:rPr>
              <a:t>thế</a:t>
            </a:r>
            <a:r>
              <a:rPr lang="en-US" altLang="vi-VN" sz="2400" b="1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cs typeface="Times New Roman" panose="02020603050405020304" pitchFamily="18" charset="0"/>
              </a:rPr>
              <a:t>chiến</a:t>
            </a:r>
            <a:r>
              <a:rPr lang="en-US" altLang="vi-VN" sz="2400" b="1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cs typeface="Times New Roman" panose="02020603050405020304" pitchFamily="18" charset="0"/>
              </a:rPr>
              <a:t>tranh</a:t>
            </a:r>
            <a:r>
              <a:rPr lang="en-US" altLang="vi-VN" sz="2400" b="1" dirty="0">
                <a:solidFill>
                  <a:srgbClr val="FF3300"/>
                </a:solidFill>
                <a:cs typeface="Times New Roman" panose="02020603050405020304" pitchFamily="18" charset="0"/>
              </a:rPr>
              <a:t>.</a:t>
            </a:r>
          </a:p>
          <a:p>
            <a:endParaRPr lang="en-US" altLang="vi-VN" sz="2400" b="1" dirty="0">
              <a:solidFill>
                <a:srgbClr val="FF3300"/>
              </a:solidFill>
              <a:cs typeface="Times New Roman" panose="02020603050405020304" pitchFamily="18" charset="0"/>
            </a:endParaRPr>
          </a:p>
          <a:p>
            <a:endParaRPr lang="vi-VN" sz="2400" dirty="0"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404703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76064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 32 BÀI 21: CHIẾN TRANH THẾ GIỚI THỨ HAI (1939-1945)(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20688"/>
            <a:ext cx="9144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1943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8-1945).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6002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a. </a:t>
            </a:r>
            <a:r>
              <a:rPr lang="en-US" sz="2800" dirty="0" err="1">
                <a:solidFill>
                  <a:srgbClr val="FF0000"/>
                </a:solidFill>
              </a:rPr>
              <a:t>Trận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Xta-lin-grat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2860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b. </a:t>
            </a:r>
            <a:r>
              <a:rPr lang="en-US" sz="2800" dirty="0" err="1">
                <a:solidFill>
                  <a:srgbClr val="FF0000"/>
                </a:solidFill>
              </a:rPr>
              <a:t>Tình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hình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chiến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sự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sau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chiến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thắng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Xta-lin-grat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20467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2400" i="1" u="sng" dirty="0"/>
            </a:br>
            <a:endParaRPr lang="vi-VN" sz="2400" b="1" u="sng" dirty="0"/>
          </a:p>
        </p:txBody>
      </p:sp>
      <p:graphicFrame>
        <p:nvGraphicFramePr>
          <p:cNvPr id="117852" name="Group 92"/>
          <p:cNvGraphicFramePr>
            <a:graphicFrameLocks noGrp="1"/>
          </p:cNvGraphicFramePr>
          <p:nvPr>
            <p:ph type="tbl" idx="1"/>
          </p:nvPr>
        </p:nvGraphicFramePr>
        <p:xfrm>
          <a:off x="152400" y="1219200"/>
          <a:ext cx="8534400" cy="5087938"/>
        </p:xfrm>
        <a:graphic>
          <a:graphicData uri="http://schemas.openxmlformats.org/drawingml/2006/table">
            <a:tbl>
              <a:tblPr/>
              <a:tblGrid>
                <a:gridCol w="3437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7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25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Mặt trận</a:t>
                      </a: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Thời gian</a:t>
                      </a: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Sự kiện lịch sử</a:t>
                      </a: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1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Xô- Đức</a:t>
                      </a: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Bắc Phi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Tây Âu</a:t>
                      </a: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25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Châu Á- Thái Bình Dương</a:t>
                      </a: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437" name="Text Box 36"/>
          <p:cNvSpPr txBox="1">
            <a:spLocks noChangeArrowheads="1"/>
          </p:cNvSpPr>
          <p:nvPr/>
        </p:nvSpPr>
        <p:spPr bwMode="auto">
          <a:xfrm>
            <a:off x="381000" y="0"/>
            <a:ext cx="746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sp>
        <p:nvSpPr>
          <p:cNvPr id="17438" name="Text Box 44"/>
          <p:cNvSpPr txBox="1">
            <a:spLocks noChangeArrowheads="1"/>
          </p:cNvSpPr>
          <p:nvPr/>
        </p:nvSpPr>
        <p:spPr bwMode="auto">
          <a:xfrm>
            <a:off x="0" y="228600"/>
            <a:ext cx="960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dirty="0">
                <a:latin typeface="Times New Roman" panose="02020603050405020304" pitchFamily="18" charset="0"/>
              </a:rPr>
              <a:t>       </a:t>
            </a:r>
            <a:r>
              <a:rPr lang="en-US" altLang="vi-VN" b="1" dirty="0" err="1">
                <a:latin typeface="Times New Roman" panose="02020603050405020304" pitchFamily="18" charset="0"/>
              </a:rPr>
              <a:t>Hãy</a:t>
            </a:r>
            <a:r>
              <a:rPr lang="en-US" altLang="vi-VN" b="1" dirty="0"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</a:rPr>
              <a:t>điền</a:t>
            </a:r>
            <a:r>
              <a:rPr lang="en-US" altLang="vi-VN" b="1" dirty="0"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</a:rPr>
              <a:t>các</a:t>
            </a:r>
            <a:r>
              <a:rPr lang="en-US" altLang="vi-VN" b="1" dirty="0"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</a:rPr>
              <a:t>thông</a:t>
            </a:r>
            <a:r>
              <a:rPr lang="en-US" altLang="vi-VN" b="1" dirty="0">
                <a:latin typeface="Times New Roman" panose="02020603050405020304" pitchFamily="18" charset="0"/>
              </a:rPr>
              <a:t> tin </a:t>
            </a:r>
            <a:r>
              <a:rPr lang="en-US" altLang="vi-VN" b="1" dirty="0" err="1">
                <a:latin typeface="Times New Roman" panose="02020603050405020304" pitchFamily="18" charset="0"/>
              </a:rPr>
              <a:t>còn</a:t>
            </a:r>
            <a:r>
              <a:rPr lang="en-US" altLang="vi-VN" b="1" dirty="0"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</a:rPr>
              <a:t>thiếu</a:t>
            </a:r>
            <a:r>
              <a:rPr lang="en-US" altLang="vi-VN" b="1" dirty="0"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</a:rPr>
              <a:t>vào</a:t>
            </a:r>
            <a:r>
              <a:rPr lang="en-US" altLang="vi-VN" b="1" dirty="0"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</a:rPr>
              <a:t>bảng</a:t>
            </a:r>
            <a:r>
              <a:rPr lang="en-US" altLang="vi-VN" b="1" dirty="0"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</a:rPr>
              <a:t>sau</a:t>
            </a:r>
            <a:r>
              <a:rPr lang="en-US" altLang="vi-VN" b="1" dirty="0">
                <a:latin typeface="Times New Roman" panose="02020603050405020304" pitchFamily="18" charset="0"/>
              </a:rPr>
              <a:t>:</a:t>
            </a:r>
            <a:endParaRPr lang="vi-VN" altLang="vi-VN" b="1" dirty="0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63"/>
          <p:cNvGraphicFramePr>
            <a:graphicFrameLocks noChangeAspect="1"/>
          </p:cNvGraphicFramePr>
          <p:nvPr/>
        </p:nvGraphicFramePr>
        <p:xfrm>
          <a:off x="6350" y="-6350"/>
          <a:ext cx="9144000" cy="692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24" name="Bitmap Image" r:id="rId5" imgW="5649114" imgH="4544059" progId="PBrush">
                  <p:embed/>
                </p:oleObj>
              </mc:Choice>
              <mc:Fallback>
                <p:oleObj name="Bitmap Image" r:id="rId5" imgW="5649114" imgH="4544059" progId="PBrush">
                  <p:embed/>
                  <p:pic>
                    <p:nvPicPr>
                      <p:cNvPr id="0" name="Picture 4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-6350"/>
                        <a:ext cx="9144000" cy="692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76" name="Object 64"/>
          <p:cNvGraphicFramePr>
            <a:graphicFrameLocks noChangeAspect="1"/>
          </p:cNvGraphicFramePr>
          <p:nvPr/>
        </p:nvGraphicFramePr>
        <p:xfrm>
          <a:off x="4343400" y="5105400"/>
          <a:ext cx="25146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25" name="CorelDRAW" r:id="rId7" imgW="2445840" imgH="1420560" progId="">
                  <p:embed/>
                </p:oleObj>
              </mc:Choice>
              <mc:Fallback>
                <p:oleObj name="CorelDRAW" r:id="rId7" imgW="2445840" imgH="1420560" progId="">
                  <p:embed/>
                  <p:pic>
                    <p:nvPicPr>
                      <p:cNvPr id="0" name="Picture 4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105400"/>
                        <a:ext cx="2514600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77" name="Object 65"/>
          <p:cNvGraphicFramePr>
            <a:graphicFrameLocks noChangeAspect="1"/>
          </p:cNvGraphicFramePr>
          <p:nvPr/>
        </p:nvGraphicFramePr>
        <p:xfrm>
          <a:off x="3810000" y="5562600"/>
          <a:ext cx="922338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26" name="CorelDRAW" r:id="rId9" imgW="819000" imgH="651600" progId="">
                  <p:embed/>
                </p:oleObj>
              </mc:Choice>
              <mc:Fallback>
                <p:oleObj name="CorelDRAW" r:id="rId9" imgW="819000" imgH="651600" progId="">
                  <p:embed/>
                  <p:pic>
                    <p:nvPicPr>
                      <p:cNvPr id="0" name="Picture 4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562600"/>
                        <a:ext cx="922338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78" name="AutoShape 66"/>
          <p:cNvSpPr>
            <a:spLocks noChangeArrowheads="1"/>
          </p:cNvSpPr>
          <p:nvPr/>
        </p:nvSpPr>
        <p:spPr bwMode="auto">
          <a:xfrm>
            <a:off x="8077200" y="1662113"/>
            <a:ext cx="342900" cy="342900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vi-VN">
              <a:latin typeface="Arial" charset="0"/>
            </a:endParaRPr>
          </a:p>
        </p:txBody>
      </p:sp>
      <p:graphicFrame>
        <p:nvGraphicFramePr>
          <p:cNvPr id="13379" name="Object 67"/>
          <p:cNvGraphicFramePr>
            <a:graphicFrameLocks noChangeAspect="1"/>
          </p:cNvGraphicFramePr>
          <p:nvPr/>
        </p:nvGraphicFramePr>
        <p:xfrm>
          <a:off x="4724400" y="2133600"/>
          <a:ext cx="2209800" cy="134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27" name="CorelDRAW" r:id="rId11" imgW="2400480" imgH="1269720" progId="">
                  <p:embed/>
                </p:oleObj>
              </mc:Choice>
              <mc:Fallback>
                <p:oleObj name="CorelDRAW" r:id="rId11" imgW="2400480" imgH="1269720" progId="">
                  <p:embed/>
                  <p:pic>
                    <p:nvPicPr>
                      <p:cNvPr id="0" name="Picture 4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133600"/>
                        <a:ext cx="2209800" cy="1344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80" name="Object 68"/>
          <p:cNvGraphicFramePr>
            <a:graphicFrameLocks noChangeAspect="1"/>
          </p:cNvGraphicFramePr>
          <p:nvPr/>
        </p:nvGraphicFramePr>
        <p:xfrm>
          <a:off x="6164263" y="714375"/>
          <a:ext cx="84613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28" name="CorelDRAW" r:id="rId13" imgW="763920" imgH="1098360" progId="">
                  <p:embed/>
                </p:oleObj>
              </mc:Choice>
              <mc:Fallback>
                <p:oleObj name="CorelDRAW" r:id="rId13" imgW="763920" imgH="1098360" progId="">
                  <p:embed/>
                  <p:pic>
                    <p:nvPicPr>
                      <p:cNvPr id="0" name="Picture 4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4263" y="714375"/>
                        <a:ext cx="846137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81" name="Object 69"/>
          <p:cNvGraphicFramePr>
            <a:graphicFrameLocks noChangeAspect="1"/>
          </p:cNvGraphicFramePr>
          <p:nvPr/>
        </p:nvGraphicFramePr>
        <p:xfrm>
          <a:off x="4724400" y="3328988"/>
          <a:ext cx="91440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29" name="CorelDRAW" r:id="rId15" imgW="866520" imgH="289800" progId="">
                  <p:embed/>
                </p:oleObj>
              </mc:Choice>
              <mc:Fallback>
                <p:oleObj name="CorelDRAW" r:id="rId15" imgW="866520" imgH="289800" progId="">
                  <p:embed/>
                  <p:pic>
                    <p:nvPicPr>
                      <p:cNvPr id="0" name="Picture 4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328988"/>
                        <a:ext cx="914400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82" name="Object 70"/>
          <p:cNvGraphicFramePr>
            <a:graphicFrameLocks noChangeAspect="1"/>
          </p:cNvGraphicFramePr>
          <p:nvPr/>
        </p:nvGraphicFramePr>
        <p:xfrm>
          <a:off x="4675188" y="3830638"/>
          <a:ext cx="887412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30" name="CorelDRAW" r:id="rId17" imgW="839160" imgH="412200" progId="">
                  <p:embed/>
                </p:oleObj>
              </mc:Choice>
              <mc:Fallback>
                <p:oleObj name="CorelDRAW" r:id="rId17" imgW="839160" imgH="412200" progId="">
                  <p:embed/>
                  <p:pic>
                    <p:nvPicPr>
                      <p:cNvPr id="0" name="Picture 4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188" y="3830638"/>
                        <a:ext cx="887412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83" name="Object 71"/>
          <p:cNvGraphicFramePr>
            <a:graphicFrameLocks noChangeAspect="1"/>
          </p:cNvGraphicFramePr>
          <p:nvPr/>
        </p:nvGraphicFramePr>
        <p:xfrm>
          <a:off x="4994275" y="4244975"/>
          <a:ext cx="533400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31" name="CorelDRAW" r:id="rId19" imgW="554400" imgH="214920" progId="">
                  <p:embed/>
                </p:oleObj>
              </mc:Choice>
              <mc:Fallback>
                <p:oleObj name="CorelDRAW" r:id="rId19" imgW="554400" imgH="214920" progId="">
                  <p:embed/>
                  <p:pic>
                    <p:nvPicPr>
                      <p:cNvPr id="0" name="Picture 4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275" y="4244975"/>
                        <a:ext cx="533400" cy="20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84" name="Object 72"/>
          <p:cNvGraphicFramePr>
            <a:graphicFrameLocks noChangeAspect="1"/>
          </p:cNvGraphicFramePr>
          <p:nvPr/>
        </p:nvGraphicFramePr>
        <p:xfrm>
          <a:off x="5791200" y="4038600"/>
          <a:ext cx="22860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32" name="CorelDRAW" r:id="rId21" imgW="2291040" imgH="933840" progId="">
                  <p:embed/>
                </p:oleObj>
              </mc:Choice>
              <mc:Fallback>
                <p:oleObj name="CorelDRAW" r:id="rId21" imgW="2291040" imgH="933840" progId="">
                  <p:embed/>
                  <p:pic>
                    <p:nvPicPr>
                      <p:cNvPr id="0" name="Picture 4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038600"/>
                        <a:ext cx="22860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85" name="Object 73"/>
          <p:cNvGraphicFramePr>
            <a:graphicFrameLocks noChangeAspect="1"/>
          </p:cNvGraphicFramePr>
          <p:nvPr/>
        </p:nvGraphicFramePr>
        <p:xfrm>
          <a:off x="6797675" y="4806950"/>
          <a:ext cx="28257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33" name="CorelDRAW" r:id="rId23" imgW="310320" imgH="392040" progId="">
                  <p:embed/>
                </p:oleObj>
              </mc:Choice>
              <mc:Fallback>
                <p:oleObj name="CorelDRAW" r:id="rId23" imgW="310320" imgH="392040" progId="">
                  <p:embed/>
                  <p:pic>
                    <p:nvPicPr>
                      <p:cNvPr id="0" name="Picture 4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7675" y="4806950"/>
                        <a:ext cx="282575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86" name="Object 74"/>
          <p:cNvGraphicFramePr>
            <a:graphicFrameLocks noChangeAspect="1"/>
          </p:cNvGraphicFramePr>
          <p:nvPr/>
        </p:nvGraphicFramePr>
        <p:xfrm>
          <a:off x="4495800" y="4343400"/>
          <a:ext cx="1066800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34" name="CorelDRAW" r:id="rId25" imgW="869760" imgH="218520" progId="">
                  <p:embed/>
                </p:oleObj>
              </mc:Choice>
              <mc:Fallback>
                <p:oleObj name="CorelDRAW" r:id="rId25" imgW="869760" imgH="218520" progId="">
                  <p:embed/>
                  <p:pic>
                    <p:nvPicPr>
                      <p:cNvPr id="0" name="Picture 4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343400"/>
                        <a:ext cx="1066800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87" name="Object 75"/>
          <p:cNvGraphicFramePr>
            <a:graphicFrameLocks noChangeAspect="1"/>
          </p:cNvGraphicFramePr>
          <p:nvPr/>
        </p:nvGraphicFramePr>
        <p:xfrm>
          <a:off x="3505200" y="4800600"/>
          <a:ext cx="61912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35" name="CorelDRAW" r:id="rId27" imgW="601920" imgH="654120" progId="">
                  <p:embed/>
                </p:oleObj>
              </mc:Choice>
              <mc:Fallback>
                <p:oleObj name="CorelDRAW" r:id="rId27" imgW="601920" imgH="654120" progId="">
                  <p:embed/>
                  <p:pic>
                    <p:nvPicPr>
                      <p:cNvPr id="0" name="Picture 4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800600"/>
                        <a:ext cx="619125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88" name="Object 76"/>
          <p:cNvGraphicFramePr>
            <a:graphicFrameLocks noChangeAspect="1"/>
          </p:cNvGraphicFramePr>
          <p:nvPr/>
        </p:nvGraphicFramePr>
        <p:xfrm>
          <a:off x="4191000" y="4495800"/>
          <a:ext cx="544513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36" name="CorelDRAW" r:id="rId29" imgW="496080" imgH="385200" progId="">
                  <p:embed/>
                </p:oleObj>
              </mc:Choice>
              <mc:Fallback>
                <p:oleObj name="CorelDRAW" r:id="rId29" imgW="496080" imgH="385200" progId="">
                  <p:embed/>
                  <p:pic>
                    <p:nvPicPr>
                      <p:cNvPr id="0" name="Picture 4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495800"/>
                        <a:ext cx="544513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89" name="Object 77"/>
          <p:cNvGraphicFramePr>
            <a:graphicFrameLocks noChangeAspect="1"/>
          </p:cNvGraphicFramePr>
          <p:nvPr/>
        </p:nvGraphicFramePr>
        <p:xfrm>
          <a:off x="3810000" y="4648200"/>
          <a:ext cx="381000" cy="21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37" name="CorelDRAW" r:id="rId31" imgW="366840" imgH="208800" progId="">
                  <p:embed/>
                </p:oleObj>
              </mc:Choice>
              <mc:Fallback>
                <p:oleObj name="CorelDRAW" r:id="rId31" imgW="366840" imgH="208800" progId="">
                  <p:embed/>
                  <p:pic>
                    <p:nvPicPr>
                      <p:cNvPr id="0" name="Picture 4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648200"/>
                        <a:ext cx="381000" cy="21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90" name="Object 78"/>
          <p:cNvGraphicFramePr>
            <a:graphicFrameLocks noChangeAspect="1"/>
          </p:cNvGraphicFramePr>
          <p:nvPr/>
        </p:nvGraphicFramePr>
        <p:xfrm>
          <a:off x="6015038" y="4792663"/>
          <a:ext cx="2889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38" name="CorelDRAW" r:id="rId33" imgW="262800" imgH="491040" progId="">
                  <p:embed/>
                </p:oleObj>
              </mc:Choice>
              <mc:Fallback>
                <p:oleObj name="CorelDRAW" r:id="rId33" imgW="262800" imgH="491040" progId="">
                  <p:embed/>
                  <p:pic>
                    <p:nvPicPr>
                      <p:cNvPr id="0" name="Picture 4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5038" y="4792663"/>
                        <a:ext cx="28892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91" name="Object 79"/>
          <p:cNvGraphicFramePr>
            <a:graphicFrameLocks noChangeAspect="1"/>
          </p:cNvGraphicFramePr>
          <p:nvPr/>
        </p:nvGraphicFramePr>
        <p:xfrm>
          <a:off x="4724400" y="1905000"/>
          <a:ext cx="8604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39" name="CorelDRAW" r:id="rId35" imgW="0" imgH="0" progId="">
                  <p:embed/>
                </p:oleObj>
              </mc:Choice>
              <mc:Fallback>
                <p:oleObj name="CorelDRAW" r:id="rId35" imgW="0" imgH="0" progId="">
                  <p:embed/>
                  <p:pic>
                    <p:nvPicPr>
                      <p:cNvPr id="0" name="AutoShape 4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905000"/>
                        <a:ext cx="86042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93" name="Object 81"/>
          <p:cNvGraphicFramePr>
            <a:graphicFrameLocks noChangeAspect="1"/>
          </p:cNvGraphicFramePr>
          <p:nvPr/>
        </p:nvGraphicFramePr>
        <p:xfrm>
          <a:off x="5410200" y="1143000"/>
          <a:ext cx="833438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0" name="CorelDRAW" r:id="rId36" imgW="0" imgH="0" progId="">
                  <p:embed/>
                </p:oleObj>
              </mc:Choice>
              <mc:Fallback>
                <p:oleObj name="CorelDRAW" r:id="rId36" imgW="0" imgH="0" progId="">
                  <p:embed/>
                  <p:pic>
                    <p:nvPicPr>
                      <p:cNvPr id="0" name="AutoShape 4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143000"/>
                        <a:ext cx="833438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95" name="Object 83"/>
          <p:cNvGraphicFramePr>
            <a:graphicFrameLocks noChangeAspect="1"/>
          </p:cNvGraphicFramePr>
          <p:nvPr/>
        </p:nvGraphicFramePr>
        <p:xfrm>
          <a:off x="6254750" y="415925"/>
          <a:ext cx="45720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1" name="CorelDRAW" r:id="rId37" imgW="0" imgH="0" progId="">
                  <p:embed/>
                </p:oleObj>
              </mc:Choice>
              <mc:Fallback>
                <p:oleObj name="CorelDRAW" r:id="rId37" imgW="0" imgH="0" progId="">
                  <p:embed/>
                  <p:pic>
                    <p:nvPicPr>
                      <p:cNvPr id="0" name="AutoShape 4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0" y="415925"/>
                        <a:ext cx="457200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97" name="Object 85"/>
          <p:cNvGraphicFramePr>
            <a:graphicFrameLocks noChangeAspect="1"/>
          </p:cNvGraphicFramePr>
          <p:nvPr/>
        </p:nvGraphicFramePr>
        <p:xfrm>
          <a:off x="7689850" y="5295900"/>
          <a:ext cx="3937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2" name="CorelDRAW" r:id="rId38" imgW="296280" imgH="379800" progId="">
                  <p:embed/>
                </p:oleObj>
              </mc:Choice>
              <mc:Fallback>
                <p:oleObj name="CorelDRAW" r:id="rId38" imgW="296280" imgH="379800" progId="">
                  <p:embed/>
                  <p:pic>
                    <p:nvPicPr>
                      <p:cNvPr id="0" name="Picture 4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9850" y="5295900"/>
                        <a:ext cx="393700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98" name="Object 86"/>
          <p:cNvGraphicFramePr>
            <a:graphicFrameLocks noChangeAspect="1"/>
          </p:cNvGraphicFramePr>
          <p:nvPr/>
        </p:nvGraphicFramePr>
        <p:xfrm>
          <a:off x="7924800" y="5486400"/>
          <a:ext cx="56673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3" name="CorelDRAW" r:id="rId40" imgW="563040" imgH="337320" progId="">
                  <p:embed/>
                </p:oleObj>
              </mc:Choice>
              <mc:Fallback>
                <p:oleObj name="CorelDRAW" r:id="rId40" imgW="563040" imgH="337320" progId="">
                  <p:embed/>
                  <p:pic>
                    <p:nvPicPr>
                      <p:cNvPr id="0" name="Picture 4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5486400"/>
                        <a:ext cx="566738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01" name="Object 89"/>
          <p:cNvGraphicFramePr>
            <a:graphicFrameLocks noChangeAspect="1"/>
          </p:cNvGraphicFramePr>
          <p:nvPr/>
        </p:nvGraphicFramePr>
        <p:xfrm>
          <a:off x="5562600" y="3733800"/>
          <a:ext cx="6445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4" name="CorelDRAW" r:id="rId42" imgW="701640" imgH="911880" progId="">
                  <p:embed/>
                </p:oleObj>
              </mc:Choice>
              <mc:Fallback>
                <p:oleObj name="CorelDRAW" r:id="rId42" imgW="701640" imgH="911880" progId="">
                  <p:embed/>
                  <p:pic>
                    <p:nvPicPr>
                      <p:cNvPr id="0" name="Picture 4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733800"/>
                        <a:ext cx="6445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Freeform 26"/>
          <p:cNvSpPr/>
          <p:nvPr/>
        </p:nvSpPr>
        <p:spPr>
          <a:xfrm>
            <a:off x="6324600" y="685800"/>
            <a:ext cx="2635250" cy="4532313"/>
          </a:xfrm>
          <a:custGeom>
            <a:avLst/>
            <a:gdLst>
              <a:gd name="connsiteX0" fmla="*/ 571500 w 2775422"/>
              <a:gd name="connsiteY0" fmla="*/ 11015 h 4532215"/>
              <a:gd name="connsiteX1" fmla="*/ 711200 w 2775422"/>
              <a:gd name="connsiteY1" fmla="*/ 23715 h 4532215"/>
              <a:gd name="connsiteX2" fmla="*/ 762000 w 2775422"/>
              <a:gd name="connsiteY2" fmla="*/ 36415 h 4532215"/>
              <a:gd name="connsiteX3" fmla="*/ 812800 w 2775422"/>
              <a:gd name="connsiteY3" fmla="*/ 112615 h 4532215"/>
              <a:gd name="connsiteX4" fmla="*/ 914400 w 2775422"/>
              <a:gd name="connsiteY4" fmla="*/ 150715 h 4532215"/>
              <a:gd name="connsiteX5" fmla="*/ 952500 w 2775422"/>
              <a:gd name="connsiteY5" fmla="*/ 188815 h 4532215"/>
              <a:gd name="connsiteX6" fmla="*/ 1016000 w 2775422"/>
              <a:gd name="connsiteY6" fmla="*/ 315815 h 4532215"/>
              <a:gd name="connsiteX7" fmla="*/ 1054100 w 2775422"/>
              <a:gd name="connsiteY7" fmla="*/ 341215 h 4532215"/>
              <a:gd name="connsiteX8" fmla="*/ 1130300 w 2775422"/>
              <a:gd name="connsiteY8" fmla="*/ 404715 h 4532215"/>
              <a:gd name="connsiteX9" fmla="*/ 1206500 w 2775422"/>
              <a:gd name="connsiteY9" fmla="*/ 442815 h 4532215"/>
              <a:gd name="connsiteX10" fmla="*/ 1244600 w 2775422"/>
              <a:gd name="connsiteY10" fmla="*/ 595215 h 4532215"/>
              <a:gd name="connsiteX11" fmla="*/ 1257300 w 2775422"/>
              <a:gd name="connsiteY11" fmla="*/ 646015 h 4532215"/>
              <a:gd name="connsiteX12" fmla="*/ 1333500 w 2775422"/>
              <a:gd name="connsiteY12" fmla="*/ 658715 h 4532215"/>
              <a:gd name="connsiteX13" fmla="*/ 1460500 w 2775422"/>
              <a:gd name="connsiteY13" fmla="*/ 646015 h 4532215"/>
              <a:gd name="connsiteX14" fmla="*/ 1498600 w 2775422"/>
              <a:gd name="connsiteY14" fmla="*/ 633315 h 4532215"/>
              <a:gd name="connsiteX15" fmla="*/ 1549400 w 2775422"/>
              <a:gd name="connsiteY15" fmla="*/ 620615 h 4532215"/>
              <a:gd name="connsiteX16" fmla="*/ 1701800 w 2775422"/>
              <a:gd name="connsiteY16" fmla="*/ 684115 h 4532215"/>
              <a:gd name="connsiteX17" fmla="*/ 1651000 w 2775422"/>
              <a:gd name="connsiteY17" fmla="*/ 836515 h 4532215"/>
              <a:gd name="connsiteX18" fmla="*/ 1600200 w 2775422"/>
              <a:gd name="connsiteY18" fmla="*/ 912715 h 4532215"/>
              <a:gd name="connsiteX19" fmla="*/ 1612900 w 2775422"/>
              <a:gd name="connsiteY19" fmla="*/ 988915 h 4532215"/>
              <a:gd name="connsiteX20" fmla="*/ 1625600 w 2775422"/>
              <a:gd name="connsiteY20" fmla="*/ 1052415 h 4532215"/>
              <a:gd name="connsiteX21" fmla="*/ 1689100 w 2775422"/>
              <a:gd name="connsiteY21" fmla="*/ 1065115 h 4532215"/>
              <a:gd name="connsiteX22" fmla="*/ 1765300 w 2775422"/>
              <a:gd name="connsiteY22" fmla="*/ 1103215 h 4532215"/>
              <a:gd name="connsiteX23" fmla="*/ 1778000 w 2775422"/>
              <a:gd name="connsiteY23" fmla="*/ 1433415 h 4532215"/>
              <a:gd name="connsiteX24" fmla="*/ 1803400 w 2775422"/>
              <a:gd name="connsiteY24" fmla="*/ 1509615 h 4532215"/>
              <a:gd name="connsiteX25" fmla="*/ 1816100 w 2775422"/>
              <a:gd name="connsiteY25" fmla="*/ 1560415 h 4532215"/>
              <a:gd name="connsiteX26" fmla="*/ 1828800 w 2775422"/>
              <a:gd name="connsiteY26" fmla="*/ 1598515 h 4532215"/>
              <a:gd name="connsiteX27" fmla="*/ 1854200 w 2775422"/>
              <a:gd name="connsiteY27" fmla="*/ 1700115 h 4532215"/>
              <a:gd name="connsiteX28" fmla="*/ 1866900 w 2775422"/>
              <a:gd name="connsiteY28" fmla="*/ 1750915 h 4532215"/>
              <a:gd name="connsiteX29" fmla="*/ 1879600 w 2775422"/>
              <a:gd name="connsiteY29" fmla="*/ 1789015 h 4532215"/>
              <a:gd name="connsiteX30" fmla="*/ 1955800 w 2775422"/>
              <a:gd name="connsiteY30" fmla="*/ 1814415 h 4532215"/>
              <a:gd name="connsiteX31" fmla="*/ 2006600 w 2775422"/>
              <a:gd name="connsiteY31" fmla="*/ 1877915 h 4532215"/>
              <a:gd name="connsiteX32" fmla="*/ 2019300 w 2775422"/>
              <a:gd name="connsiteY32" fmla="*/ 1916015 h 4532215"/>
              <a:gd name="connsiteX33" fmla="*/ 2070100 w 2775422"/>
              <a:gd name="connsiteY33" fmla="*/ 1992215 h 4532215"/>
              <a:gd name="connsiteX34" fmla="*/ 2108200 w 2775422"/>
              <a:gd name="connsiteY34" fmla="*/ 2144615 h 4532215"/>
              <a:gd name="connsiteX35" fmla="*/ 2184400 w 2775422"/>
              <a:gd name="connsiteY35" fmla="*/ 2271615 h 4532215"/>
              <a:gd name="connsiteX36" fmla="*/ 2222500 w 2775422"/>
              <a:gd name="connsiteY36" fmla="*/ 2297015 h 4532215"/>
              <a:gd name="connsiteX37" fmla="*/ 2260600 w 2775422"/>
              <a:gd name="connsiteY37" fmla="*/ 2347815 h 4532215"/>
              <a:gd name="connsiteX38" fmla="*/ 2298700 w 2775422"/>
              <a:gd name="connsiteY38" fmla="*/ 2385915 h 4532215"/>
              <a:gd name="connsiteX39" fmla="*/ 2324100 w 2775422"/>
              <a:gd name="connsiteY39" fmla="*/ 2500215 h 4532215"/>
              <a:gd name="connsiteX40" fmla="*/ 2349500 w 2775422"/>
              <a:gd name="connsiteY40" fmla="*/ 2576415 h 4532215"/>
              <a:gd name="connsiteX41" fmla="*/ 2362200 w 2775422"/>
              <a:gd name="connsiteY41" fmla="*/ 2639915 h 4532215"/>
              <a:gd name="connsiteX42" fmla="*/ 2413000 w 2775422"/>
              <a:gd name="connsiteY42" fmla="*/ 2741515 h 4532215"/>
              <a:gd name="connsiteX43" fmla="*/ 2438400 w 2775422"/>
              <a:gd name="connsiteY43" fmla="*/ 2817715 h 4532215"/>
              <a:gd name="connsiteX44" fmla="*/ 2451100 w 2775422"/>
              <a:gd name="connsiteY44" fmla="*/ 2868515 h 4532215"/>
              <a:gd name="connsiteX45" fmla="*/ 2489200 w 2775422"/>
              <a:gd name="connsiteY45" fmla="*/ 2906615 h 4532215"/>
              <a:gd name="connsiteX46" fmla="*/ 2578100 w 2775422"/>
              <a:gd name="connsiteY46" fmla="*/ 2970115 h 4532215"/>
              <a:gd name="connsiteX47" fmla="*/ 2654300 w 2775422"/>
              <a:gd name="connsiteY47" fmla="*/ 2995515 h 4532215"/>
              <a:gd name="connsiteX48" fmla="*/ 2717800 w 2775422"/>
              <a:gd name="connsiteY48" fmla="*/ 3071715 h 4532215"/>
              <a:gd name="connsiteX49" fmla="*/ 2730500 w 2775422"/>
              <a:gd name="connsiteY49" fmla="*/ 3109815 h 4532215"/>
              <a:gd name="connsiteX50" fmla="*/ 2743200 w 2775422"/>
              <a:gd name="connsiteY50" fmla="*/ 3274915 h 4532215"/>
              <a:gd name="connsiteX51" fmla="*/ 2743200 w 2775422"/>
              <a:gd name="connsiteY51" fmla="*/ 3351115 h 4532215"/>
              <a:gd name="connsiteX52" fmla="*/ 2743200 w 2775422"/>
              <a:gd name="connsiteY52" fmla="*/ 3655915 h 4532215"/>
              <a:gd name="connsiteX53" fmla="*/ 2730500 w 2775422"/>
              <a:gd name="connsiteY53" fmla="*/ 3744815 h 4532215"/>
              <a:gd name="connsiteX54" fmla="*/ 2717800 w 2775422"/>
              <a:gd name="connsiteY54" fmla="*/ 3795615 h 4532215"/>
              <a:gd name="connsiteX55" fmla="*/ 2641600 w 2775422"/>
              <a:gd name="connsiteY55" fmla="*/ 3871815 h 4532215"/>
              <a:gd name="connsiteX56" fmla="*/ 2616200 w 2775422"/>
              <a:gd name="connsiteY56" fmla="*/ 3922615 h 4532215"/>
              <a:gd name="connsiteX57" fmla="*/ 2603500 w 2775422"/>
              <a:gd name="connsiteY57" fmla="*/ 3960715 h 4532215"/>
              <a:gd name="connsiteX58" fmla="*/ 2565400 w 2775422"/>
              <a:gd name="connsiteY58" fmla="*/ 3998815 h 4532215"/>
              <a:gd name="connsiteX59" fmla="*/ 2527300 w 2775422"/>
              <a:gd name="connsiteY59" fmla="*/ 4075015 h 4532215"/>
              <a:gd name="connsiteX60" fmla="*/ 2514600 w 2775422"/>
              <a:gd name="connsiteY60" fmla="*/ 4113115 h 4532215"/>
              <a:gd name="connsiteX61" fmla="*/ 2463800 w 2775422"/>
              <a:gd name="connsiteY61" fmla="*/ 4189315 h 4532215"/>
              <a:gd name="connsiteX62" fmla="*/ 2387600 w 2775422"/>
              <a:gd name="connsiteY62" fmla="*/ 4214715 h 4532215"/>
              <a:gd name="connsiteX63" fmla="*/ 2349500 w 2775422"/>
              <a:gd name="connsiteY63" fmla="*/ 4240115 h 4532215"/>
              <a:gd name="connsiteX64" fmla="*/ 2273300 w 2775422"/>
              <a:gd name="connsiteY64" fmla="*/ 4265515 h 4532215"/>
              <a:gd name="connsiteX65" fmla="*/ 2235200 w 2775422"/>
              <a:gd name="connsiteY65" fmla="*/ 4278215 h 4532215"/>
              <a:gd name="connsiteX66" fmla="*/ 2146300 w 2775422"/>
              <a:gd name="connsiteY66" fmla="*/ 4329015 h 4532215"/>
              <a:gd name="connsiteX67" fmla="*/ 2133600 w 2775422"/>
              <a:gd name="connsiteY67" fmla="*/ 4367115 h 4532215"/>
              <a:gd name="connsiteX68" fmla="*/ 2095500 w 2775422"/>
              <a:gd name="connsiteY68" fmla="*/ 4379815 h 4532215"/>
              <a:gd name="connsiteX69" fmla="*/ 1917700 w 2775422"/>
              <a:gd name="connsiteY69" fmla="*/ 4417915 h 4532215"/>
              <a:gd name="connsiteX70" fmla="*/ 1879600 w 2775422"/>
              <a:gd name="connsiteY70" fmla="*/ 4430615 h 4532215"/>
              <a:gd name="connsiteX71" fmla="*/ 1828800 w 2775422"/>
              <a:gd name="connsiteY71" fmla="*/ 4443315 h 4532215"/>
              <a:gd name="connsiteX72" fmla="*/ 1701800 w 2775422"/>
              <a:gd name="connsiteY72" fmla="*/ 4481415 h 4532215"/>
              <a:gd name="connsiteX73" fmla="*/ 1511300 w 2775422"/>
              <a:gd name="connsiteY73" fmla="*/ 4506815 h 4532215"/>
              <a:gd name="connsiteX74" fmla="*/ 1358900 w 2775422"/>
              <a:gd name="connsiteY74" fmla="*/ 4481415 h 4532215"/>
              <a:gd name="connsiteX75" fmla="*/ 1320800 w 2775422"/>
              <a:gd name="connsiteY75" fmla="*/ 4494115 h 4532215"/>
              <a:gd name="connsiteX76" fmla="*/ 1282700 w 2775422"/>
              <a:gd name="connsiteY76" fmla="*/ 4519515 h 4532215"/>
              <a:gd name="connsiteX77" fmla="*/ 1206500 w 2775422"/>
              <a:gd name="connsiteY77" fmla="*/ 4532215 h 4532215"/>
              <a:gd name="connsiteX78" fmla="*/ 1143000 w 2775422"/>
              <a:gd name="connsiteY78" fmla="*/ 4506815 h 4532215"/>
              <a:gd name="connsiteX79" fmla="*/ 1092200 w 2775422"/>
              <a:gd name="connsiteY79" fmla="*/ 4417915 h 4532215"/>
              <a:gd name="connsiteX80" fmla="*/ 1079500 w 2775422"/>
              <a:gd name="connsiteY80" fmla="*/ 4379815 h 4532215"/>
              <a:gd name="connsiteX81" fmla="*/ 1130300 w 2775422"/>
              <a:gd name="connsiteY81" fmla="*/ 4278215 h 4532215"/>
              <a:gd name="connsiteX82" fmla="*/ 1193800 w 2775422"/>
              <a:gd name="connsiteY82" fmla="*/ 4290915 h 4532215"/>
              <a:gd name="connsiteX83" fmla="*/ 1282700 w 2775422"/>
              <a:gd name="connsiteY83" fmla="*/ 4240115 h 4532215"/>
              <a:gd name="connsiteX84" fmla="*/ 1371600 w 2775422"/>
              <a:gd name="connsiteY84" fmla="*/ 4202015 h 4532215"/>
              <a:gd name="connsiteX85" fmla="*/ 1460500 w 2775422"/>
              <a:gd name="connsiteY85" fmla="*/ 4138515 h 4532215"/>
              <a:gd name="connsiteX86" fmla="*/ 1498600 w 2775422"/>
              <a:gd name="connsiteY86" fmla="*/ 4113115 h 4532215"/>
              <a:gd name="connsiteX87" fmla="*/ 1536700 w 2775422"/>
              <a:gd name="connsiteY87" fmla="*/ 4100415 h 4532215"/>
              <a:gd name="connsiteX88" fmla="*/ 1612900 w 2775422"/>
              <a:gd name="connsiteY88" fmla="*/ 4036915 h 4532215"/>
              <a:gd name="connsiteX89" fmla="*/ 1651000 w 2775422"/>
              <a:gd name="connsiteY89" fmla="*/ 3998815 h 4532215"/>
              <a:gd name="connsiteX90" fmla="*/ 1727200 w 2775422"/>
              <a:gd name="connsiteY90" fmla="*/ 3948015 h 4532215"/>
              <a:gd name="connsiteX91" fmla="*/ 1765300 w 2775422"/>
              <a:gd name="connsiteY91" fmla="*/ 3909915 h 4532215"/>
              <a:gd name="connsiteX92" fmla="*/ 1790700 w 2775422"/>
              <a:gd name="connsiteY92" fmla="*/ 3871815 h 4532215"/>
              <a:gd name="connsiteX93" fmla="*/ 1828800 w 2775422"/>
              <a:gd name="connsiteY93" fmla="*/ 3821015 h 4532215"/>
              <a:gd name="connsiteX94" fmla="*/ 1752600 w 2775422"/>
              <a:gd name="connsiteY94" fmla="*/ 3782915 h 4532215"/>
              <a:gd name="connsiteX95" fmla="*/ 1727200 w 2775422"/>
              <a:gd name="connsiteY95" fmla="*/ 3744815 h 4532215"/>
              <a:gd name="connsiteX96" fmla="*/ 1689100 w 2775422"/>
              <a:gd name="connsiteY96" fmla="*/ 3770215 h 4532215"/>
              <a:gd name="connsiteX97" fmla="*/ 1676400 w 2775422"/>
              <a:gd name="connsiteY97" fmla="*/ 3808315 h 4532215"/>
              <a:gd name="connsiteX98" fmla="*/ 1663700 w 2775422"/>
              <a:gd name="connsiteY98" fmla="*/ 3770215 h 4532215"/>
              <a:gd name="connsiteX99" fmla="*/ 1587500 w 2775422"/>
              <a:gd name="connsiteY99" fmla="*/ 3732115 h 4532215"/>
              <a:gd name="connsiteX100" fmla="*/ 1270000 w 2775422"/>
              <a:gd name="connsiteY100" fmla="*/ 3719415 h 4532215"/>
              <a:gd name="connsiteX101" fmla="*/ 1206500 w 2775422"/>
              <a:gd name="connsiteY101" fmla="*/ 3655915 h 4532215"/>
              <a:gd name="connsiteX102" fmla="*/ 1193800 w 2775422"/>
              <a:gd name="connsiteY102" fmla="*/ 3617815 h 4532215"/>
              <a:gd name="connsiteX103" fmla="*/ 1143000 w 2775422"/>
              <a:gd name="connsiteY103" fmla="*/ 3592415 h 4532215"/>
              <a:gd name="connsiteX104" fmla="*/ 1041400 w 2775422"/>
              <a:gd name="connsiteY104" fmla="*/ 3554315 h 4532215"/>
              <a:gd name="connsiteX105" fmla="*/ 1003300 w 2775422"/>
              <a:gd name="connsiteY105" fmla="*/ 3528915 h 4532215"/>
              <a:gd name="connsiteX106" fmla="*/ 965200 w 2775422"/>
              <a:gd name="connsiteY106" fmla="*/ 3490815 h 4532215"/>
              <a:gd name="connsiteX107" fmla="*/ 876300 w 2775422"/>
              <a:gd name="connsiteY107" fmla="*/ 3452715 h 4532215"/>
              <a:gd name="connsiteX108" fmla="*/ 825500 w 2775422"/>
              <a:gd name="connsiteY108" fmla="*/ 3414615 h 4532215"/>
              <a:gd name="connsiteX109" fmla="*/ 749300 w 2775422"/>
              <a:gd name="connsiteY109" fmla="*/ 3351115 h 4532215"/>
              <a:gd name="connsiteX110" fmla="*/ 711200 w 2775422"/>
              <a:gd name="connsiteY110" fmla="*/ 3338415 h 4532215"/>
              <a:gd name="connsiteX111" fmla="*/ 355600 w 2775422"/>
              <a:gd name="connsiteY111" fmla="*/ 3300315 h 4532215"/>
              <a:gd name="connsiteX112" fmla="*/ 254000 w 2775422"/>
              <a:gd name="connsiteY112" fmla="*/ 3287615 h 4532215"/>
              <a:gd name="connsiteX113" fmla="*/ 177800 w 2775422"/>
              <a:gd name="connsiteY113" fmla="*/ 3236815 h 4532215"/>
              <a:gd name="connsiteX114" fmla="*/ 101600 w 2775422"/>
              <a:gd name="connsiteY114" fmla="*/ 3186015 h 4532215"/>
              <a:gd name="connsiteX115" fmla="*/ 63500 w 2775422"/>
              <a:gd name="connsiteY115" fmla="*/ 3160615 h 4532215"/>
              <a:gd name="connsiteX116" fmla="*/ 0 w 2775422"/>
              <a:gd name="connsiteY116" fmla="*/ 3084415 h 4532215"/>
              <a:gd name="connsiteX117" fmla="*/ 12700 w 2775422"/>
              <a:gd name="connsiteY117" fmla="*/ 2995515 h 4532215"/>
              <a:gd name="connsiteX118" fmla="*/ 50800 w 2775422"/>
              <a:gd name="connsiteY118" fmla="*/ 2970115 h 4532215"/>
              <a:gd name="connsiteX119" fmla="*/ 88900 w 2775422"/>
              <a:gd name="connsiteY119" fmla="*/ 2957415 h 4532215"/>
              <a:gd name="connsiteX120" fmla="*/ 203200 w 2775422"/>
              <a:gd name="connsiteY120" fmla="*/ 2919315 h 4532215"/>
              <a:gd name="connsiteX121" fmla="*/ 266700 w 2775422"/>
              <a:gd name="connsiteY121" fmla="*/ 2855815 h 4532215"/>
              <a:gd name="connsiteX122" fmla="*/ 342900 w 2775422"/>
              <a:gd name="connsiteY122" fmla="*/ 2779615 h 4532215"/>
              <a:gd name="connsiteX123" fmla="*/ 368300 w 2775422"/>
              <a:gd name="connsiteY123" fmla="*/ 2665315 h 4532215"/>
              <a:gd name="connsiteX124" fmla="*/ 393700 w 2775422"/>
              <a:gd name="connsiteY124" fmla="*/ 2627215 h 4532215"/>
              <a:gd name="connsiteX125" fmla="*/ 406400 w 2775422"/>
              <a:gd name="connsiteY125" fmla="*/ 2589115 h 4532215"/>
              <a:gd name="connsiteX126" fmla="*/ 431800 w 2775422"/>
              <a:gd name="connsiteY126" fmla="*/ 2462115 h 4532215"/>
              <a:gd name="connsiteX127" fmla="*/ 457200 w 2775422"/>
              <a:gd name="connsiteY127" fmla="*/ 2398615 h 4532215"/>
              <a:gd name="connsiteX128" fmla="*/ 495300 w 2775422"/>
              <a:gd name="connsiteY128" fmla="*/ 2360515 h 4532215"/>
              <a:gd name="connsiteX129" fmla="*/ 546100 w 2775422"/>
              <a:gd name="connsiteY129" fmla="*/ 2258915 h 4532215"/>
              <a:gd name="connsiteX130" fmla="*/ 584200 w 2775422"/>
              <a:gd name="connsiteY130" fmla="*/ 2233515 h 4532215"/>
              <a:gd name="connsiteX131" fmla="*/ 660400 w 2775422"/>
              <a:gd name="connsiteY131" fmla="*/ 2157315 h 4532215"/>
              <a:gd name="connsiteX132" fmla="*/ 698500 w 2775422"/>
              <a:gd name="connsiteY132" fmla="*/ 2119215 h 4532215"/>
              <a:gd name="connsiteX133" fmla="*/ 736600 w 2775422"/>
              <a:gd name="connsiteY133" fmla="*/ 2081115 h 4532215"/>
              <a:gd name="connsiteX134" fmla="*/ 736600 w 2775422"/>
              <a:gd name="connsiteY134" fmla="*/ 1814415 h 4532215"/>
              <a:gd name="connsiteX135" fmla="*/ 723900 w 2775422"/>
              <a:gd name="connsiteY135" fmla="*/ 1750915 h 4532215"/>
              <a:gd name="connsiteX136" fmla="*/ 673100 w 2775422"/>
              <a:gd name="connsiteY136" fmla="*/ 1674715 h 4532215"/>
              <a:gd name="connsiteX137" fmla="*/ 647700 w 2775422"/>
              <a:gd name="connsiteY137" fmla="*/ 1636615 h 4532215"/>
              <a:gd name="connsiteX138" fmla="*/ 622300 w 2775422"/>
              <a:gd name="connsiteY138" fmla="*/ 1598515 h 4532215"/>
              <a:gd name="connsiteX139" fmla="*/ 546100 w 2775422"/>
              <a:gd name="connsiteY139" fmla="*/ 1522315 h 4532215"/>
              <a:gd name="connsiteX140" fmla="*/ 508000 w 2775422"/>
              <a:gd name="connsiteY140" fmla="*/ 1496915 h 4532215"/>
              <a:gd name="connsiteX141" fmla="*/ 368300 w 2775422"/>
              <a:gd name="connsiteY141" fmla="*/ 1484215 h 4532215"/>
              <a:gd name="connsiteX142" fmla="*/ 330200 w 2775422"/>
              <a:gd name="connsiteY142" fmla="*/ 1458815 h 4532215"/>
              <a:gd name="connsiteX143" fmla="*/ 254000 w 2775422"/>
              <a:gd name="connsiteY143" fmla="*/ 1446115 h 4532215"/>
              <a:gd name="connsiteX144" fmla="*/ 228600 w 2775422"/>
              <a:gd name="connsiteY144" fmla="*/ 1395315 h 4532215"/>
              <a:gd name="connsiteX145" fmla="*/ 254000 w 2775422"/>
              <a:gd name="connsiteY145" fmla="*/ 1319115 h 4532215"/>
              <a:gd name="connsiteX146" fmla="*/ 330200 w 2775422"/>
              <a:gd name="connsiteY146" fmla="*/ 1242915 h 4532215"/>
              <a:gd name="connsiteX147" fmla="*/ 444500 w 2775422"/>
              <a:gd name="connsiteY147" fmla="*/ 1154015 h 4532215"/>
              <a:gd name="connsiteX148" fmla="*/ 495300 w 2775422"/>
              <a:gd name="connsiteY148" fmla="*/ 1141315 h 4532215"/>
              <a:gd name="connsiteX149" fmla="*/ 520700 w 2775422"/>
              <a:gd name="connsiteY149" fmla="*/ 1103215 h 4532215"/>
              <a:gd name="connsiteX150" fmla="*/ 533400 w 2775422"/>
              <a:gd name="connsiteY150" fmla="*/ 1052415 h 4532215"/>
              <a:gd name="connsiteX151" fmla="*/ 558800 w 2775422"/>
              <a:gd name="connsiteY151" fmla="*/ 976215 h 4532215"/>
              <a:gd name="connsiteX152" fmla="*/ 571500 w 2775422"/>
              <a:gd name="connsiteY152" fmla="*/ 938115 h 4532215"/>
              <a:gd name="connsiteX153" fmla="*/ 596900 w 2775422"/>
              <a:gd name="connsiteY153" fmla="*/ 900015 h 4532215"/>
              <a:gd name="connsiteX154" fmla="*/ 622300 w 2775422"/>
              <a:gd name="connsiteY154" fmla="*/ 823815 h 4532215"/>
              <a:gd name="connsiteX155" fmla="*/ 635000 w 2775422"/>
              <a:gd name="connsiteY155" fmla="*/ 785715 h 4532215"/>
              <a:gd name="connsiteX156" fmla="*/ 647700 w 2775422"/>
              <a:gd name="connsiteY156" fmla="*/ 646015 h 4532215"/>
              <a:gd name="connsiteX157" fmla="*/ 660400 w 2775422"/>
              <a:gd name="connsiteY157" fmla="*/ 531715 h 4532215"/>
              <a:gd name="connsiteX158" fmla="*/ 647700 w 2775422"/>
              <a:gd name="connsiteY158" fmla="*/ 290415 h 4532215"/>
              <a:gd name="connsiteX159" fmla="*/ 622300 w 2775422"/>
              <a:gd name="connsiteY159" fmla="*/ 252315 h 4532215"/>
              <a:gd name="connsiteX160" fmla="*/ 546100 w 2775422"/>
              <a:gd name="connsiteY160" fmla="*/ 188815 h 4532215"/>
              <a:gd name="connsiteX161" fmla="*/ 520700 w 2775422"/>
              <a:gd name="connsiteY161" fmla="*/ 150715 h 4532215"/>
              <a:gd name="connsiteX162" fmla="*/ 482600 w 2775422"/>
              <a:gd name="connsiteY162" fmla="*/ 112615 h 4532215"/>
              <a:gd name="connsiteX163" fmla="*/ 469900 w 2775422"/>
              <a:gd name="connsiteY163" fmla="*/ 61815 h 4532215"/>
              <a:gd name="connsiteX164" fmla="*/ 482600 w 2775422"/>
              <a:gd name="connsiteY164" fmla="*/ 11015 h 4532215"/>
              <a:gd name="connsiteX165" fmla="*/ 596900 w 2775422"/>
              <a:gd name="connsiteY165" fmla="*/ 23715 h 4532215"/>
              <a:gd name="connsiteX166" fmla="*/ 571500 w 2775422"/>
              <a:gd name="connsiteY166" fmla="*/ 11015 h 4532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775422" h="4532215">
                <a:moveTo>
                  <a:pt x="571500" y="11015"/>
                </a:moveTo>
                <a:cubicBezTo>
                  <a:pt x="590550" y="11015"/>
                  <a:pt x="664851" y="17535"/>
                  <a:pt x="711200" y="23715"/>
                </a:cubicBezTo>
                <a:cubicBezTo>
                  <a:pt x="728501" y="26022"/>
                  <a:pt x="748864" y="24921"/>
                  <a:pt x="762000" y="36415"/>
                </a:cubicBezTo>
                <a:cubicBezTo>
                  <a:pt x="784974" y="56517"/>
                  <a:pt x="784456" y="101278"/>
                  <a:pt x="812800" y="112615"/>
                </a:cubicBezTo>
                <a:cubicBezTo>
                  <a:pt x="888729" y="142987"/>
                  <a:pt x="854673" y="130806"/>
                  <a:pt x="914400" y="150715"/>
                </a:cubicBezTo>
                <a:cubicBezTo>
                  <a:pt x="927100" y="163415"/>
                  <a:pt x="943778" y="173115"/>
                  <a:pt x="952500" y="188815"/>
                </a:cubicBezTo>
                <a:cubicBezTo>
                  <a:pt x="1004187" y="281851"/>
                  <a:pt x="946346" y="246161"/>
                  <a:pt x="1016000" y="315815"/>
                </a:cubicBezTo>
                <a:cubicBezTo>
                  <a:pt x="1026793" y="326608"/>
                  <a:pt x="1042374" y="331444"/>
                  <a:pt x="1054100" y="341215"/>
                </a:cubicBezTo>
                <a:cubicBezTo>
                  <a:pt x="1096231" y="376324"/>
                  <a:pt x="1083002" y="381066"/>
                  <a:pt x="1130300" y="404715"/>
                </a:cubicBezTo>
                <a:cubicBezTo>
                  <a:pt x="1235460" y="457295"/>
                  <a:pt x="1097311" y="370022"/>
                  <a:pt x="1206500" y="442815"/>
                </a:cubicBezTo>
                <a:cubicBezTo>
                  <a:pt x="1256028" y="517107"/>
                  <a:pt x="1223022" y="454956"/>
                  <a:pt x="1244600" y="595215"/>
                </a:cubicBezTo>
                <a:cubicBezTo>
                  <a:pt x="1247254" y="612467"/>
                  <a:pt x="1243097" y="635870"/>
                  <a:pt x="1257300" y="646015"/>
                </a:cubicBezTo>
                <a:cubicBezTo>
                  <a:pt x="1278254" y="660982"/>
                  <a:pt x="1308100" y="654482"/>
                  <a:pt x="1333500" y="658715"/>
                </a:cubicBezTo>
                <a:cubicBezTo>
                  <a:pt x="1375833" y="654482"/>
                  <a:pt x="1418450" y="652484"/>
                  <a:pt x="1460500" y="646015"/>
                </a:cubicBezTo>
                <a:cubicBezTo>
                  <a:pt x="1473731" y="643979"/>
                  <a:pt x="1485728" y="636993"/>
                  <a:pt x="1498600" y="633315"/>
                </a:cubicBezTo>
                <a:cubicBezTo>
                  <a:pt x="1515383" y="628520"/>
                  <a:pt x="1532467" y="624848"/>
                  <a:pt x="1549400" y="620615"/>
                </a:cubicBezTo>
                <a:cubicBezTo>
                  <a:pt x="1610107" y="626686"/>
                  <a:pt x="1695257" y="599050"/>
                  <a:pt x="1701800" y="684115"/>
                </a:cubicBezTo>
                <a:cubicBezTo>
                  <a:pt x="1712513" y="823378"/>
                  <a:pt x="1704308" y="767976"/>
                  <a:pt x="1651000" y="836515"/>
                </a:cubicBezTo>
                <a:cubicBezTo>
                  <a:pt x="1632258" y="860612"/>
                  <a:pt x="1600200" y="912715"/>
                  <a:pt x="1600200" y="912715"/>
                </a:cubicBezTo>
                <a:cubicBezTo>
                  <a:pt x="1604433" y="938115"/>
                  <a:pt x="1608294" y="963580"/>
                  <a:pt x="1612900" y="988915"/>
                </a:cubicBezTo>
                <a:cubicBezTo>
                  <a:pt x="1616761" y="1010153"/>
                  <a:pt x="1610336" y="1037151"/>
                  <a:pt x="1625600" y="1052415"/>
                </a:cubicBezTo>
                <a:cubicBezTo>
                  <a:pt x="1640864" y="1067679"/>
                  <a:pt x="1668159" y="1059880"/>
                  <a:pt x="1689100" y="1065115"/>
                </a:cubicBezTo>
                <a:cubicBezTo>
                  <a:pt x="1731164" y="1075631"/>
                  <a:pt x="1728051" y="1078383"/>
                  <a:pt x="1765300" y="1103215"/>
                </a:cubicBezTo>
                <a:cubicBezTo>
                  <a:pt x="1769533" y="1213282"/>
                  <a:pt x="1767719" y="1323748"/>
                  <a:pt x="1778000" y="1433415"/>
                </a:cubicBezTo>
                <a:cubicBezTo>
                  <a:pt x="1780499" y="1460072"/>
                  <a:pt x="1796906" y="1483640"/>
                  <a:pt x="1803400" y="1509615"/>
                </a:cubicBezTo>
                <a:cubicBezTo>
                  <a:pt x="1807633" y="1526548"/>
                  <a:pt x="1811305" y="1543632"/>
                  <a:pt x="1816100" y="1560415"/>
                </a:cubicBezTo>
                <a:cubicBezTo>
                  <a:pt x="1819778" y="1573287"/>
                  <a:pt x="1825278" y="1585600"/>
                  <a:pt x="1828800" y="1598515"/>
                </a:cubicBezTo>
                <a:cubicBezTo>
                  <a:pt x="1837985" y="1632194"/>
                  <a:pt x="1845733" y="1666248"/>
                  <a:pt x="1854200" y="1700115"/>
                </a:cubicBezTo>
                <a:cubicBezTo>
                  <a:pt x="1858433" y="1717048"/>
                  <a:pt x="1861380" y="1734356"/>
                  <a:pt x="1866900" y="1750915"/>
                </a:cubicBezTo>
                <a:cubicBezTo>
                  <a:pt x="1871133" y="1763615"/>
                  <a:pt x="1868707" y="1781234"/>
                  <a:pt x="1879600" y="1789015"/>
                </a:cubicBezTo>
                <a:cubicBezTo>
                  <a:pt x="1901387" y="1804577"/>
                  <a:pt x="1955800" y="1814415"/>
                  <a:pt x="1955800" y="1814415"/>
                </a:cubicBezTo>
                <a:cubicBezTo>
                  <a:pt x="1972733" y="1835582"/>
                  <a:pt x="1992234" y="1854929"/>
                  <a:pt x="2006600" y="1877915"/>
                </a:cubicBezTo>
                <a:cubicBezTo>
                  <a:pt x="2013695" y="1889267"/>
                  <a:pt x="2012799" y="1904313"/>
                  <a:pt x="2019300" y="1916015"/>
                </a:cubicBezTo>
                <a:cubicBezTo>
                  <a:pt x="2034125" y="1942700"/>
                  <a:pt x="2070100" y="1992215"/>
                  <a:pt x="2070100" y="1992215"/>
                </a:cubicBezTo>
                <a:cubicBezTo>
                  <a:pt x="2081530" y="2049363"/>
                  <a:pt x="2087313" y="2087177"/>
                  <a:pt x="2108200" y="2144615"/>
                </a:cubicBezTo>
                <a:cubicBezTo>
                  <a:pt x="2120579" y="2178658"/>
                  <a:pt x="2166107" y="2250708"/>
                  <a:pt x="2184400" y="2271615"/>
                </a:cubicBezTo>
                <a:cubicBezTo>
                  <a:pt x="2194451" y="2283102"/>
                  <a:pt x="2211707" y="2286222"/>
                  <a:pt x="2222500" y="2297015"/>
                </a:cubicBezTo>
                <a:cubicBezTo>
                  <a:pt x="2237467" y="2311982"/>
                  <a:pt x="2246825" y="2331744"/>
                  <a:pt x="2260600" y="2347815"/>
                </a:cubicBezTo>
                <a:cubicBezTo>
                  <a:pt x="2272289" y="2361452"/>
                  <a:pt x="2286000" y="2373215"/>
                  <a:pt x="2298700" y="2385915"/>
                </a:cubicBezTo>
                <a:cubicBezTo>
                  <a:pt x="2335036" y="2494923"/>
                  <a:pt x="2279398" y="2321405"/>
                  <a:pt x="2324100" y="2500215"/>
                </a:cubicBezTo>
                <a:cubicBezTo>
                  <a:pt x="2330594" y="2526190"/>
                  <a:pt x="2342455" y="2550584"/>
                  <a:pt x="2349500" y="2576415"/>
                </a:cubicBezTo>
                <a:cubicBezTo>
                  <a:pt x="2355180" y="2597240"/>
                  <a:pt x="2355997" y="2619240"/>
                  <a:pt x="2362200" y="2639915"/>
                </a:cubicBezTo>
                <a:cubicBezTo>
                  <a:pt x="2408709" y="2794946"/>
                  <a:pt x="2364616" y="2632652"/>
                  <a:pt x="2413000" y="2741515"/>
                </a:cubicBezTo>
                <a:cubicBezTo>
                  <a:pt x="2423874" y="2765981"/>
                  <a:pt x="2431906" y="2791740"/>
                  <a:pt x="2438400" y="2817715"/>
                </a:cubicBezTo>
                <a:cubicBezTo>
                  <a:pt x="2442633" y="2834648"/>
                  <a:pt x="2442440" y="2853360"/>
                  <a:pt x="2451100" y="2868515"/>
                </a:cubicBezTo>
                <a:cubicBezTo>
                  <a:pt x="2460011" y="2884109"/>
                  <a:pt x="2475563" y="2894926"/>
                  <a:pt x="2489200" y="2906615"/>
                </a:cubicBezTo>
                <a:cubicBezTo>
                  <a:pt x="2494252" y="2910945"/>
                  <a:pt x="2564183" y="2963930"/>
                  <a:pt x="2578100" y="2970115"/>
                </a:cubicBezTo>
                <a:cubicBezTo>
                  <a:pt x="2602566" y="2980989"/>
                  <a:pt x="2654300" y="2995515"/>
                  <a:pt x="2654300" y="2995515"/>
                </a:cubicBezTo>
                <a:cubicBezTo>
                  <a:pt x="2682387" y="3023602"/>
                  <a:pt x="2700119" y="3036352"/>
                  <a:pt x="2717800" y="3071715"/>
                </a:cubicBezTo>
                <a:cubicBezTo>
                  <a:pt x="2723787" y="3083689"/>
                  <a:pt x="2726267" y="3097115"/>
                  <a:pt x="2730500" y="3109815"/>
                </a:cubicBezTo>
                <a:cubicBezTo>
                  <a:pt x="2734733" y="3164848"/>
                  <a:pt x="2736354" y="3220145"/>
                  <a:pt x="2743200" y="3274915"/>
                </a:cubicBezTo>
                <a:cubicBezTo>
                  <a:pt x="2752436" y="3348806"/>
                  <a:pt x="2767830" y="3277224"/>
                  <a:pt x="2743200" y="3351115"/>
                </a:cubicBezTo>
                <a:cubicBezTo>
                  <a:pt x="2775422" y="3480005"/>
                  <a:pt x="2761813" y="3404646"/>
                  <a:pt x="2743200" y="3655915"/>
                </a:cubicBezTo>
                <a:cubicBezTo>
                  <a:pt x="2740989" y="3685767"/>
                  <a:pt x="2735855" y="3715364"/>
                  <a:pt x="2730500" y="3744815"/>
                </a:cubicBezTo>
                <a:cubicBezTo>
                  <a:pt x="2727378" y="3761988"/>
                  <a:pt x="2727809" y="3781316"/>
                  <a:pt x="2717800" y="3795615"/>
                </a:cubicBezTo>
                <a:cubicBezTo>
                  <a:pt x="2697201" y="3825043"/>
                  <a:pt x="2657664" y="3839686"/>
                  <a:pt x="2641600" y="3871815"/>
                </a:cubicBezTo>
                <a:cubicBezTo>
                  <a:pt x="2633133" y="3888748"/>
                  <a:pt x="2623658" y="3905214"/>
                  <a:pt x="2616200" y="3922615"/>
                </a:cubicBezTo>
                <a:cubicBezTo>
                  <a:pt x="2610927" y="3934920"/>
                  <a:pt x="2610926" y="3949576"/>
                  <a:pt x="2603500" y="3960715"/>
                </a:cubicBezTo>
                <a:cubicBezTo>
                  <a:pt x="2593537" y="3975659"/>
                  <a:pt x="2578100" y="3986115"/>
                  <a:pt x="2565400" y="3998815"/>
                </a:cubicBezTo>
                <a:cubicBezTo>
                  <a:pt x="2533478" y="4094580"/>
                  <a:pt x="2576539" y="3976538"/>
                  <a:pt x="2527300" y="4075015"/>
                </a:cubicBezTo>
                <a:cubicBezTo>
                  <a:pt x="2521313" y="4086989"/>
                  <a:pt x="2521101" y="4101413"/>
                  <a:pt x="2514600" y="4113115"/>
                </a:cubicBezTo>
                <a:cubicBezTo>
                  <a:pt x="2499775" y="4139800"/>
                  <a:pt x="2492760" y="4179662"/>
                  <a:pt x="2463800" y="4189315"/>
                </a:cubicBezTo>
                <a:cubicBezTo>
                  <a:pt x="2438400" y="4197782"/>
                  <a:pt x="2409877" y="4199863"/>
                  <a:pt x="2387600" y="4214715"/>
                </a:cubicBezTo>
                <a:cubicBezTo>
                  <a:pt x="2374900" y="4223182"/>
                  <a:pt x="2363448" y="4233916"/>
                  <a:pt x="2349500" y="4240115"/>
                </a:cubicBezTo>
                <a:cubicBezTo>
                  <a:pt x="2325034" y="4250989"/>
                  <a:pt x="2298700" y="4257048"/>
                  <a:pt x="2273300" y="4265515"/>
                </a:cubicBezTo>
                <a:cubicBezTo>
                  <a:pt x="2260600" y="4269748"/>
                  <a:pt x="2246339" y="4270789"/>
                  <a:pt x="2235200" y="4278215"/>
                </a:cubicBezTo>
                <a:cubicBezTo>
                  <a:pt x="2181348" y="4314117"/>
                  <a:pt x="2210752" y="4296789"/>
                  <a:pt x="2146300" y="4329015"/>
                </a:cubicBezTo>
                <a:cubicBezTo>
                  <a:pt x="2142067" y="4341715"/>
                  <a:pt x="2143066" y="4357649"/>
                  <a:pt x="2133600" y="4367115"/>
                </a:cubicBezTo>
                <a:cubicBezTo>
                  <a:pt x="2124134" y="4376581"/>
                  <a:pt x="2108415" y="4376293"/>
                  <a:pt x="2095500" y="4379815"/>
                </a:cubicBezTo>
                <a:cubicBezTo>
                  <a:pt x="1860899" y="4443797"/>
                  <a:pt x="2108014" y="4375623"/>
                  <a:pt x="1917700" y="4417915"/>
                </a:cubicBezTo>
                <a:cubicBezTo>
                  <a:pt x="1904632" y="4420819"/>
                  <a:pt x="1892472" y="4426937"/>
                  <a:pt x="1879600" y="4430615"/>
                </a:cubicBezTo>
                <a:cubicBezTo>
                  <a:pt x="1862817" y="4435410"/>
                  <a:pt x="1845733" y="4439082"/>
                  <a:pt x="1828800" y="4443315"/>
                </a:cubicBezTo>
                <a:cubicBezTo>
                  <a:pt x="1768229" y="4483696"/>
                  <a:pt x="1801034" y="4469740"/>
                  <a:pt x="1701800" y="4481415"/>
                </a:cubicBezTo>
                <a:cubicBezTo>
                  <a:pt x="1521504" y="4502626"/>
                  <a:pt x="1632661" y="4482543"/>
                  <a:pt x="1511300" y="4506815"/>
                </a:cubicBezTo>
                <a:cubicBezTo>
                  <a:pt x="1460500" y="4498348"/>
                  <a:pt x="1407758" y="4465129"/>
                  <a:pt x="1358900" y="4481415"/>
                </a:cubicBezTo>
                <a:cubicBezTo>
                  <a:pt x="1346200" y="4485648"/>
                  <a:pt x="1332774" y="4488128"/>
                  <a:pt x="1320800" y="4494115"/>
                </a:cubicBezTo>
                <a:cubicBezTo>
                  <a:pt x="1307148" y="4500941"/>
                  <a:pt x="1297180" y="4514688"/>
                  <a:pt x="1282700" y="4519515"/>
                </a:cubicBezTo>
                <a:cubicBezTo>
                  <a:pt x="1258271" y="4527658"/>
                  <a:pt x="1231900" y="4527982"/>
                  <a:pt x="1206500" y="4532215"/>
                </a:cubicBezTo>
                <a:cubicBezTo>
                  <a:pt x="1185333" y="4523748"/>
                  <a:pt x="1162332" y="4518897"/>
                  <a:pt x="1143000" y="4506815"/>
                </a:cubicBezTo>
                <a:cubicBezTo>
                  <a:pt x="1096085" y="4477493"/>
                  <a:pt x="1105828" y="4465614"/>
                  <a:pt x="1092200" y="4417915"/>
                </a:cubicBezTo>
                <a:cubicBezTo>
                  <a:pt x="1088522" y="4405043"/>
                  <a:pt x="1083733" y="4392515"/>
                  <a:pt x="1079500" y="4379815"/>
                </a:cubicBezTo>
                <a:cubicBezTo>
                  <a:pt x="1085450" y="4344112"/>
                  <a:pt x="1076263" y="4284970"/>
                  <a:pt x="1130300" y="4278215"/>
                </a:cubicBezTo>
                <a:cubicBezTo>
                  <a:pt x="1151719" y="4275538"/>
                  <a:pt x="1172633" y="4286682"/>
                  <a:pt x="1193800" y="4290915"/>
                </a:cubicBezTo>
                <a:cubicBezTo>
                  <a:pt x="1316637" y="4198787"/>
                  <a:pt x="1185733" y="4288599"/>
                  <a:pt x="1282700" y="4240115"/>
                </a:cubicBezTo>
                <a:cubicBezTo>
                  <a:pt x="1370405" y="4196262"/>
                  <a:pt x="1265874" y="4228446"/>
                  <a:pt x="1371600" y="4202015"/>
                </a:cubicBezTo>
                <a:cubicBezTo>
                  <a:pt x="1461390" y="4142155"/>
                  <a:pt x="1350231" y="4217279"/>
                  <a:pt x="1460500" y="4138515"/>
                </a:cubicBezTo>
                <a:cubicBezTo>
                  <a:pt x="1472920" y="4129643"/>
                  <a:pt x="1484948" y="4119941"/>
                  <a:pt x="1498600" y="4113115"/>
                </a:cubicBezTo>
                <a:cubicBezTo>
                  <a:pt x="1510574" y="4107128"/>
                  <a:pt x="1524000" y="4104648"/>
                  <a:pt x="1536700" y="4100415"/>
                </a:cubicBezTo>
                <a:cubicBezTo>
                  <a:pt x="1648010" y="3989105"/>
                  <a:pt x="1506812" y="4125322"/>
                  <a:pt x="1612900" y="4036915"/>
                </a:cubicBezTo>
                <a:cubicBezTo>
                  <a:pt x="1626698" y="4025417"/>
                  <a:pt x="1636823" y="4009842"/>
                  <a:pt x="1651000" y="3998815"/>
                </a:cubicBezTo>
                <a:cubicBezTo>
                  <a:pt x="1675097" y="3980073"/>
                  <a:pt x="1705614" y="3969601"/>
                  <a:pt x="1727200" y="3948015"/>
                </a:cubicBezTo>
                <a:cubicBezTo>
                  <a:pt x="1739900" y="3935315"/>
                  <a:pt x="1753802" y="3923713"/>
                  <a:pt x="1765300" y="3909915"/>
                </a:cubicBezTo>
                <a:cubicBezTo>
                  <a:pt x="1775071" y="3898189"/>
                  <a:pt x="1781828" y="3884235"/>
                  <a:pt x="1790700" y="3871815"/>
                </a:cubicBezTo>
                <a:cubicBezTo>
                  <a:pt x="1803003" y="3854591"/>
                  <a:pt x="1816100" y="3837948"/>
                  <a:pt x="1828800" y="3821015"/>
                </a:cubicBezTo>
                <a:cubicBezTo>
                  <a:pt x="1797812" y="3810686"/>
                  <a:pt x="1777219" y="3807534"/>
                  <a:pt x="1752600" y="3782915"/>
                </a:cubicBezTo>
                <a:cubicBezTo>
                  <a:pt x="1741807" y="3772122"/>
                  <a:pt x="1735667" y="3757515"/>
                  <a:pt x="1727200" y="3744815"/>
                </a:cubicBezTo>
                <a:cubicBezTo>
                  <a:pt x="1714500" y="3753282"/>
                  <a:pt x="1698635" y="3758296"/>
                  <a:pt x="1689100" y="3770215"/>
                </a:cubicBezTo>
                <a:cubicBezTo>
                  <a:pt x="1680737" y="3780668"/>
                  <a:pt x="1689787" y="3808315"/>
                  <a:pt x="1676400" y="3808315"/>
                </a:cubicBezTo>
                <a:cubicBezTo>
                  <a:pt x="1663013" y="3808315"/>
                  <a:pt x="1672063" y="3780668"/>
                  <a:pt x="1663700" y="3770215"/>
                </a:cubicBezTo>
                <a:cubicBezTo>
                  <a:pt x="1652154" y="3755783"/>
                  <a:pt x="1607021" y="3733509"/>
                  <a:pt x="1587500" y="3732115"/>
                </a:cubicBezTo>
                <a:cubicBezTo>
                  <a:pt x="1481851" y="3724569"/>
                  <a:pt x="1375833" y="3723648"/>
                  <a:pt x="1270000" y="3719415"/>
                </a:cubicBezTo>
                <a:cubicBezTo>
                  <a:pt x="1241425" y="3605115"/>
                  <a:pt x="1285875" y="3719415"/>
                  <a:pt x="1206500" y="3655915"/>
                </a:cubicBezTo>
                <a:cubicBezTo>
                  <a:pt x="1196047" y="3647552"/>
                  <a:pt x="1203266" y="3627281"/>
                  <a:pt x="1193800" y="3617815"/>
                </a:cubicBezTo>
                <a:cubicBezTo>
                  <a:pt x="1180413" y="3604428"/>
                  <a:pt x="1159438" y="3601808"/>
                  <a:pt x="1143000" y="3592415"/>
                </a:cubicBezTo>
                <a:cubicBezTo>
                  <a:pt x="1072565" y="3552166"/>
                  <a:pt x="1140196" y="3574074"/>
                  <a:pt x="1041400" y="3554315"/>
                </a:cubicBezTo>
                <a:cubicBezTo>
                  <a:pt x="1028700" y="3545848"/>
                  <a:pt x="1015026" y="3538686"/>
                  <a:pt x="1003300" y="3528915"/>
                </a:cubicBezTo>
                <a:cubicBezTo>
                  <a:pt x="989502" y="3517417"/>
                  <a:pt x="979815" y="3501254"/>
                  <a:pt x="965200" y="3490815"/>
                </a:cubicBezTo>
                <a:cubicBezTo>
                  <a:pt x="937737" y="3471198"/>
                  <a:pt x="907392" y="3463079"/>
                  <a:pt x="876300" y="3452715"/>
                </a:cubicBezTo>
                <a:cubicBezTo>
                  <a:pt x="859367" y="3440015"/>
                  <a:pt x="841571" y="3428390"/>
                  <a:pt x="825500" y="3414615"/>
                </a:cubicBezTo>
                <a:cubicBezTo>
                  <a:pt x="786178" y="3380910"/>
                  <a:pt x="794211" y="3373570"/>
                  <a:pt x="749300" y="3351115"/>
                </a:cubicBezTo>
                <a:cubicBezTo>
                  <a:pt x="737326" y="3345128"/>
                  <a:pt x="724187" y="3341662"/>
                  <a:pt x="711200" y="3338415"/>
                </a:cubicBezTo>
                <a:cubicBezTo>
                  <a:pt x="545426" y="3296971"/>
                  <a:pt x="579841" y="3312117"/>
                  <a:pt x="355600" y="3300315"/>
                </a:cubicBezTo>
                <a:cubicBezTo>
                  <a:pt x="321733" y="3296082"/>
                  <a:pt x="286142" y="3299094"/>
                  <a:pt x="254000" y="3287615"/>
                </a:cubicBezTo>
                <a:cubicBezTo>
                  <a:pt x="225251" y="3277348"/>
                  <a:pt x="203200" y="3253748"/>
                  <a:pt x="177800" y="3236815"/>
                </a:cubicBezTo>
                <a:lnTo>
                  <a:pt x="101600" y="3186015"/>
                </a:lnTo>
                <a:cubicBezTo>
                  <a:pt x="88900" y="3177548"/>
                  <a:pt x="74293" y="3171408"/>
                  <a:pt x="63500" y="3160615"/>
                </a:cubicBezTo>
                <a:cubicBezTo>
                  <a:pt x="14607" y="3111722"/>
                  <a:pt x="35363" y="3137459"/>
                  <a:pt x="0" y="3084415"/>
                </a:cubicBezTo>
                <a:cubicBezTo>
                  <a:pt x="4233" y="3054782"/>
                  <a:pt x="543" y="3022869"/>
                  <a:pt x="12700" y="2995515"/>
                </a:cubicBezTo>
                <a:cubicBezTo>
                  <a:pt x="18899" y="2981567"/>
                  <a:pt x="37148" y="2976941"/>
                  <a:pt x="50800" y="2970115"/>
                </a:cubicBezTo>
                <a:cubicBezTo>
                  <a:pt x="62774" y="2964128"/>
                  <a:pt x="76365" y="2962115"/>
                  <a:pt x="88900" y="2957415"/>
                </a:cubicBezTo>
                <a:cubicBezTo>
                  <a:pt x="184547" y="2921547"/>
                  <a:pt x="118078" y="2940595"/>
                  <a:pt x="203200" y="2919315"/>
                </a:cubicBezTo>
                <a:cubicBezTo>
                  <a:pt x="281709" y="2866976"/>
                  <a:pt x="205124" y="2925088"/>
                  <a:pt x="266700" y="2855815"/>
                </a:cubicBezTo>
                <a:cubicBezTo>
                  <a:pt x="290565" y="2828967"/>
                  <a:pt x="342900" y="2779615"/>
                  <a:pt x="342900" y="2779615"/>
                </a:cubicBezTo>
                <a:cubicBezTo>
                  <a:pt x="345160" y="2768314"/>
                  <a:pt x="361574" y="2681008"/>
                  <a:pt x="368300" y="2665315"/>
                </a:cubicBezTo>
                <a:cubicBezTo>
                  <a:pt x="374313" y="2651286"/>
                  <a:pt x="386874" y="2640867"/>
                  <a:pt x="393700" y="2627215"/>
                </a:cubicBezTo>
                <a:cubicBezTo>
                  <a:pt x="399687" y="2615241"/>
                  <a:pt x="402167" y="2601815"/>
                  <a:pt x="406400" y="2589115"/>
                </a:cubicBezTo>
                <a:cubicBezTo>
                  <a:pt x="417181" y="2513651"/>
                  <a:pt x="411339" y="2516678"/>
                  <a:pt x="431800" y="2462115"/>
                </a:cubicBezTo>
                <a:cubicBezTo>
                  <a:pt x="439805" y="2440769"/>
                  <a:pt x="445118" y="2417947"/>
                  <a:pt x="457200" y="2398615"/>
                </a:cubicBezTo>
                <a:cubicBezTo>
                  <a:pt x="466719" y="2383385"/>
                  <a:pt x="482600" y="2373215"/>
                  <a:pt x="495300" y="2360515"/>
                </a:cubicBezTo>
                <a:cubicBezTo>
                  <a:pt x="507427" y="2330197"/>
                  <a:pt x="520736" y="2284279"/>
                  <a:pt x="546100" y="2258915"/>
                </a:cubicBezTo>
                <a:cubicBezTo>
                  <a:pt x="556893" y="2248122"/>
                  <a:pt x="572792" y="2243656"/>
                  <a:pt x="584200" y="2233515"/>
                </a:cubicBezTo>
                <a:cubicBezTo>
                  <a:pt x="611048" y="2209650"/>
                  <a:pt x="635000" y="2182715"/>
                  <a:pt x="660400" y="2157315"/>
                </a:cubicBezTo>
                <a:lnTo>
                  <a:pt x="698500" y="2119215"/>
                </a:lnTo>
                <a:lnTo>
                  <a:pt x="736600" y="2081115"/>
                </a:lnTo>
                <a:cubicBezTo>
                  <a:pt x="765455" y="1965693"/>
                  <a:pt x="755815" y="2025779"/>
                  <a:pt x="736600" y="1814415"/>
                </a:cubicBezTo>
                <a:cubicBezTo>
                  <a:pt x="734646" y="1792918"/>
                  <a:pt x="732832" y="1770566"/>
                  <a:pt x="723900" y="1750915"/>
                </a:cubicBezTo>
                <a:cubicBezTo>
                  <a:pt x="711268" y="1723124"/>
                  <a:pt x="690033" y="1700115"/>
                  <a:pt x="673100" y="1674715"/>
                </a:cubicBezTo>
                <a:lnTo>
                  <a:pt x="647700" y="1636615"/>
                </a:lnTo>
                <a:cubicBezTo>
                  <a:pt x="639233" y="1623915"/>
                  <a:pt x="633093" y="1609308"/>
                  <a:pt x="622300" y="1598515"/>
                </a:cubicBezTo>
                <a:cubicBezTo>
                  <a:pt x="596900" y="1573115"/>
                  <a:pt x="575988" y="1542240"/>
                  <a:pt x="546100" y="1522315"/>
                </a:cubicBezTo>
                <a:cubicBezTo>
                  <a:pt x="533400" y="1513848"/>
                  <a:pt x="522925" y="1500113"/>
                  <a:pt x="508000" y="1496915"/>
                </a:cubicBezTo>
                <a:cubicBezTo>
                  <a:pt x="462279" y="1487118"/>
                  <a:pt x="414867" y="1488448"/>
                  <a:pt x="368300" y="1484215"/>
                </a:cubicBezTo>
                <a:cubicBezTo>
                  <a:pt x="355600" y="1475748"/>
                  <a:pt x="344680" y="1463642"/>
                  <a:pt x="330200" y="1458815"/>
                </a:cubicBezTo>
                <a:cubicBezTo>
                  <a:pt x="305771" y="1450672"/>
                  <a:pt x="275836" y="1459763"/>
                  <a:pt x="254000" y="1446115"/>
                </a:cubicBezTo>
                <a:cubicBezTo>
                  <a:pt x="237946" y="1436081"/>
                  <a:pt x="237067" y="1412248"/>
                  <a:pt x="228600" y="1395315"/>
                </a:cubicBezTo>
                <a:cubicBezTo>
                  <a:pt x="237067" y="1369915"/>
                  <a:pt x="239148" y="1341392"/>
                  <a:pt x="254000" y="1319115"/>
                </a:cubicBezTo>
                <a:cubicBezTo>
                  <a:pt x="273925" y="1289227"/>
                  <a:pt x="304800" y="1268315"/>
                  <a:pt x="330200" y="1242915"/>
                </a:cubicBezTo>
                <a:cubicBezTo>
                  <a:pt x="360094" y="1213021"/>
                  <a:pt x="403992" y="1164142"/>
                  <a:pt x="444500" y="1154015"/>
                </a:cubicBezTo>
                <a:lnTo>
                  <a:pt x="495300" y="1141315"/>
                </a:lnTo>
                <a:cubicBezTo>
                  <a:pt x="503767" y="1128615"/>
                  <a:pt x="514687" y="1117244"/>
                  <a:pt x="520700" y="1103215"/>
                </a:cubicBezTo>
                <a:cubicBezTo>
                  <a:pt x="527576" y="1087172"/>
                  <a:pt x="528384" y="1069133"/>
                  <a:pt x="533400" y="1052415"/>
                </a:cubicBezTo>
                <a:cubicBezTo>
                  <a:pt x="541093" y="1026770"/>
                  <a:pt x="550333" y="1001615"/>
                  <a:pt x="558800" y="976215"/>
                </a:cubicBezTo>
                <a:cubicBezTo>
                  <a:pt x="563033" y="963515"/>
                  <a:pt x="564074" y="949254"/>
                  <a:pt x="571500" y="938115"/>
                </a:cubicBezTo>
                <a:cubicBezTo>
                  <a:pt x="579967" y="925415"/>
                  <a:pt x="590701" y="913963"/>
                  <a:pt x="596900" y="900015"/>
                </a:cubicBezTo>
                <a:cubicBezTo>
                  <a:pt x="607774" y="875549"/>
                  <a:pt x="613833" y="849215"/>
                  <a:pt x="622300" y="823815"/>
                </a:cubicBezTo>
                <a:lnTo>
                  <a:pt x="635000" y="785715"/>
                </a:lnTo>
                <a:cubicBezTo>
                  <a:pt x="639233" y="739148"/>
                  <a:pt x="643047" y="692542"/>
                  <a:pt x="647700" y="646015"/>
                </a:cubicBezTo>
                <a:cubicBezTo>
                  <a:pt x="651514" y="607871"/>
                  <a:pt x="660400" y="570049"/>
                  <a:pt x="660400" y="531715"/>
                </a:cubicBezTo>
                <a:cubicBezTo>
                  <a:pt x="660400" y="451170"/>
                  <a:pt x="658583" y="370221"/>
                  <a:pt x="647700" y="290415"/>
                </a:cubicBezTo>
                <a:cubicBezTo>
                  <a:pt x="645638" y="275291"/>
                  <a:pt x="632071" y="264041"/>
                  <a:pt x="622300" y="252315"/>
                </a:cubicBezTo>
                <a:cubicBezTo>
                  <a:pt x="591742" y="215645"/>
                  <a:pt x="583562" y="213790"/>
                  <a:pt x="546100" y="188815"/>
                </a:cubicBezTo>
                <a:cubicBezTo>
                  <a:pt x="537633" y="176115"/>
                  <a:pt x="530471" y="162441"/>
                  <a:pt x="520700" y="150715"/>
                </a:cubicBezTo>
                <a:cubicBezTo>
                  <a:pt x="509202" y="136917"/>
                  <a:pt x="491511" y="128209"/>
                  <a:pt x="482600" y="112615"/>
                </a:cubicBezTo>
                <a:cubicBezTo>
                  <a:pt x="473940" y="97460"/>
                  <a:pt x="474133" y="78748"/>
                  <a:pt x="469900" y="61815"/>
                </a:cubicBezTo>
                <a:cubicBezTo>
                  <a:pt x="474133" y="44882"/>
                  <a:pt x="465882" y="16031"/>
                  <a:pt x="482600" y="11015"/>
                </a:cubicBezTo>
                <a:cubicBezTo>
                  <a:pt x="519318" y="0"/>
                  <a:pt x="558756" y="19901"/>
                  <a:pt x="596900" y="23715"/>
                </a:cubicBezTo>
                <a:cubicBezTo>
                  <a:pt x="601112" y="24136"/>
                  <a:pt x="552450" y="11015"/>
                  <a:pt x="571500" y="11015"/>
                </a:cubicBezTo>
                <a:close/>
              </a:path>
            </a:pathLst>
          </a:cu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1053" name="Freeform 29"/>
          <p:cNvSpPr>
            <a:spLocks/>
          </p:cNvSpPr>
          <p:nvPr/>
        </p:nvSpPr>
        <p:spPr bwMode="auto">
          <a:xfrm>
            <a:off x="3352800" y="2205038"/>
            <a:ext cx="1625600" cy="4652962"/>
          </a:xfrm>
          <a:custGeom>
            <a:avLst/>
            <a:gdLst>
              <a:gd name="T0" fmla="*/ 2147483646 w 1024"/>
              <a:gd name="T1" fmla="*/ 0 h 2931"/>
              <a:gd name="T2" fmla="*/ 2147483646 w 1024"/>
              <a:gd name="T3" fmla="*/ 2147483646 h 2931"/>
              <a:gd name="T4" fmla="*/ 2147483646 w 1024"/>
              <a:gd name="T5" fmla="*/ 2147483646 h 2931"/>
              <a:gd name="T6" fmla="*/ 2147483646 w 1024"/>
              <a:gd name="T7" fmla="*/ 2147483646 h 2931"/>
              <a:gd name="T8" fmla="*/ 2147483646 w 1024"/>
              <a:gd name="T9" fmla="*/ 2147483646 h 2931"/>
              <a:gd name="T10" fmla="*/ 2147483646 w 1024"/>
              <a:gd name="T11" fmla="*/ 2147483646 h 2931"/>
              <a:gd name="T12" fmla="*/ 2147483646 w 1024"/>
              <a:gd name="T13" fmla="*/ 2147483646 h 2931"/>
              <a:gd name="T14" fmla="*/ 2147483646 w 1024"/>
              <a:gd name="T15" fmla="*/ 2147483646 h 2931"/>
              <a:gd name="T16" fmla="*/ 2147483646 w 1024"/>
              <a:gd name="T17" fmla="*/ 2147483646 h 2931"/>
              <a:gd name="T18" fmla="*/ 2147483646 w 1024"/>
              <a:gd name="T19" fmla="*/ 2147483646 h 2931"/>
              <a:gd name="T20" fmla="*/ 2147483646 w 1024"/>
              <a:gd name="T21" fmla="*/ 2147483646 h 2931"/>
              <a:gd name="T22" fmla="*/ 2147483646 w 1024"/>
              <a:gd name="T23" fmla="*/ 2147483646 h 2931"/>
              <a:gd name="T24" fmla="*/ 2147483646 w 1024"/>
              <a:gd name="T25" fmla="*/ 2147483646 h 2931"/>
              <a:gd name="T26" fmla="*/ 2147483646 w 1024"/>
              <a:gd name="T27" fmla="*/ 2147483646 h 2931"/>
              <a:gd name="T28" fmla="*/ 2147483646 w 1024"/>
              <a:gd name="T29" fmla="*/ 2147483646 h 2931"/>
              <a:gd name="T30" fmla="*/ 2147483646 w 1024"/>
              <a:gd name="T31" fmla="*/ 2147483646 h 2931"/>
              <a:gd name="T32" fmla="*/ 2147483646 w 1024"/>
              <a:gd name="T33" fmla="*/ 2147483646 h 2931"/>
              <a:gd name="T34" fmla="*/ 2147483646 w 1024"/>
              <a:gd name="T35" fmla="*/ 2147483646 h 2931"/>
              <a:gd name="T36" fmla="*/ 0 w 1024"/>
              <a:gd name="T37" fmla="*/ 2147483646 h 2931"/>
              <a:gd name="T38" fmla="*/ 2147483646 w 1024"/>
              <a:gd name="T39" fmla="*/ 2147483646 h 2931"/>
              <a:gd name="T40" fmla="*/ 2147483646 w 1024"/>
              <a:gd name="T41" fmla="*/ 2147483646 h 2931"/>
              <a:gd name="T42" fmla="*/ 2147483646 w 1024"/>
              <a:gd name="T43" fmla="*/ 2147483646 h 2931"/>
              <a:gd name="T44" fmla="*/ 2147483646 w 1024"/>
              <a:gd name="T45" fmla="*/ 2147483646 h 2931"/>
              <a:gd name="T46" fmla="*/ 2147483646 w 1024"/>
              <a:gd name="T47" fmla="*/ 2147483646 h 2931"/>
              <a:gd name="T48" fmla="*/ 2147483646 w 1024"/>
              <a:gd name="T49" fmla="*/ 2147483646 h 2931"/>
              <a:gd name="T50" fmla="*/ 2147483646 w 1024"/>
              <a:gd name="T51" fmla="*/ 2147483646 h 2931"/>
              <a:gd name="T52" fmla="*/ 2147483646 w 1024"/>
              <a:gd name="T53" fmla="*/ 2147483646 h 2931"/>
              <a:gd name="T54" fmla="*/ 2147483646 w 1024"/>
              <a:gd name="T55" fmla="*/ 2147483646 h 2931"/>
              <a:gd name="T56" fmla="*/ 2147483646 w 1024"/>
              <a:gd name="T57" fmla="*/ 2147483646 h 2931"/>
              <a:gd name="T58" fmla="*/ 2147483646 w 1024"/>
              <a:gd name="T59" fmla="*/ 2147483646 h 293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024"/>
              <a:gd name="T91" fmla="*/ 0 h 2931"/>
              <a:gd name="T92" fmla="*/ 1024 w 1024"/>
              <a:gd name="T93" fmla="*/ 2931 h 293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024" h="2931">
                <a:moveTo>
                  <a:pt x="806" y="0"/>
                </a:moveTo>
                <a:cubicBezTo>
                  <a:pt x="895" y="59"/>
                  <a:pt x="883" y="51"/>
                  <a:pt x="947" y="128"/>
                </a:cubicBezTo>
                <a:cubicBezTo>
                  <a:pt x="982" y="171"/>
                  <a:pt x="1006" y="189"/>
                  <a:pt x="1024" y="243"/>
                </a:cubicBezTo>
                <a:cubicBezTo>
                  <a:pt x="983" y="364"/>
                  <a:pt x="1023" y="283"/>
                  <a:pt x="960" y="358"/>
                </a:cubicBezTo>
                <a:cubicBezTo>
                  <a:pt x="950" y="370"/>
                  <a:pt x="947" y="388"/>
                  <a:pt x="934" y="396"/>
                </a:cubicBezTo>
                <a:cubicBezTo>
                  <a:pt x="908" y="413"/>
                  <a:pt x="874" y="412"/>
                  <a:pt x="845" y="422"/>
                </a:cubicBezTo>
                <a:cubicBezTo>
                  <a:pt x="812" y="517"/>
                  <a:pt x="860" y="403"/>
                  <a:pt x="794" y="486"/>
                </a:cubicBezTo>
                <a:cubicBezTo>
                  <a:pt x="786" y="496"/>
                  <a:pt x="787" y="512"/>
                  <a:pt x="781" y="524"/>
                </a:cubicBezTo>
                <a:cubicBezTo>
                  <a:pt x="731" y="623"/>
                  <a:pt x="774" y="506"/>
                  <a:pt x="742" y="601"/>
                </a:cubicBezTo>
                <a:cubicBezTo>
                  <a:pt x="757" y="781"/>
                  <a:pt x="739" y="707"/>
                  <a:pt x="781" y="832"/>
                </a:cubicBezTo>
                <a:cubicBezTo>
                  <a:pt x="790" y="857"/>
                  <a:pt x="806" y="908"/>
                  <a:pt x="806" y="908"/>
                </a:cubicBezTo>
                <a:cubicBezTo>
                  <a:pt x="797" y="989"/>
                  <a:pt x="781" y="1050"/>
                  <a:pt x="755" y="1126"/>
                </a:cubicBezTo>
                <a:cubicBezTo>
                  <a:pt x="746" y="1152"/>
                  <a:pt x="747" y="1182"/>
                  <a:pt x="730" y="1203"/>
                </a:cubicBezTo>
                <a:cubicBezTo>
                  <a:pt x="720" y="1215"/>
                  <a:pt x="704" y="1220"/>
                  <a:pt x="691" y="1228"/>
                </a:cubicBezTo>
                <a:cubicBezTo>
                  <a:pt x="647" y="1297"/>
                  <a:pt x="556" y="1365"/>
                  <a:pt x="474" y="1382"/>
                </a:cubicBezTo>
                <a:cubicBezTo>
                  <a:pt x="431" y="1391"/>
                  <a:pt x="346" y="1408"/>
                  <a:pt x="346" y="1408"/>
                </a:cubicBezTo>
                <a:cubicBezTo>
                  <a:pt x="311" y="1459"/>
                  <a:pt x="293" y="1452"/>
                  <a:pt x="243" y="1484"/>
                </a:cubicBezTo>
                <a:cubicBezTo>
                  <a:pt x="197" y="1547"/>
                  <a:pt x="183" y="1611"/>
                  <a:pt x="102" y="1638"/>
                </a:cubicBezTo>
                <a:cubicBezTo>
                  <a:pt x="49" y="1674"/>
                  <a:pt x="20" y="1719"/>
                  <a:pt x="0" y="1779"/>
                </a:cubicBezTo>
                <a:cubicBezTo>
                  <a:pt x="18" y="1869"/>
                  <a:pt x="11" y="1844"/>
                  <a:pt x="90" y="1868"/>
                </a:cubicBezTo>
                <a:cubicBezTo>
                  <a:pt x="98" y="1881"/>
                  <a:pt x="104" y="1896"/>
                  <a:pt x="115" y="1907"/>
                </a:cubicBezTo>
                <a:cubicBezTo>
                  <a:pt x="126" y="1918"/>
                  <a:pt x="144" y="1920"/>
                  <a:pt x="154" y="1932"/>
                </a:cubicBezTo>
                <a:cubicBezTo>
                  <a:pt x="224" y="2020"/>
                  <a:pt x="94" y="1925"/>
                  <a:pt x="205" y="1996"/>
                </a:cubicBezTo>
                <a:cubicBezTo>
                  <a:pt x="265" y="2181"/>
                  <a:pt x="197" y="1996"/>
                  <a:pt x="256" y="2112"/>
                </a:cubicBezTo>
                <a:cubicBezTo>
                  <a:pt x="262" y="2124"/>
                  <a:pt x="261" y="2140"/>
                  <a:pt x="269" y="2150"/>
                </a:cubicBezTo>
                <a:cubicBezTo>
                  <a:pt x="279" y="2162"/>
                  <a:pt x="296" y="2165"/>
                  <a:pt x="307" y="2176"/>
                </a:cubicBezTo>
                <a:cubicBezTo>
                  <a:pt x="356" y="2225"/>
                  <a:pt x="406" y="2286"/>
                  <a:pt x="448" y="2342"/>
                </a:cubicBezTo>
                <a:cubicBezTo>
                  <a:pt x="467" y="2418"/>
                  <a:pt x="519" y="2476"/>
                  <a:pt x="550" y="2547"/>
                </a:cubicBezTo>
                <a:cubicBezTo>
                  <a:pt x="575" y="2605"/>
                  <a:pt x="590" y="2665"/>
                  <a:pt x="602" y="2726"/>
                </a:cubicBezTo>
                <a:cubicBezTo>
                  <a:pt x="615" y="2914"/>
                  <a:pt x="614" y="2845"/>
                  <a:pt x="614" y="2931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graphicFrame>
        <p:nvGraphicFramePr>
          <p:cNvPr id="14364" name="Object 28"/>
          <p:cNvGraphicFramePr>
            <a:graphicFrameLocks noChangeAspect="1"/>
          </p:cNvGraphicFramePr>
          <p:nvPr/>
        </p:nvGraphicFramePr>
        <p:xfrm>
          <a:off x="762000" y="2667000"/>
          <a:ext cx="303213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5" name="CorelDRAW" r:id="rId44" imgW="0" imgH="0" progId="">
                  <p:embed/>
                </p:oleObj>
              </mc:Choice>
              <mc:Fallback>
                <p:oleObj name="CorelDRAW" r:id="rId44" imgW="0" imgH="0" progId="">
                  <p:embed/>
                  <p:pic>
                    <p:nvPicPr>
                      <p:cNvPr id="0" name="AutoShape 4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667000"/>
                        <a:ext cx="303213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1"/>
          <p:cNvGraphicFramePr>
            <a:graphicFrameLocks noChangeAspect="1"/>
          </p:cNvGraphicFramePr>
          <p:nvPr/>
        </p:nvGraphicFramePr>
        <p:xfrm>
          <a:off x="1214438" y="3657600"/>
          <a:ext cx="3524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6" name="CorelDRAW" r:id="rId45" imgW="0" imgH="0" progId="">
                  <p:embed/>
                </p:oleObj>
              </mc:Choice>
              <mc:Fallback>
                <p:oleObj name="CorelDRAW" r:id="rId45" imgW="0" imgH="0" progId="">
                  <p:embed/>
                  <p:pic>
                    <p:nvPicPr>
                      <p:cNvPr id="0" name="AutoShape 4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3657600"/>
                        <a:ext cx="3524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2951163" y="2625725"/>
            <a:ext cx="304800" cy="381000"/>
            <a:chOff x="720" y="3552"/>
            <a:chExt cx="266" cy="336"/>
          </a:xfrm>
        </p:grpSpPr>
        <p:sp>
          <p:nvSpPr>
            <p:cNvPr id="18514" name="Freeform 33"/>
            <p:cNvSpPr>
              <a:spLocks/>
            </p:cNvSpPr>
            <p:nvPr/>
          </p:nvSpPr>
          <p:spPr bwMode="auto">
            <a:xfrm>
              <a:off x="720" y="3552"/>
              <a:ext cx="240" cy="336"/>
            </a:xfrm>
            <a:custGeom>
              <a:avLst/>
              <a:gdLst>
                <a:gd name="T0" fmla="*/ 0 w 240"/>
                <a:gd name="T1" fmla="*/ 0 h 336"/>
                <a:gd name="T2" fmla="*/ 0 w 240"/>
                <a:gd name="T3" fmla="*/ 144 h 336"/>
                <a:gd name="T4" fmla="*/ 240 w 240"/>
                <a:gd name="T5" fmla="*/ 144 h 336"/>
                <a:gd name="T6" fmla="*/ 240 w 240"/>
                <a:gd name="T7" fmla="*/ 336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336"/>
                <a:gd name="T14" fmla="*/ 240 w 240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336">
                  <a:moveTo>
                    <a:pt x="0" y="0"/>
                  </a:moveTo>
                  <a:lnTo>
                    <a:pt x="0" y="144"/>
                  </a:lnTo>
                  <a:lnTo>
                    <a:pt x="240" y="144"/>
                  </a:lnTo>
                  <a:lnTo>
                    <a:pt x="240" y="336"/>
                  </a:lnTo>
                </a:path>
              </a:pathLst>
            </a:custGeom>
            <a:solidFill>
              <a:schemeClr val="bg2"/>
            </a:solidFill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8515" name="Freeform 34"/>
            <p:cNvSpPr>
              <a:spLocks/>
            </p:cNvSpPr>
            <p:nvPr/>
          </p:nvSpPr>
          <p:spPr bwMode="auto">
            <a:xfrm>
              <a:off x="746" y="3552"/>
              <a:ext cx="240" cy="288"/>
            </a:xfrm>
            <a:custGeom>
              <a:avLst/>
              <a:gdLst>
                <a:gd name="T0" fmla="*/ 0 w 240"/>
                <a:gd name="T1" fmla="*/ 288 h 288"/>
                <a:gd name="T2" fmla="*/ 96 w 240"/>
                <a:gd name="T3" fmla="*/ 288 h 288"/>
                <a:gd name="T4" fmla="*/ 96 w 240"/>
                <a:gd name="T5" fmla="*/ 0 h 288"/>
                <a:gd name="T6" fmla="*/ 240 w 24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88"/>
                <a:gd name="T14" fmla="*/ 240 w 24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88">
                  <a:moveTo>
                    <a:pt x="0" y="288"/>
                  </a:moveTo>
                  <a:lnTo>
                    <a:pt x="96" y="288"/>
                  </a:lnTo>
                  <a:lnTo>
                    <a:pt x="96" y="0"/>
                  </a:lnTo>
                  <a:lnTo>
                    <a:pt x="240" y="0"/>
                  </a:lnTo>
                </a:path>
              </a:pathLst>
            </a:custGeom>
            <a:solidFill>
              <a:schemeClr val="bg2"/>
            </a:solidFill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5391" name="Freeform 31"/>
          <p:cNvSpPr>
            <a:spLocks/>
          </p:cNvSpPr>
          <p:nvPr/>
        </p:nvSpPr>
        <p:spPr bwMode="auto">
          <a:xfrm>
            <a:off x="3160713" y="2940050"/>
            <a:ext cx="1752600" cy="304800"/>
          </a:xfrm>
          <a:custGeom>
            <a:avLst/>
            <a:gdLst>
              <a:gd name="T0" fmla="*/ 2147483646 w 1104"/>
              <a:gd name="T1" fmla="*/ 2147483646 h 528"/>
              <a:gd name="T2" fmla="*/ 2147483646 w 1104"/>
              <a:gd name="T3" fmla="*/ 2147483646 h 528"/>
              <a:gd name="T4" fmla="*/ 2147483646 w 1104"/>
              <a:gd name="T5" fmla="*/ 2147483646 h 528"/>
              <a:gd name="T6" fmla="*/ 0 w 1104"/>
              <a:gd name="T7" fmla="*/ 2147483646 h 528"/>
              <a:gd name="T8" fmla="*/ 2147483646 w 1104"/>
              <a:gd name="T9" fmla="*/ 0 h 528"/>
              <a:gd name="T10" fmla="*/ 2147483646 w 1104"/>
              <a:gd name="T11" fmla="*/ 2147483646 h 528"/>
              <a:gd name="T12" fmla="*/ 2147483646 w 1104"/>
              <a:gd name="T13" fmla="*/ 0 h 528"/>
              <a:gd name="T14" fmla="*/ 2147483646 w 1104"/>
              <a:gd name="T15" fmla="*/ 2147483646 h 5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04"/>
              <a:gd name="T25" fmla="*/ 0 h 528"/>
              <a:gd name="T26" fmla="*/ 1104 w 1104"/>
              <a:gd name="T27" fmla="*/ 528 h 52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04" h="528">
                <a:moveTo>
                  <a:pt x="864" y="528"/>
                </a:moveTo>
                <a:lnTo>
                  <a:pt x="192" y="192"/>
                </a:lnTo>
                <a:lnTo>
                  <a:pt x="192" y="288"/>
                </a:lnTo>
                <a:lnTo>
                  <a:pt x="0" y="144"/>
                </a:lnTo>
                <a:lnTo>
                  <a:pt x="240" y="0"/>
                </a:lnTo>
                <a:lnTo>
                  <a:pt x="240" y="96"/>
                </a:lnTo>
                <a:lnTo>
                  <a:pt x="1104" y="0"/>
                </a:lnTo>
                <a:lnTo>
                  <a:pt x="864" y="528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8462" name="Text Box 4">
            <a:hlinkClick r:id="rId46" action="ppaction://program"/>
          </p:cNvPr>
          <p:cNvSpPr txBox="1">
            <a:spLocks noChangeArrowheads="1"/>
          </p:cNvSpPr>
          <p:nvPr/>
        </p:nvSpPr>
        <p:spPr bwMode="auto">
          <a:xfrm>
            <a:off x="-338138" y="5884863"/>
            <a:ext cx="3276601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 đồ chiến sự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1944-1945</a:t>
            </a:r>
          </a:p>
        </p:txBody>
      </p:sp>
      <p:sp>
        <p:nvSpPr>
          <p:cNvPr id="86052" name="Text Box 36"/>
          <p:cNvSpPr txBox="1">
            <a:spLocks noChangeArrowheads="1"/>
          </p:cNvSpPr>
          <p:nvPr/>
        </p:nvSpPr>
        <p:spPr bwMode="auto">
          <a:xfrm>
            <a:off x="990600" y="25146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>
                <a:latin typeface=".VnTime" panose="020B7200000000000000" pitchFamily="34" charset="0"/>
              </a:rPr>
              <a:t>6/6/1944</a:t>
            </a:r>
          </a:p>
        </p:txBody>
      </p:sp>
      <p:sp>
        <p:nvSpPr>
          <p:cNvPr id="86053" name="Text Box 37"/>
          <p:cNvSpPr txBox="1">
            <a:spLocks noChangeArrowheads="1"/>
          </p:cNvSpPr>
          <p:nvPr/>
        </p:nvSpPr>
        <p:spPr bwMode="auto">
          <a:xfrm>
            <a:off x="6934200" y="2743200"/>
            <a:ext cx="1447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CC0000"/>
                </a:solidFill>
                <a:latin typeface=".VnTime" panose="020B7200000000000000" pitchFamily="34" charset="0"/>
              </a:rPr>
              <a:t>Cuèi n¨m 1944</a:t>
            </a:r>
          </a:p>
        </p:txBody>
      </p:sp>
      <p:sp>
        <p:nvSpPr>
          <p:cNvPr id="1056" name="Freeform 32"/>
          <p:cNvSpPr>
            <a:spLocks/>
          </p:cNvSpPr>
          <p:nvPr/>
        </p:nvSpPr>
        <p:spPr bwMode="auto">
          <a:xfrm rot="10800000">
            <a:off x="1752600" y="3200400"/>
            <a:ext cx="990600" cy="152400"/>
          </a:xfrm>
          <a:custGeom>
            <a:avLst/>
            <a:gdLst>
              <a:gd name="T0" fmla="*/ 0 w 432"/>
              <a:gd name="T1" fmla="*/ 2147483646 h 336"/>
              <a:gd name="T2" fmla="*/ 2147483646 w 432"/>
              <a:gd name="T3" fmla="*/ 2147483646 h 336"/>
              <a:gd name="T4" fmla="*/ 2147483646 w 432"/>
              <a:gd name="T5" fmla="*/ 0 h 336"/>
              <a:gd name="T6" fmla="*/ 0 60000 65536"/>
              <a:gd name="T7" fmla="*/ 0 60000 65536"/>
              <a:gd name="T8" fmla="*/ 0 60000 65536"/>
              <a:gd name="T9" fmla="*/ 0 w 432"/>
              <a:gd name="T10" fmla="*/ 0 h 336"/>
              <a:gd name="T11" fmla="*/ 432 w 432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336">
                <a:moveTo>
                  <a:pt x="0" y="336"/>
                </a:moveTo>
                <a:cubicBezTo>
                  <a:pt x="108" y="292"/>
                  <a:pt x="216" y="248"/>
                  <a:pt x="288" y="192"/>
                </a:cubicBezTo>
                <a:cubicBezTo>
                  <a:pt x="360" y="136"/>
                  <a:pt x="396" y="68"/>
                  <a:pt x="432" y="0"/>
                </a:cubicBezTo>
              </a:path>
            </a:pathLst>
          </a:custGeom>
          <a:solidFill>
            <a:srgbClr val="800000"/>
          </a:solidFill>
          <a:ln w="76200">
            <a:solidFill>
              <a:srgbClr val="800000"/>
            </a:solidFill>
            <a:round/>
            <a:headEnd type="triangle" w="med" len="med"/>
            <a:tailEnd/>
          </a:ln>
        </p:spPr>
        <p:txBody>
          <a:bodyPr rot="10800000"/>
          <a:lstStyle/>
          <a:p>
            <a:endParaRPr lang="vi-VN"/>
          </a:p>
        </p:txBody>
      </p:sp>
      <p:sp>
        <p:nvSpPr>
          <p:cNvPr id="86055" name="Text Box 39"/>
          <p:cNvSpPr txBox="1">
            <a:spLocks noChangeArrowheads="1"/>
          </p:cNvSpPr>
          <p:nvPr/>
        </p:nvSpPr>
        <p:spPr bwMode="auto">
          <a:xfrm>
            <a:off x="3556000" y="258445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>
                <a:latin typeface=".VnTime" panose="020B7200000000000000" pitchFamily="34" charset="0"/>
              </a:rPr>
              <a:t>16/4/1945</a:t>
            </a:r>
          </a:p>
        </p:txBody>
      </p:sp>
      <p:sp>
        <p:nvSpPr>
          <p:cNvPr id="86056" name="Text Box 40"/>
          <p:cNvSpPr txBox="1">
            <a:spLocks noChangeArrowheads="1"/>
          </p:cNvSpPr>
          <p:nvPr/>
        </p:nvSpPr>
        <p:spPr bwMode="auto">
          <a:xfrm>
            <a:off x="6553200" y="9144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1800">
                <a:solidFill>
                  <a:srgbClr val="0000FF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</a:t>
            </a:r>
          </a:p>
        </p:txBody>
      </p:sp>
      <p:sp>
        <p:nvSpPr>
          <p:cNvPr id="86057" name="Text Box 41"/>
          <p:cNvSpPr txBox="1">
            <a:spLocks noChangeArrowheads="1"/>
          </p:cNvSpPr>
          <p:nvPr/>
        </p:nvSpPr>
        <p:spPr bwMode="auto">
          <a:xfrm>
            <a:off x="6834188" y="42672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1800">
                <a:solidFill>
                  <a:srgbClr val="0000FF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</a:t>
            </a:r>
          </a:p>
        </p:txBody>
      </p:sp>
      <p:sp>
        <p:nvSpPr>
          <p:cNvPr id="86058" name="Text Box 42"/>
          <p:cNvSpPr txBox="1">
            <a:spLocks noChangeArrowheads="1"/>
          </p:cNvSpPr>
          <p:nvPr/>
        </p:nvSpPr>
        <p:spPr bwMode="auto">
          <a:xfrm>
            <a:off x="6858000" y="48006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1800">
                <a:solidFill>
                  <a:srgbClr val="0000FF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</a:t>
            </a:r>
          </a:p>
        </p:txBody>
      </p:sp>
      <p:sp>
        <p:nvSpPr>
          <p:cNvPr id="86059" name="Text Box 43"/>
          <p:cNvSpPr txBox="1">
            <a:spLocks noChangeArrowheads="1"/>
          </p:cNvSpPr>
          <p:nvPr/>
        </p:nvSpPr>
        <p:spPr bwMode="auto">
          <a:xfrm>
            <a:off x="7162800" y="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1800">
                <a:solidFill>
                  <a:srgbClr val="0000FF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</a:t>
            </a:r>
          </a:p>
        </p:txBody>
      </p:sp>
      <p:sp>
        <p:nvSpPr>
          <p:cNvPr id="86060" name="Text Box 44"/>
          <p:cNvSpPr txBox="1">
            <a:spLocks noChangeArrowheads="1"/>
          </p:cNvSpPr>
          <p:nvPr/>
        </p:nvSpPr>
        <p:spPr bwMode="auto">
          <a:xfrm>
            <a:off x="6553200" y="24638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1800">
                <a:solidFill>
                  <a:srgbClr val="0000FF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</a:t>
            </a:r>
          </a:p>
        </p:txBody>
      </p:sp>
      <p:sp>
        <p:nvSpPr>
          <p:cNvPr id="86061" name="Text Box 45"/>
          <p:cNvSpPr txBox="1">
            <a:spLocks noChangeArrowheads="1"/>
          </p:cNvSpPr>
          <p:nvPr/>
        </p:nvSpPr>
        <p:spPr bwMode="auto">
          <a:xfrm>
            <a:off x="5334000" y="399415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1800">
                <a:solidFill>
                  <a:srgbClr val="0000FF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</a:t>
            </a:r>
          </a:p>
        </p:txBody>
      </p:sp>
      <p:sp>
        <p:nvSpPr>
          <p:cNvPr id="86062" name="Text Box 46"/>
          <p:cNvSpPr txBox="1">
            <a:spLocks noChangeArrowheads="1"/>
          </p:cNvSpPr>
          <p:nvPr/>
        </p:nvSpPr>
        <p:spPr bwMode="auto">
          <a:xfrm>
            <a:off x="5715000" y="4991100"/>
            <a:ext cx="371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1800">
                <a:solidFill>
                  <a:srgbClr val="0000FF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</a:t>
            </a:r>
          </a:p>
        </p:txBody>
      </p:sp>
      <p:sp>
        <p:nvSpPr>
          <p:cNvPr id="86063" name="Text Box 47"/>
          <p:cNvSpPr txBox="1">
            <a:spLocks noChangeArrowheads="1"/>
          </p:cNvSpPr>
          <p:nvPr/>
        </p:nvSpPr>
        <p:spPr bwMode="auto">
          <a:xfrm>
            <a:off x="5638800" y="1609725"/>
            <a:ext cx="376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1800">
                <a:solidFill>
                  <a:srgbClr val="0000FF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</a:t>
            </a:r>
          </a:p>
        </p:txBody>
      </p:sp>
      <p:sp>
        <p:nvSpPr>
          <p:cNvPr id="86064" name="Text Box 48"/>
          <p:cNvSpPr txBox="1">
            <a:spLocks noChangeArrowheads="1"/>
          </p:cNvSpPr>
          <p:nvPr/>
        </p:nvSpPr>
        <p:spPr bwMode="auto">
          <a:xfrm>
            <a:off x="4648200" y="51054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1800">
                <a:solidFill>
                  <a:srgbClr val="0000FF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</a:t>
            </a:r>
          </a:p>
        </p:txBody>
      </p:sp>
      <p:sp>
        <p:nvSpPr>
          <p:cNvPr id="18476" name="Text Box 49"/>
          <p:cNvSpPr txBox="1">
            <a:spLocks noChangeArrowheads="1"/>
          </p:cNvSpPr>
          <p:nvPr/>
        </p:nvSpPr>
        <p:spPr bwMode="auto">
          <a:xfrm>
            <a:off x="6858000" y="5791200"/>
            <a:ext cx="2438400" cy="1392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800" b="1">
                <a:solidFill>
                  <a:schemeClr val="bg2"/>
                </a:solidFill>
                <a:latin typeface=".VnTime" panose="020B7200000000000000" pitchFamily="34" charset="0"/>
              </a:rPr>
              <a:t>       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vi-VN" sz="1100" b="1">
                <a:solidFill>
                  <a:schemeClr val="bg2"/>
                </a:solidFill>
                <a:latin typeface=".VnTime" panose="020B7200000000000000" pitchFamily="34" charset="0"/>
              </a:rPr>
              <a:t>        </a:t>
            </a:r>
            <a:r>
              <a:rPr lang="en-US" altLang="vi-VN" sz="1100" b="1">
                <a:latin typeface=".VnTime" panose="020B7200000000000000" pitchFamily="34" charset="0"/>
              </a:rPr>
              <a:t>Hång qu©n gi¶i phßng ®Êt nư­íc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vi-VN" sz="1100" b="1">
                <a:latin typeface=".VnTime" panose="020B7200000000000000" pitchFamily="34" charset="0"/>
              </a:rPr>
              <a:t>        Hång qu©n tÊn c«ng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vi-VN" sz="1100" b="1">
                <a:latin typeface=".VnTime" panose="020B7200000000000000" pitchFamily="34" charset="0"/>
              </a:rPr>
              <a:t>        Anh, MÜ tÊn c«ng 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vi-VN" sz="800" b="1">
              <a:solidFill>
                <a:schemeClr val="bg2"/>
              </a:solidFill>
              <a:latin typeface=".VnTime" panose="020B7200000000000000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vi-VN" sz="800" b="1">
                <a:solidFill>
                  <a:schemeClr val="bg2"/>
                </a:solidFill>
                <a:latin typeface=".VnTime" panose="020B7200000000000000" pitchFamily="34" charset="0"/>
              </a:rPr>
              <a:t>    </a:t>
            </a:r>
          </a:p>
        </p:txBody>
      </p:sp>
      <p:sp>
        <p:nvSpPr>
          <p:cNvPr id="18477" name="Line 50"/>
          <p:cNvSpPr>
            <a:spLocks noChangeShapeType="1"/>
          </p:cNvSpPr>
          <p:nvPr/>
        </p:nvSpPr>
        <p:spPr bwMode="auto">
          <a:xfrm>
            <a:off x="6934200" y="6438900"/>
            <a:ext cx="30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478" name="Line 51"/>
          <p:cNvSpPr>
            <a:spLocks noChangeShapeType="1"/>
          </p:cNvSpPr>
          <p:nvPr/>
        </p:nvSpPr>
        <p:spPr bwMode="auto">
          <a:xfrm>
            <a:off x="6934200" y="6667500"/>
            <a:ext cx="304800" cy="3175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479" name="Oval 52"/>
          <p:cNvSpPr>
            <a:spLocks noChangeArrowheads="1"/>
          </p:cNvSpPr>
          <p:nvPr/>
        </p:nvSpPr>
        <p:spPr bwMode="auto">
          <a:xfrm>
            <a:off x="6946900" y="6146800"/>
            <a:ext cx="304800" cy="152400"/>
          </a:xfrm>
          <a:prstGeom prst="ellipse">
            <a:avLst/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sp>
        <p:nvSpPr>
          <p:cNvPr id="18480" name="Text Box 53"/>
          <p:cNvSpPr txBox="1">
            <a:spLocks noChangeArrowheads="1"/>
          </p:cNvSpPr>
          <p:nvPr/>
        </p:nvSpPr>
        <p:spPr bwMode="auto">
          <a:xfrm>
            <a:off x="6477000" y="12192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>
                <a:latin typeface="Times New Roman" panose="02020603050405020304" pitchFamily="18" charset="0"/>
              </a:rPr>
              <a:t>24.12.1943</a:t>
            </a:r>
            <a:endParaRPr lang="vi-VN" altLang="vi-VN" sz="1800" b="1">
              <a:latin typeface="Times New Roman" panose="02020603050405020304" pitchFamily="18" charset="0"/>
            </a:endParaRPr>
          </a:p>
        </p:txBody>
      </p:sp>
      <p:sp>
        <p:nvSpPr>
          <p:cNvPr id="18481" name="Text Box 54"/>
          <p:cNvSpPr txBox="1">
            <a:spLocks noChangeArrowheads="1"/>
          </p:cNvSpPr>
          <p:nvPr/>
        </p:nvSpPr>
        <p:spPr bwMode="auto">
          <a:xfrm>
            <a:off x="5638800" y="22860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>
                <a:latin typeface="Times New Roman" panose="02020603050405020304" pitchFamily="18" charset="0"/>
              </a:rPr>
              <a:t>23.6.1944</a:t>
            </a:r>
            <a:endParaRPr lang="vi-VN" altLang="vi-VN" sz="1800" b="1">
              <a:latin typeface="Times New Roman" panose="02020603050405020304" pitchFamily="18" charset="0"/>
            </a:endParaRPr>
          </a:p>
        </p:txBody>
      </p:sp>
      <p:sp>
        <p:nvSpPr>
          <p:cNvPr id="18482" name="Text Box 55"/>
          <p:cNvSpPr txBox="1">
            <a:spLocks noChangeArrowheads="1"/>
          </p:cNvSpPr>
          <p:nvPr/>
        </p:nvSpPr>
        <p:spPr bwMode="auto">
          <a:xfrm>
            <a:off x="3429000" y="38100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sp>
        <p:nvSpPr>
          <p:cNvPr id="18483" name="Text Box 57"/>
          <p:cNvSpPr txBox="1">
            <a:spLocks noChangeArrowheads="1"/>
          </p:cNvSpPr>
          <p:nvPr/>
        </p:nvSpPr>
        <p:spPr bwMode="auto">
          <a:xfrm>
            <a:off x="3429000" y="38862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sp>
        <p:nvSpPr>
          <p:cNvPr id="18484" name="Text Box 59"/>
          <p:cNvSpPr txBox="1">
            <a:spLocks noChangeArrowheads="1"/>
          </p:cNvSpPr>
          <p:nvPr/>
        </p:nvSpPr>
        <p:spPr bwMode="auto">
          <a:xfrm>
            <a:off x="3505200" y="38100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sp>
        <p:nvSpPr>
          <p:cNvPr id="18485" name="Text Box 63"/>
          <p:cNvSpPr txBox="1">
            <a:spLocks noChangeArrowheads="1"/>
          </p:cNvSpPr>
          <p:nvPr/>
        </p:nvSpPr>
        <p:spPr bwMode="auto">
          <a:xfrm>
            <a:off x="7010400" y="7002463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sp>
        <p:nvSpPr>
          <p:cNvPr id="18486" name="Text Box 65"/>
          <p:cNvSpPr txBox="1">
            <a:spLocks noChangeArrowheads="1"/>
          </p:cNvSpPr>
          <p:nvPr/>
        </p:nvSpPr>
        <p:spPr bwMode="auto">
          <a:xfrm>
            <a:off x="7010400" y="68580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sp>
        <p:nvSpPr>
          <p:cNvPr id="18487" name="Text Box 68"/>
          <p:cNvSpPr txBox="1">
            <a:spLocks noChangeArrowheads="1"/>
          </p:cNvSpPr>
          <p:nvPr/>
        </p:nvSpPr>
        <p:spPr bwMode="auto">
          <a:xfrm>
            <a:off x="7010400" y="68580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sp>
        <p:nvSpPr>
          <p:cNvPr id="18488" name="Text Box 90"/>
          <p:cNvSpPr txBox="1">
            <a:spLocks noChangeArrowheads="1"/>
          </p:cNvSpPr>
          <p:nvPr/>
        </p:nvSpPr>
        <p:spPr bwMode="auto">
          <a:xfrm>
            <a:off x="7467600" y="2286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>
                <a:latin typeface="Times New Roman" panose="02020603050405020304" pitchFamily="18" charset="0"/>
              </a:rPr>
              <a:t>3-5.1944</a:t>
            </a:r>
            <a:endParaRPr lang="vi-VN" altLang="vi-VN" sz="1800" b="1">
              <a:latin typeface="Times New Roman" panose="02020603050405020304" pitchFamily="18" charset="0"/>
            </a:endParaRPr>
          </a:p>
        </p:txBody>
      </p:sp>
      <p:sp>
        <p:nvSpPr>
          <p:cNvPr id="18489" name="Text Box 91"/>
          <p:cNvSpPr txBox="1">
            <a:spLocks noChangeArrowheads="1"/>
          </p:cNvSpPr>
          <p:nvPr/>
        </p:nvSpPr>
        <p:spPr bwMode="auto">
          <a:xfrm>
            <a:off x="6934200" y="54102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latin typeface="Times New Roman" panose="02020603050405020304" pitchFamily="18" charset="0"/>
              </a:rPr>
              <a:t>Ucraina</a:t>
            </a:r>
            <a:endParaRPr lang="vi-VN" altLang="vi-VN" sz="2000" b="1">
              <a:latin typeface="Times New Roman" panose="02020603050405020304" pitchFamily="18" charset="0"/>
            </a:endParaRPr>
          </a:p>
        </p:txBody>
      </p:sp>
      <p:sp>
        <p:nvSpPr>
          <p:cNvPr id="18490" name="Text Box 92"/>
          <p:cNvSpPr txBox="1">
            <a:spLocks noChangeArrowheads="1"/>
          </p:cNvSpPr>
          <p:nvPr/>
        </p:nvSpPr>
        <p:spPr bwMode="auto">
          <a:xfrm>
            <a:off x="7543800" y="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>
                <a:latin typeface="Times New Roman" panose="02020603050405020304" pitchFamily="18" charset="0"/>
              </a:rPr>
              <a:t>Odexa,Crum</a:t>
            </a:r>
            <a:endParaRPr lang="vi-VN" altLang="vi-VN" sz="1800" b="1">
              <a:latin typeface="Times New Roman" panose="02020603050405020304" pitchFamily="18" charset="0"/>
            </a:endParaRPr>
          </a:p>
        </p:txBody>
      </p:sp>
      <p:sp>
        <p:nvSpPr>
          <p:cNvPr id="18491" name="Text Box 93"/>
          <p:cNvSpPr txBox="1">
            <a:spLocks noChangeArrowheads="1"/>
          </p:cNvSpPr>
          <p:nvPr/>
        </p:nvSpPr>
        <p:spPr bwMode="auto">
          <a:xfrm>
            <a:off x="5638800" y="26670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>
                <a:latin typeface="Times New Roman" panose="02020603050405020304" pitchFamily="18" charset="0"/>
              </a:rPr>
              <a:t>Belarut</a:t>
            </a:r>
            <a:endParaRPr lang="vi-VN" altLang="vi-VN" sz="1800" b="1">
              <a:latin typeface="Times New Roman" panose="02020603050405020304" pitchFamily="18" charset="0"/>
            </a:endParaRPr>
          </a:p>
        </p:txBody>
      </p:sp>
      <p:sp>
        <p:nvSpPr>
          <p:cNvPr id="18492" name="Text Box 94"/>
          <p:cNvSpPr txBox="1">
            <a:spLocks noChangeArrowheads="1"/>
          </p:cNvSpPr>
          <p:nvPr/>
        </p:nvSpPr>
        <p:spPr bwMode="auto">
          <a:xfrm>
            <a:off x="9737725" y="40005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sp>
        <p:nvSpPr>
          <p:cNvPr id="18493" name="Text Box 95"/>
          <p:cNvSpPr txBox="1">
            <a:spLocks noChangeArrowheads="1"/>
          </p:cNvSpPr>
          <p:nvPr/>
        </p:nvSpPr>
        <p:spPr bwMode="auto">
          <a:xfrm>
            <a:off x="7315200" y="4495800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>
                <a:latin typeface="Times New Roman" panose="02020603050405020304" pitchFamily="18" charset="0"/>
              </a:rPr>
              <a:t>1-2.1944</a:t>
            </a:r>
            <a:r>
              <a:rPr lang="en-US" altLang="vi-VN" sz="1800" b="1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>
                <a:latin typeface="Times New Roman" panose="02020603050405020304" pitchFamily="18" charset="0"/>
              </a:rPr>
              <a:t>Nogorot, Lenin</a:t>
            </a:r>
            <a:endParaRPr lang="vi-VN" altLang="vi-VN" sz="1800" b="1">
              <a:latin typeface="Times New Roman" panose="02020603050405020304" pitchFamily="18" charset="0"/>
            </a:endParaRPr>
          </a:p>
        </p:txBody>
      </p:sp>
      <p:sp>
        <p:nvSpPr>
          <p:cNvPr id="18494" name="Text Box 97"/>
          <p:cNvSpPr txBox="1">
            <a:spLocks noChangeArrowheads="1"/>
          </p:cNvSpPr>
          <p:nvPr/>
        </p:nvSpPr>
        <p:spPr bwMode="auto">
          <a:xfrm>
            <a:off x="7086600" y="6096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>
                <a:solidFill>
                  <a:schemeClr val="bg2"/>
                </a:solidFill>
                <a:latin typeface="Times New Roman" panose="02020603050405020304" pitchFamily="18" charset="0"/>
              </a:rPr>
              <a:t>Leningrat</a:t>
            </a:r>
            <a:endParaRPr lang="vi-VN" altLang="vi-VN" sz="18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95" name="TextBox 67"/>
          <p:cNvSpPr txBox="1">
            <a:spLocks noChangeArrowheads="1"/>
          </p:cNvSpPr>
          <p:nvPr/>
        </p:nvSpPr>
        <p:spPr bwMode="auto">
          <a:xfrm>
            <a:off x="609600" y="571500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800">
                <a:latin typeface="Times New Roman" panose="02020603050405020304" pitchFamily="18" charset="0"/>
              </a:rPr>
              <a:t>An-giê-rỉ</a:t>
            </a:r>
          </a:p>
        </p:txBody>
      </p:sp>
      <p:sp>
        <p:nvSpPr>
          <p:cNvPr id="18496" name="TextBox 21"/>
          <p:cNvSpPr txBox="1">
            <a:spLocks noChangeArrowheads="1"/>
          </p:cNvSpPr>
          <p:nvPr/>
        </p:nvSpPr>
        <p:spPr bwMode="auto">
          <a:xfrm>
            <a:off x="3581400" y="6457950"/>
            <a:ext cx="996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>
                <a:latin typeface="Times New Roman" panose="02020603050405020304" pitchFamily="18" charset="0"/>
              </a:rPr>
              <a:t>Ai Cập</a:t>
            </a:r>
          </a:p>
        </p:txBody>
      </p:sp>
      <p:sp>
        <p:nvSpPr>
          <p:cNvPr id="18497" name="TextBox 69"/>
          <p:cNvSpPr txBox="1">
            <a:spLocks noChangeArrowheads="1"/>
          </p:cNvSpPr>
          <p:nvPr/>
        </p:nvSpPr>
        <p:spPr bwMode="auto">
          <a:xfrm>
            <a:off x="1981200" y="4953000"/>
            <a:ext cx="83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800">
                <a:latin typeface="Times New Roman" panose="02020603050405020304" pitchFamily="18" charset="0"/>
              </a:rPr>
              <a:t>Tuy –ni-di</a:t>
            </a:r>
          </a:p>
        </p:txBody>
      </p:sp>
      <p:pic>
        <p:nvPicPr>
          <p:cNvPr id="71" name="Picture 70" descr="mui ten do.jpg"/>
          <p:cNvPicPr>
            <a:picLocks noChangeAspect="1"/>
          </p:cNvPicPr>
          <p:nvPr/>
        </p:nvPicPr>
        <p:blipFill>
          <a:blip r:embed="rId4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91185">
            <a:off x="787400" y="5089525"/>
            <a:ext cx="895350" cy="641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71" descr="mui ten do.jpg"/>
          <p:cNvPicPr>
            <a:picLocks noChangeAspect="1"/>
          </p:cNvPicPr>
          <p:nvPr/>
        </p:nvPicPr>
        <p:blipFill>
          <a:blip r:embed="rId4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13219" flipH="1">
            <a:off x="1822450" y="5624513"/>
            <a:ext cx="6619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72" descr="mui ten do.jpg"/>
          <p:cNvPicPr>
            <a:picLocks noChangeAspect="1"/>
          </p:cNvPicPr>
          <p:nvPr/>
        </p:nvPicPr>
        <p:blipFill>
          <a:blip r:embed="rId4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84001" flipH="1">
            <a:off x="2838450" y="6338888"/>
            <a:ext cx="887413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 descr="mui ten do.jpg"/>
          <p:cNvPicPr>
            <a:picLocks noChangeAspect="1"/>
          </p:cNvPicPr>
          <p:nvPr/>
        </p:nvPicPr>
        <p:blipFill>
          <a:blip r:embed="rId4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97442">
            <a:off x="1773238" y="4776788"/>
            <a:ext cx="85725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02" name="TextBox 27"/>
          <p:cNvSpPr txBox="1">
            <a:spLocks noChangeArrowheads="1"/>
          </p:cNvSpPr>
          <p:nvPr/>
        </p:nvSpPr>
        <p:spPr bwMode="auto">
          <a:xfrm rot="2740202">
            <a:off x="2378869" y="4410869"/>
            <a:ext cx="768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800" b="1">
                <a:latin typeface="Times New Roman" panose="02020603050405020304" pitchFamily="18" charset="0"/>
              </a:rPr>
              <a:t>Italya</a:t>
            </a:r>
          </a:p>
        </p:txBody>
      </p:sp>
      <p:sp>
        <p:nvSpPr>
          <p:cNvPr id="77" name="AutoShape 25"/>
          <p:cNvSpPr>
            <a:spLocks noChangeArrowheads="1"/>
          </p:cNvSpPr>
          <p:nvPr/>
        </p:nvSpPr>
        <p:spPr bwMode="auto">
          <a:xfrm>
            <a:off x="1698625" y="5059363"/>
            <a:ext cx="533400" cy="701675"/>
          </a:xfrm>
          <a:prstGeom prst="irregularSeal2">
            <a:avLst/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504" name="TextBox 77"/>
          <p:cNvSpPr txBox="1">
            <a:spLocks noChangeArrowheads="1"/>
          </p:cNvSpPr>
          <p:nvPr/>
        </p:nvSpPr>
        <p:spPr bwMode="auto">
          <a:xfrm>
            <a:off x="2438400" y="48006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800" b="1">
                <a:latin typeface="Times New Roman" panose="02020603050405020304" pitchFamily="18" charset="0"/>
              </a:rPr>
              <a:t>5.1943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119438" y="4113213"/>
          <a:ext cx="61912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7" name="CorelDRAW" r:id="rId48" imgW="601920" imgH="654120" progId="">
                  <p:embed/>
                </p:oleObj>
              </mc:Choice>
              <mc:Fallback>
                <p:oleObj name="CorelDRAW" r:id="rId48" imgW="601920" imgH="654120" progId="">
                  <p:embed/>
                  <p:pic>
                    <p:nvPicPr>
                      <p:cNvPr id="0" name="Picture 4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438" y="4113213"/>
                        <a:ext cx="619125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400800" y="441325"/>
          <a:ext cx="45720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8" name="CorelDRAW" r:id="rId49" imgW="130320" imgH="56880" progId="">
                  <p:embed/>
                </p:oleObj>
              </mc:Choice>
              <mc:Fallback>
                <p:oleObj name="CorelDRAW" r:id="rId49" imgW="130320" imgH="56880" progId="">
                  <p:embed/>
                  <p:pic>
                    <p:nvPicPr>
                      <p:cNvPr id="0" name="Picture 4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41325"/>
                        <a:ext cx="457200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726238" y="88900"/>
          <a:ext cx="762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9" name="CorelDRAW" r:id="rId51" imgW="342000" imgH="154080" progId="">
                  <p:embed/>
                </p:oleObj>
              </mc:Choice>
              <mc:Fallback>
                <p:oleObj name="CorelDRAW" r:id="rId51" imgW="342000" imgH="154080" progId="">
                  <p:embed/>
                  <p:pic>
                    <p:nvPicPr>
                      <p:cNvPr id="0" name="Picture 4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238" y="88900"/>
                        <a:ext cx="762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914400" y="2819400"/>
          <a:ext cx="32067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0" name="CorelDRAW" r:id="rId53" imgW="97560" imgH="137880" progId="">
                  <p:embed/>
                </p:oleObj>
              </mc:Choice>
              <mc:Fallback>
                <p:oleObj name="CorelDRAW" r:id="rId53" imgW="97560" imgH="137880" progId="">
                  <p:embed/>
                  <p:pic>
                    <p:nvPicPr>
                      <p:cNvPr id="0" name="Picture 4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819400"/>
                        <a:ext cx="320675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058863" y="3733800"/>
          <a:ext cx="3524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1" name="CorelDRAW" r:id="rId55" imgW="97560" imgH="137880" progId="">
                  <p:embed/>
                </p:oleObj>
              </mc:Choice>
              <mc:Fallback>
                <p:oleObj name="CorelDRAW" r:id="rId55" imgW="97560" imgH="137880" progId="">
                  <p:embed/>
                  <p:pic>
                    <p:nvPicPr>
                      <p:cNvPr id="0" name="Picture 4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63" y="3733800"/>
                        <a:ext cx="3524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705350" y="1828800"/>
          <a:ext cx="8604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2" name="CorelDRAW" r:id="rId57" imgW="350280" imgH="210960" progId="">
                  <p:embed/>
                </p:oleObj>
              </mc:Choice>
              <mc:Fallback>
                <p:oleObj name="CorelDRAW" r:id="rId57" imgW="350280" imgH="210960" progId="">
                  <p:embed/>
                  <p:pic>
                    <p:nvPicPr>
                      <p:cNvPr id="0" name="Picture 4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350" y="1828800"/>
                        <a:ext cx="86042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338763" y="1120775"/>
          <a:ext cx="833437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3" name="CorelDRAW" r:id="rId59" imgW="366480" imgH="275760" progId="">
                  <p:embed/>
                </p:oleObj>
              </mc:Choice>
              <mc:Fallback>
                <p:oleObj name="CorelDRAW" r:id="rId59" imgW="366480" imgH="275760" progId="">
                  <p:embed/>
                  <p:pic>
                    <p:nvPicPr>
                      <p:cNvPr id="0" name="Picture 4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8763" y="1120775"/>
                        <a:ext cx="833437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5410200" y="1828800"/>
          <a:ext cx="693738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4" name="CorelDRAW" r:id="rId61" imgW="325800" imgH="129600" progId="">
                  <p:embed/>
                </p:oleObj>
              </mc:Choice>
              <mc:Fallback>
                <p:oleObj name="CorelDRAW" r:id="rId61" imgW="325800" imgH="129600" progId="">
                  <p:embed/>
                  <p:pic>
                    <p:nvPicPr>
                      <p:cNvPr id="0" name="Picture 4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828800"/>
                        <a:ext cx="693738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3927475" y="3856038"/>
          <a:ext cx="5334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5" name="CorelDRAW" r:id="rId63" imgW="554400" imgH="214920" progId="">
                  <p:embed/>
                </p:oleObj>
              </mc:Choice>
              <mc:Fallback>
                <p:oleObj name="CorelDRAW" r:id="rId63" imgW="554400" imgH="214920" progId="">
                  <p:embed/>
                  <p:pic>
                    <p:nvPicPr>
                      <p:cNvPr id="0" name="Picture 4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7475" y="3856038"/>
                        <a:ext cx="533400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1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6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6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000"/>
                                        <p:tgtEl>
                                          <p:spTgt spid="13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6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6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6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6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6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6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3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6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6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6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3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2000"/>
                                        <p:tgtEl>
                                          <p:spTgt spid="1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6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6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6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000"/>
                                        <p:tgtEl>
                                          <p:spTgt spid="1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6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6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6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1000"/>
                                        <p:tgtEl>
                                          <p:spTgt spid="13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1000"/>
                                        <p:tgtEl>
                                          <p:spTgt spid="1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1000"/>
                                        <p:tgtEl>
                                          <p:spTgt spid="13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3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6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6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6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6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6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6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1000"/>
                                        <p:tgtEl>
                                          <p:spTgt spid="13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1000"/>
                                        <p:tgtEl>
                                          <p:spTgt spid="13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1000"/>
                                        <p:tgtEl>
                                          <p:spTgt spid="1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6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6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6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3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1000"/>
                                        <p:tgtEl>
                                          <p:spTgt spid="1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1000"/>
                                        <p:tgtEl>
                                          <p:spTgt spid="13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5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6" dur="1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1" dur="20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86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86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86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2" dur="10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86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86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86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52" grpId="0"/>
      <p:bldP spid="86053" grpId="0"/>
      <p:bldP spid="86055" grpId="0"/>
      <p:bldP spid="86056" grpId="0"/>
      <p:bldP spid="86057" grpId="0"/>
      <p:bldP spid="86058" grpId="0"/>
      <p:bldP spid="86059" grpId="0"/>
      <p:bldP spid="86060" grpId="0"/>
      <p:bldP spid="86061" grpId="0"/>
      <p:bldP spid="86062" grpId="0"/>
      <p:bldP spid="86063" grpId="0"/>
      <p:bldP spid="86064" grpId="0"/>
      <p:bldP spid="7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oviet-Battle-Berl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7" name="Text Box 4">
            <a:hlinkClick r:id="rId5" action="ppaction://program"/>
          </p:cNvPr>
          <p:cNvSpPr txBox="1">
            <a:spLocks noChangeArrowheads="1"/>
          </p:cNvSpPr>
          <p:nvPr/>
        </p:nvSpPr>
        <p:spPr bwMode="auto">
          <a:xfrm>
            <a:off x="228600" y="5667375"/>
            <a:ext cx="8763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Cắm</a:t>
            </a:r>
            <a:r>
              <a:rPr lang="en-US" altLang="vi-VN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cờ</a:t>
            </a:r>
            <a:r>
              <a:rPr lang="en-US" altLang="vi-VN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altLang="vi-VN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nóc</a:t>
            </a:r>
            <a:r>
              <a:rPr lang="en-US" altLang="vi-VN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altLang="vi-VN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quốc</a:t>
            </a:r>
            <a:r>
              <a:rPr lang="en-US" altLang="vi-VN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hội</a:t>
            </a:r>
            <a:r>
              <a:rPr lang="en-US" altLang="vi-VN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Đức</a:t>
            </a:r>
            <a:r>
              <a:rPr lang="en-US" altLang="vi-VN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vi-VN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( 30/4/1945 )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bv10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Picture 3" descr="Bấm vào ảnh để xem kích cỡ đầy đủ.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533400" y="5788025"/>
            <a:ext cx="81391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ĐỨC KÝ VĂN KIỆN ĐẦU HÀNG VÔ ĐIỀU KIỆN</a:t>
            </a:r>
            <a:endParaRPr lang="vi-VN" altLang="ja-JP" sz="2800" b="1" dirty="0">
              <a:solidFill>
                <a:srgbClr val="FFFF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ja-JP" sz="2000" b="1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        (Nguyên soái Zhukov G.K.đang ký văn kiện)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9" descr="Đế quốc Nhật bản đfánh chiếm châu 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513"/>
            <a:ext cx="5181600" cy="626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5410200" y="76200"/>
            <a:ext cx="373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5499100" y="3252788"/>
            <a:ext cx="3657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latin typeface="Arial" panose="020B0604020202020204" pitchFamily="34" charset="0"/>
              </a:rPr>
              <a:t>- 6 và 8/8/1945 Mỹ ném 2 quả bom nguyên tử xuống Hi-rô-si-ma và </a:t>
            </a:r>
            <a:br>
              <a:rPr lang="en-US" altLang="vi-VN" sz="2400" b="1">
                <a:latin typeface="Arial" panose="020B0604020202020204" pitchFamily="34" charset="0"/>
              </a:rPr>
            </a:br>
            <a:r>
              <a:rPr lang="en-US" altLang="vi-VN" sz="2400" b="1">
                <a:latin typeface="Arial" panose="020B0604020202020204" pitchFamily="34" charset="0"/>
              </a:rPr>
              <a:t>Na-ga-xa-ki của Nhật.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10200" y="465138"/>
            <a:ext cx="4038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chemeClr val="bg1"/>
                </a:solidFill>
                <a:latin typeface="Arial" panose="020B0604020202020204" pitchFamily="34" charset="0"/>
              </a:rPr>
              <a:t>* </a:t>
            </a:r>
            <a:r>
              <a:rPr lang="en-US" altLang="vi-VN" sz="2400" b="1">
                <a:latin typeface="Arial" panose="020B0604020202020204" pitchFamily="34" charset="0"/>
              </a:rPr>
              <a:t>Ở mặt trận châu Á Thái Bình Dương.</a:t>
            </a:r>
          </a:p>
        </p:txBody>
      </p:sp>
      <p:pic>
        <p:nvPicPr>
          <p:cNvPr id="7" name="Picture 6" descr="mui ten do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316" flipH="1">
            <a:off x="2290763" y="552450"/>
            <a:ext cx="938212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10200" y="1760538"/>
            <a:ext cx="38862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latin typeface="Arial" panose="020B0604020202020204" pitchFamily="34" charset="0"/>
              </a:rPr>
              <a:t>- 8/8/1945 hồng quân Liên Xô đánh tan đạo quân Quan Đông của Nhât.</a:t>
            </a:r>
          </a:p>
        </p:txBody>
      </p:sp>
      <p:sp>
        <p:nvSpPr>
          <p:cNvPr id="23560" name="TextBox 8"/>
          <p:cNvSpPr txBox="1">
            <a:spLocks noChangeArrowheads="1"/>
          </p:cNvSpPr>
          <p:nvPr/>
        </p:nvSpPr>
        <p:spPr bwMode="auto">
          <a:xfrm>
            <a:off x="4330700" y="2525713"/>
            <a:ext cx="9271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100" b="1">
                <a:solidFill>
                  <a:srgbClr val="FFFF00"/>
                </a:solidFill>
                <a:latin typeface="Arial" panose="020B0604020202020204" pitchFamily="34" charset="0"/>
              </a:rPr>
              <a:t>Hi-rô-xi-ma</a:t>
            </a:r>
          </a:p>
        </p:txBody>
      </p:sp>
      <p:sp>
        <p:nvSpPr>
          <p:cNvPr id="23561" name="TextBox 9"/>
          <p:cNvSpPr txBox="1">
            <a:spLocks noChangeArrowheads="1"/>
          </p:cNvSpPr>
          <p:nvPr/>
        </p:nvSpPr>
        <p:spPr bwMode="auto">
          <a:xfrm>
            <a:off x="4008438" y="3014663"/>
            <a:ext cx="9445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100" b="1">
                <a:solidFill>
                  <a:srgbClr val="0000FF"/>
                </a:solidFill>
                <a:latin typeface="Arial" panose="020B0604020202020204" pitchFamily="34" charset="0"/>
              </a:rPr>
              <a:t>Na-ga-sa-ki</a:t>
            </a:r>
          </a:p>
        </p:txBody>
      </p:sp>
      <p:grpSp>
        <p:nvGrpSpPr>
          <p:cNvPr id="2" name="Group 12"/>
          <p:cNvGrpSpPr/>
          <p:nvPr/>
        </p:nvGrpSpPr>
        <p:grpSpPr>
          <a:xfrm>
            <a:off x="4114800" y="2514600"/>
            <a:ext cx="154641" cy="224599"/>
            <a:chOff x="4114800" y="3980329"/>
            <a:chExt cx="188259" cy="273426"/>
          </a:xfrm>
          <a:solidFill>
            <a:schemeClr val="tx1"/>
          </a:solidFill>
        </p:grpSpPr>
        <p:sp>
          <p:nvSpPr>
            <p:cNvPr id="11" name="Oval 10"/>
            <p:cNvSpPr/>
            <p:nvPr/>
          </p:nvSpPr>
          <p:spPr bwMode="auto">
            <a:xfrm>
              <a:off x="4114800" y="3980329"/>
              <a:ext cx="188259" cy="188259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Isosceles Triangle 11"/>
            <p:cNvSpPr/>
            <p:nvPr/>
          </p:nvSpPr>
          <p:spPr bwMode="auto">
            <a:xfrm>
              <a:off x="4134972" y="4072220"/>
              <a:ext cx="147916" cy="181535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Group 13"/>
          <p:cNvGrpSpPr/>
          <p:nvPr/>
        </p:nvGrpSpPr>
        <p:grpSpPr>
          <a:xfrm>
            <a:off x="3973606" y="2830606"/>
            <a:ext cx="154641" cy="224599"/>
            <a:chOff x="4114800" y="3980329"/>
            <a:chExt cx="188259" cy="273426"/>
          </a:xfrm>
          <a:solidFill>
            <a:schemeClr val="tx1"/>
          </a:solidFill>
        </p:grpSpPr>
        <p:sp>
          <p:nvSpPr>
            <p:cNvPr id="15" name="Oval 14"/>
            <p:cNvSpPr/>
            <p:nvPr/>
          </p:nvSpPr>
          <p:spPr bwMode="auto">
            <a:xfrm>
              <a:off x="4114800" y="3980329"/>
              <a:ext cx="188259" cy="188259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Isosceles Triangle 15"/>
            <p:cNvSpPr/>
            <p:nvPr/>
          </p:nvSpPr>
          <p:spPr bwMode="auto">
            <a:xfrm>
              <a:off x="4134972" y="4072220"/>
              <a:ext cx="147916" cy="181535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" name="AutoShape 25"/>
          <p:cNvSpPr>
            <a:spLocks noChangeArrowheads="1"/>
          </p:cNvSpPr>
          <p:nvPr/>
        </p:nvSpPr>
        <p:spPr bwMode="auto">
          <a:xfrm>
            <a:off x="4025900" y="2335213"/>
            <a:ext cx="355600" cy="560387"/>
          </a:xfrm>
          <a:prstGeom prst="irregularSeal2">
            <a:avLst/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AutoShape 25"/>
          <p:cNvSpPr>
            <a:spLocks noChangeArrowheads="1"/>
          </p:cNvSpPr>
          <p:nvPr/>
        </p:nvSpPr>
        <p:spPr bwMode="auto">
          <a:xfrm>
            <a:off x="3886200" y="2679700"/>
            <a:ext cx="355600" cy="560388"/>
          </a:xfrm>
          <a:prstGeom prst="irregularSeal2">
            <a:avLst/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6" grpId="0"/>
      <p:bldP spid="8" grpId="0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pic>
        <p:nvPicPr>
          <p:cNvPr id="62467" name="Picture 3" descr="nagasaki_003_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9144000" cy="2895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990600" y="3429000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>
              <a:latin typeface=".VnTime" panose="020B7200000000000000" pitchFamily="34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219200" y="33528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>
              <a:latin typeface=".VnTime" panose="020B7200000000000000" pitchFamily="34" charset="0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333692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800">
                <a:solidFill>
                  <a:schemeClr val="bg1"/>
                </a:solidFill>
                <a:latin typeface=".VnTime" panose="020B7200000000000000" pitchFamily="34" charset="0"/>
              </a:rPr>
              <a:t>Hi-r«-xi-ma sau th¶m ho¹ nÐm bom nguyªn tö 8/1945. </a:t>
            </a:r>
          </a:p>
        </p:txBody>
      </p:sp>
      <p:pic>
        <p:nvPicPr>
          <p:cNvPr id="62471" name="Picture 7" descr="hiroshima0608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3528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38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oundRect">
            <a:avLst>
              <a:gd name="adj" fmla="val 27917"/>
            </a:avLst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Constantia" pitchFamily="18" charset="0"/>
            </a:endParaRPr>
          </a:p>
        </p:txBody>
      </p:sp>
      <p:sp>
        <p:nvSpPr>
          <p:cNvPr id="3088" name="AutoShape 16"/>
          <p:cNvSpPr>
            <a:spLocks noChangeArrowheads="1"/>
          </p:cNvSpPr>
          <p:nvPr/>
        </p:nvSpPr>
        <p:spPr bwMode="auto">
          <a:xfrm>
            <a:off x="1681163" y="4579938"/>
            <a:ext cx="403225" cy="392112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6699250" y="4332288"/>
            <a:ext cx="403225" cy="392112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3124200" y="3606800"/>
            <a:ext cx="530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onstantia" pitchFamily="18" charset="0"/>
              </a:rPr>
              <a:t>Giáo viên: Phạm Bích Nguyệt</a:t>
            </a:r>
          </a:p>
        </p:txBody>
      </p:sp>
      <p:sp>
        <p:nvSpPr>
          <p:cNvPr id="18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SPRING_QUIZ_SHAPE1" descr="quizscreen_605233937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</p:spTree>
    <p:custDataLst>
      <p:tags r:id="rId1"/>
    </p:custDataLst>
  </p:cSld>
  <p:clrMapOvr>
    <a:masterClrMapping/>
  </p:clrMapOvr>
  <p:transition advTm="301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152400" y="5943600"/>
            <a:ext cx="8915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Đại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diện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Chính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phủ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Nhật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ký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kết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đầu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hàng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-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Chiến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tranh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thế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giới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kết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thúc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5603" name="Picture 4" descr="nha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76200"/>
            <a:ext cx="7989887" cy="576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38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oundRect">
            <a:avLst>
              <a:gd name="adj" fmla="val 27917"/>
            </a:avLst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Constantia" pitchFamily="18" charset="0"/>
            </a:endParaRPr>
          </a:p>
        </p:txBody>
      </p:sp>
      <p:sp>
        <p:nvSpPr>
          <p:cNvPr id="3088" name="AutoShape 16"/>
          <p:cNvSpPr>
            <a:spLocks noChangeArrowheads="1"/>
          </p:cNvSpPr>
          <p:nvPr/>
        </p:nvSpPr>
        <p:spPr bwMode="auto">
          <a:xfrm>
            <a:off x="1681163" y="4579938"/>
            <a:ext cx="403225" cy="392112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6699250" y="4332288"/>
            <a:ext cx="403225" cy="392112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3124200" y="3606800"/>
            <a:ext cx="530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onstantia" pitchFamily="18" charset="0"/>
              </a:rPr>
              <a:t>Giáo viên: Phạm Bích Nguyệt</a:t>
            </a:r>
          </a:p>
        </p:txBody>
      </p:sp>
      <p:sp>
        <p:nvSpPr>
          <p:cNvPr id="13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SPRING_QUIZ_SHAPE1" descr="quizscreen_611773187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</p:spTree>
    <p:custDataLst>
      <p:tags r:id="rId1"/>
    </p:custDataLst>
  </p:cSld>
  <p:clrMapOvr>
    <a:masterClrMapping/>
  </p:clrMapOvr>
  <p:transition advTm="301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76064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 32- BÀI 21: CHIẾN TRANH THẾ GIỚI THỨ HAI (1939-1945)(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ell\AppData\Local\Microsoft\Windows\INetCache\IE\FXP0FUZW\Question_Clip_Art[1]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26" y="-145682"/>
            <a:ext cx="1386873" cy="239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0861" y="2947608"/>
            <a:ext cx="8578339" cy="18774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9378" y="821355"/>
            <a:ext cx="74598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Đức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tấn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Liên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Xô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nhân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dân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Liên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Xô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tiến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hành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đấu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tranh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chống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phát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xít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, 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thấy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cuộc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chiến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thay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đổi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?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Vai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trò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Hồng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quân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Liên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Xô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việc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đánh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thắng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nghĩa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phát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xít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?</a:t>
            </a:r>
            <a:endParaRPr lang="vi-V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60860" y="4696369"/>
            <a:ext cx="857833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>
              <a:spcBef>
                <a:spcPct val="20000"/>
              </a:spcBef>
            </a:pPr>
            <a:r>
              <a:rPr lang="en-US" sz="2800" dirty="0">
                <a:cs typeface="Times New Roman" pitchFamily="18" charset="0"/>
              </a:rPr>
              <a:t>- </a:t>
            </a:r>
            <a:r>
              <a:rPr lang="en-US" sz="2800" dirty="0" err="1">
                <a:cs typeface="Times New Roman" pitchFamily="18" charset="0"/>
              </a:rPr>
              <a:t>Vai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trò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của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Hồng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quân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Liên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Xô</a:t>
            </a:r>
            <a:r>
              <a:rPr lang="en-US" sz="2800" dirty="0">
                <a:cs typeface="Times New Roman" pitchFamily="18" charset="0"/>
              </a:rPr>
              <a:t> : </a:t>
            </a:r>
            <a:r>
              <a:rPr lang="en-US" sz="2800" dirty="0" err="1">
                <a:cs typeface="Times New Roman" pitchFamily="18" charset="0"/>
              </a:rPr>
              <a:t>Là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lực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lượng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đi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đầu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chủ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chốt</a:t>
            </a:r>
            <a:r>
              <a:rPr lang="en-US" sz="2800" dirty="0">
                <a:cs typeface="Times New Roman" pitchFamily="18" charset="0"/>
              </a:rPr>
              <a:t>, </a:t>
            </a:r>
            <a:r>
              <a:rPr lang="en-US" sz="2800" dirty="0" err="1">
                <a:cs typeface="Times New Roman" pitchFamily="18" charset="0"/>
              </a:rPr>
              <a:t>quyết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định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thắng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lợi,thành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lập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mặt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trận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Đồng</a:t>
            </a:r>
            <a:r>
              <a:rPr lang="en-US" sz="2800" dirty="0">
                <a:cs typeface="Times New Roman" pitchFamily="18" charset="0"/>
              </a:rPr>
              <a:t> minh.</a:t>
            </a:r>
            <a:endParaRPr lang="vi-VN" sz="2000" dirty="0">
              <a:cs typeface="Times New Roman" pitchFamily="18" charset="0"/>
            </a:endParaRPr>
          </a:p>
          <a:p>
            <a:endParaRPr lang="vi-V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36879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614" name="Group 158"/>
          <p:cNvGraphicFramePr>
            <a:graphicFrameLocks noGrp="1"/>
          </p:cNvGraphicFramePr>
          <p:nvPr>
            <p:ph type="tbl" idx="1"/>
          </p:nvPr>
        </p:nvGraphicFramePr>
        <p:xfrm>
          <a:off x="0" y="34925"/>
          <a:ext cx="8991600" cy="6708775"/>
        </p:xfrm>
        <a:graphic>
          <a:graphicData uri="http://schemas.openxmlformats.org/drawingml/2006/table">
            <a:tbl>
              <a:tblPr/>
              <a:tblGrid>
                <a:gridCol w="299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2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17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66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Mặt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trận</a:t>
                      </a:r>
                      <a:endParaRPr kumimoji="0" 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Thời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gian</a:t>
                      </a:r>
                      <a:endParaRPr kumimoji="0" 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Sự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kiện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lịch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sử</a:t>
                      </a:r>
                      <a:endParaRPr kumimoji="0" 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1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Xô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Đức</a:t>
                      </a:r>
                      <a:endParaRPr kumimoji="0" 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19.11.1942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đến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    23.6.1944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- Hồng quân Liên Xô phản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công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.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Tiêu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diệt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quân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Đức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9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Bắc Phi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- 5.1943</a:t>
                      </a:r>
                      <a:endParaRPr kumimoji="0" 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-Anh + Mỹ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tấn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công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I- ta-li-a.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Đức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, I-ta-li-a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đầu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hàng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endParaRPr kumimoji="0" 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Tây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Âu</a:t>
                      </a:r>
                      <a:endParaRPr kumimoji="0" 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6.6.1944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9.5.1945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- Mỹ + Anh mở mặt trận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thứ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hai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giải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phóng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nước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Pháp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.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Đức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đầu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hàng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không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điều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kiện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endParaRPr kumimoji="0" 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71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Châu Á- Thái Bình Dương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endParaRPr kumimoji="0" 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-6+9.8.1945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- 9.8.1945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- 15.8.1945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- Mỹ ném bom: Hi-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ro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si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-ma, Na-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ga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xa-ki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Hồng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quân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Liên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Xô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đánh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tan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quân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đội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Nhật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Nhật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đầu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hàng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chiến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tranh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kết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thúc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48096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Ý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Hồng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quân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Liên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Xô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: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lực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chủ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chốt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quyết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thắng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lợi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+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lập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trận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minh.</a:t>
                      </a:r>
                      <a:endParaRPr kumimoji="0" 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vi-V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7947070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2144"/>
            <a:ext cx="9144000" cy="576064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 32- BÀI 21: CHIẾN TRANH THẾ GIỚI THỨ HAI (1939-1945)(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63423" y="818155"/>
            <a:ext cx="9144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III.KẾT CỤC CỦA CHIẾN TRANH THẾ GIỚI THỨ HAI</a:t>
            </a:r>
            <a:endParaRPr lang="vi-VN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ontent Placeholder 12"/>
          <p:cNvSpPr txBox="1">
            <a:spLocks/>
          </p:cNvSpPr>
          <p:nvPr/>
        </p:nvSpPr>
        <p:spPr>
          <a:xfrm>
            <a:off x="3764970" y="2060849"/>
            <a:ext cx="5364596" cy="1539551"/>
          </a:xfrm>
          <a:prstGeom prst="cloudCallout">
            <a:avLst>
              <a:gd name="adj1" fmla="val -13434"/>
              <a:gd name="adj2" fmla="val 4791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754" y="1376965"/>
            <a:ext cx="9144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26620" y="1908849"/>
            <a:ext cx="9030406" cy="1224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/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sụp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nghĩa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phát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xít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I-ta-li-a,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26620" y="2848705"/>
            <a:ext cx="9030406" cy="836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/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ontent Placeholder 12"/>
          <p:cNvSpPr txBox="1">
            <a:spLocks/>
          </p:cNvSpPr>
          <p:nvPr/>
        </p:nvSpPr>
        <p:spPr>
          <a:xfrm>
            <a:off x="3917370" y="2213249"/>
            <a:ext cx="5364596" cy="1539551"/>
          </a:xfrm>
          <a:prstGeom prst="cloudCallout">
            <a:avLst>
              <a:gd name="adj1" fmla="val -13434"/>
              <a:gd name="adj2" fmla="val 4791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-152400" y="3564396"/>
            <a:ext cx="9030406" cy="1224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/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- 60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90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1000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defRPr/>
            </a:pP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2871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 animBg="1"/>
      <p:bldP spid="17" grpId="1" animBg="1"/>
      <p:bldP spid="12" grpId="0"/>
      <p:bldP spid="13" grpId="0"/>
      <p:bldP spid="14" grpId="0"/>
      <p:bldP spid="15" grpId="0" animBg="1"/>
      <p:bldP spid="15" grpId="1" animBg="1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71615" y="-45407"/>
            <a:ext cx="9144000" cy="68580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76064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 30- BÀI 21: CHIẾN TRANH THẾ GIỚI THỨ HAI (1939-1945)(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48680"/>
            <a:ext cx="9144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III.KẾT CỤC CỦA CHIẾN TRANH THẾ GIỚI THỨ HAI</a:t>
            </a:r>
            <a:endParaRPr lang="vi-VN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ontent Placeholder 12"/>
          <p:cNvSpPr txBox="1">
            <a:spLocks/>
          </p:cNvSpPr>
          <p:nvPr/>
        </p:nvSpPr>
        <p:spPr>
          <a:xfrm>
            <a:off x="1583668" y="3007902"/>
            <a:ext cx="5364596" cy="1560221"/>
          </a:xfrm>
          <a:prstGeom prst="cloudCallout">
            <a:avLst>
              <a:gd name="adj1" fmla="val -13434"/>
              <a:gd name="adj2" fmla="val 4791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6" name="Content Placeholder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" y="1412776"/>
            <a:ext cx="4282672" cy="25533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Content Placeholder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071" y="1412776"/>
            <a:ext cx="4528681" cy="26253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2" descr="https://img.loigiaihay.com/picture/2018/0629/bai-21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322" y="4110171"/>
            <a:ext cx="438339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4309071" y="4038162"/>
            <a:ext cx="4546897" cy="2390755"/>
            <a:chOff x="0" y="0"/>
            <a:chExt cx="9144000" cy="6858000"/>
          </a:xfrm>
        </p:grpSpPr>
        <p:pic>
          <p:nvPicPr>
            <p:cNvPr id="21" name="Picture 6" descr="http://giaoduc.net.vn/Uploaded/nguyenhuyen/2012_07_17/nem-bom-nguyen-tu-Hiroshima-giaoduc.net.vn_13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0"/>
              <a:ext cx="4572000" cy="6843907"/>
            </a:xfrm>
            <a:prstGeom prst="rect">
              <a:avLst/>
            </a:prstGeom>
            <a:noFill/>
          </p:spPr>
        </p:pic>
        <p:pic>
          <p:nvPicPr>
            <p:cNvPr id="22" name="Picture 8" descr="http://giaoduc.net.vn/Uploaded/nguyenhuyen/2012_07_17/nem-bom-nguyen-tu-Hiroshima-giaoduc.net.vn_5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572000" y="0"/>
              <a:ext cx="4572000" cy="6858000"/>
            </a:xfrm>
            <a:prstGeom prst="rect">
              <a:avLst/>
            </a:prstGeom>
            <a:noFill/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251867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>
            <a:hlinkClick r:id="rId4" action="ppaction://program"/>
          </p:cNvPr>
          <p:cNvSpPr txBox="1">
            <a:spLocks noChangeArrowheads="1"/>
          </p:cNvSpPr>
          <p:nvPr/>
        </p:nvSpPr>
        <p:spPr bwMode="auto">
          <a:xfrm>
            <a:off x="0" y="914400"/>
            <a:ext cx="9144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sz="2800" b="1" dirty="0" err="1"/>
              <a:t>Tổn</a:t>
            </a:r>
            <a:r>
              <a:rPr lang="en-US" sz="2800" b="1" dirty="0"/>
              <a:t> </a:t>
            </a:r>
            <a:r>
              <a:rPr lang="en-US" sz="2800" b="1" dirty="0" err="1"/>
              <a:t>thất</a:t>
            </a:r>
            <a:r>
              <a:rPr lang="en-US" sz="2800" b="1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hai</a:t>
            </a:r>
            <a:r>
              <a:rPr lang="en-US" sz="2800" b="1" dirty="0"/>
              <a:t> </a:t>
            </a:r>
            <a:r>
              <a:rPr lang="en-US" sz="2800" b="1" dirty="0" err="1"/>
              <a:t>cuộc</a:t>
            </a:r>
            <a:r>
              <a:rPr lang="en-US" sz="2800" b="1" dirty="0"/>
              <a:t> </a:t>
            </a:r>
            <a:r>
              <a:rPr lang="en-US" sz="2800" b="1" dirty="0" err="1"/>
              <a:t>chiến</a:t>
            </a:r>
            <a:r>
              <a:rPr lang="en-US" sz="2800" b="1" dirty="0"/>
              <a:t> </a:t>
            </a:r>
            <a:r>
              <a:rPr lang="en-US" sz="2800" b="1" dirty="0" err="1"/>
              <a:t>tranh</a:t>
            </a:r>
            <a:r>
              <a:rPr lang="en-US" sz="2800" b="1" dirty="0"/>
              <a:t> </a:t>
            </a:r>
            <a:r>
              <a:rPr lang="en-US" sz="2800" b="1" dirty="0" err="1"/>
              <a:t>thế</a:t>
            </a:r>
            <a:r>
              <a:rPr lang="en-US" sz="2800" b="1" dirty="0"/>
              <a:t> </a:t>
            </a:r>
            <a:r>
              <a:rPr lang="en-US" sz="2800" b="1" dirty="0" err="1"/>
              <a:t>giới</a:t>
            </a:r>
            <a:r>
              <a:rPr lang="en-US" sz="2800" b="1" dirty="0"/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vi-VN" sz="2800" b="1" dirty="0">
              <a:solidFill>
                <a:schemeClr val="accent2"/>
              </a:solidFill>
              <a:latin typeface=".VnBlack" panose="020B7200000000000000" pitchFamily="34" charset="0"/>
            </a:endParaRPr>
          </a:p>
        </p:txBody>
      </p:sp>
      <p:graphicFrame>
        <p:nvGraphicFramePr>
          <p:cNvPr id="118830" name="Group 46"/>
          <p:cNvGraphicFramePr>
            <a:graphicFrameLocks noGrp="1"/>
          </p:cNvGraphicFramePr>
          <p:nvPr/>
        </p:nvGraphicFramePr>
        <p:xfrm>
          <a:off x="152400" y="1828800"/>
          <a:ext cx="8763000" cy="4495800"/>
        </p:xfrm>
        <a:graphic>
          <a:graphicData uri="http://schemas.openxmlformats.org/drawingml/2006/table">
            <a:tbl>
              <a:tblPr/>
              <a:tblGrid>
                <a:gridCol w="368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3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Tæn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thÊt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trªn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c¸c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mÆt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CTTG1 (1914-1918)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CTTG2 (1939-1945)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Nh÷ng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n­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íc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®·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tuyªn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bè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t×nh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tr¹ng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chiÕn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tranh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26</a:t>
                      </a:r>
                      <a:endParaRPr kumimoji="0" lang="vi-V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72</a:t>
                      </a:r>
                      <a:endParaRPr kumimoji="0" lang="vi-V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Sè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ng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êi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bÞ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®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éng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viªn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vµo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qu©n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®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éi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(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triÖu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ng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­ư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êi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).</a:t>
                      </a:r>
                      <a:endParaRPr kumimoji="0" lang="vi-V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74</a:t>
                      </a:r>
                      <a:endParaRPr kumimoji="0" lang="vi-V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110</a:t>
                      </a:r>
                      <a:endParaRPr kumimoji="0" lang="vi-V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Sè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ng­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êi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chÕt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(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triÖu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ng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­êi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).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Sè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ng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­êi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bÞ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th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­¬ng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vµ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tµn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tËt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(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triÖu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ng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­êi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).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90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ThiÖt h¹i vÒ vËt chÊt ( tØ USD ).</a:t>
                      </a:r>
                      <a:endParaRPr kumimoji="0" lang="vi-V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388</a:t>
                      </a:r>
                      <a:endParaRPr kumimoji="0" lang="vi-V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4000</a:t>
                      </a:r>
                      <a:endParaRPr kumimoji="0" lang="vi-V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4065" name="Text Box 5">
            <a:hlinkClick r:id="rId4" action="ppaction://program"/>
          </p:cNvPr>
          <p:cNvSpPr txBox="1">
            <a:spLocks noChangeArrowheads="1"/>
          </p:cNvSpPr>
          <p:nvPr/>
        </p:nvSpPr>
        <p:spPr bwMode="auto">
          <a:xfrm>
            <a:off x="2286000" y="64008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i="1">
                <a:latin typeface=".VnTime" panose="020B7200000000000000" pitchFamily="34" charset="0"/>
              </a:rPr>
              <a:t>( TrÝch “ LÞch sö hiÖn ®¹i ” – NXB Gi¸o dôc</a:t>
            </a:r>
            <a:r>
              <a:rPr lang="en-US" altLang="vi-VN" sz="2400" b="1">
                <a:latin typeface=".VnTime" panose="020B7200000000000000" pitchFamily="34" charset="0"/>
              </a:rPr>
              <a:t> </a:t>
            </a:r>
            <a:r>
              <a:rPr lang="en-US" altLang="vi-VN" sz="2400" b="1" i="1">
                <a:latin typeface=".VnTime" panose="020B7200000000000000" pitchFamily="34" charset="0"/>
              </a:rPr>
              <a:t>).</a:t>
            </a:r>
            <a:r>
              <a:rPr lang="en-US" altLang="vi-VN" sz="2400" b="1"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44066" name="Text Box 34"/>
          <p:cNvSpPr txBox="1">
            <a:spLocks noChangeArrowheads="1"/>
          </p:cNvSpPr>
          <p:nvPr/>
        </p:nvSpPr>
        <p:spPr bwMode="auto">
          <a:xfrm>
            <a:off x="457200" y="381000"/>
            <a:ext cx="845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sp>
        <p:nvSpPr>
          <p:cNvPr id="44067" name="Text Box 35"/>
          <p:cNvSpPr txBox="1">
            <a:spLocks noChangeArrowheads="1"/>
          </p:cNvSpPr>
          <p:nvPr/>
        </p:nvSpPr>
        <p:spPr bwMode="auto">
          <a:xfrm>
            <a:off x="381000" y="381000"/>
            <a:ext cx="845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68" name="Text Box 36"/>
          <p:cNvSpPr txBox="1">
            <a:spLocks noChangeArrowheads="1"/>
          </p:cNvSpPr>
          <p:nvPr/>
        </p:nvSpPr>
        <p:spPr bwMode="auto">
          <a:xfrm>
            <a:off x="609600" y="381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sp>
        <p:nvSpPr>
          <p:cNvPr id="118825" name="Text Box 41"/>
          <p:cNvSpPr txBox="1">
            <a:spLocks noChangeArrowheads="1"/>
          </p:cNvSpPr>
          <p:nvPr/>
        </p:nvSpPr>
        <p:spPr bwMode="auto">
          <a:xfrm>
            <a:off x="0" y="533400"/>
            <a:ext cx="91440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vi-VN" sz="100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sym typeface="Wingdings" pitchFamily="2" charset="2"/>
            </a:endParaRPr>
          </a:p>
        </p:txBody>
      </p:sp>
      <p:sp>
        <p:nvSpPr>
          <p:cNvPr id="44070" name="Text Box 45"/>
          <p:cNvSpPr txBox="1">
            <a:spLocks noChangeArrowheads="1"/>
          </p:cNvSpPr>
          <p:nvPr/>
        </p:nvSpPr>
        <p:spPr bwMode="auto">
          <a:xfrm>
            <a:off x="457200" y="609600"/>
            <a:ext cx="762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2800" b="1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23900" y="766763"/>
          <a:ext cx="8077200" cy="5775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5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3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817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1" marB="456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solidFill>
                            <a:srgbClr val="0000CC"/>
                          </a:solidFill>
                          <a:effectLst/>
                          <a:latin typeface="+mj-lt"/>
                          <a:cs typeface="Times New Roman" pitchFamily="18" charset="0"/>
                          <a:hlinkClick r:id="rId4" tooltip="1 tháng 9"/>
                        </a:rPr>
                        <a:t> </a:t>
                      </a:r>
                      <a:endParaRPr lang="en-US" sz="1600" u="sng" strike="noStrike" dirty="0">
                        <a:solidFill>
                          <a:srgbClr val="0000CC"/>
                        </a:solidFill>
                        <a:effectLst/>
                        <a:latin typeface="+mj-lt"/>
                        <a:cs typeface="Times New Roman" pitchFamily="18" charset="0"/>
                        <a:hlinkClick r:id="rId4" tooltip="1 tháng 9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1600" u="none" dirty="0">
                        <a:solidFill>
                          <a:srgbClr val="0000CC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endParaRPr lang="en-US" sz="1600" u="none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marT="45661" marB="456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u="none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8146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8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1" marB="456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600" u="none" strike="noStrike" dirty="0">
                        <a:solidFill>
                          <a:srgbClr val="0000CC"/>
                        </a:solidFill>
                        <a:effectLst/>
                        <a:latin typeface="+mj-lt"/>
                        <a:hlinkClick r:id="rId5" tooltip="Chiến trường châu Âu (Chiến tranh thế giới thứ hai)"/>
                      </a:endParaRPr>
                    </a:p>
                    <a:p>
                      <a:endParaRPr lang="en-US" sz="1600" u="none" strike="noStrike" dirty="0">
                        <a:solidFill>
                          <a:srgbClr val="0000CC"/>
                        </a:solidFill>
                        <a:effectLst/>
                        <a:latin typeface="+mj-lt"/>
                        <a:hlinkClick r:id="rId5" tooltip="Chiến trường châu Âu (Chiến tranh thế giới thứ hai)"/>
                      </a:endParaRPr>
                    </a:p>
                    <a:p>
                      <a:endParaRPr lang="en-US" sz="1600" u="none" strike="noStrike" dirty="0">
                        <a:solidFill>
                          <a:srgbClr val="0000CC"/>
                        </a:solidFill>
                        <a:effectLst/>
                        <a:latin typeface="+mj-lt"/>
                        <a:hlinkClick r:id="rId5" tooltip="Chiến trường châu Âu (Chiến tranh thế giới thứ hai)"/>
                      </a:endParaRPr>
                    </a:p>
                    <a:p>
                      <a:endParaRPr lang="en-US" sz="1600" u="none" strike="noStrike" dirty="0">
                        <a:solidFill>
                          <a:srgbClr val="0000CC"/>
                        </a:solidFill>
                        <a:effectLst/>
                        <a:latin typeface="+mj-lt"/>
                        <a:hlinkClick r:id="rId5" tooltip="Chiến trường châu Âu (Chiến tranh thế giới thứ hai)"/>
                      </a:endParaRPr>
                    </a:p>
                  </a:txBody>
                  <a:tcPr marL="0" marR="28575" marT="28539" marB="285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u="none" dirty="0">
                        <a:solidFill>
                          <a:srgbClr val="0000CC"/>
                        </a:solidFill>
                        <a:effectLst/>
                        <a:latin typeface="+mj-lt"/>
                      </a:endParaRPr>
                    </a:p>
                  </a:txBody>
                  <a:tcPr marL="0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27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1" marB="456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rgbClr val="082EC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Khối</a:t>
                      </a:r>
                      <a:r>
                        <a:rPr lang="en-US" sz="2000" b="1" baseline="0" dirty="0">
                          <a:solidFill>
                            <a:srgbClr val="082EC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082EC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000" b="1" baseline="0" dirty="0">
                          <a:solidFill>
                            <a:srgbClr val="082EC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minh </a:t>
                      </a:r>
                      <a:r>
                        <a:rPr lang="en-US" sz="2000" b="1" baseline="0" dirty="0" err="1">
                          <a:solidFill>
                            <a:srgbClr val="082EC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sz="2000" b="1" baseline="0" dirty="0">
                          <a:solidFill>
                            <a:srgbClr val="082EC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082EC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thắng</a:t>
                      </a:r>
                      <a:r>
                        <a:rPr lang="en-US" sz="2000" b="1" baseline="0" dirty="0">
                          <a:solidFill>
                            <a:srgbClr val="082EC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000" b="1" dirty="0">
                        <a:solidFill>
                          <a:srgbClr val="082EC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1" marB="456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797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Tổn</a:t>
                      </a:r>
                      <a:r>
                        <a:rPr lang="en-US" sz="2400" b="1" dirty="0"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thất</a:t>
                      </a:r>
                      <a:endParaRPr lang="en-US" sz="2400" b="1" dirty="0"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" marR="19050" marT="19024" marB="190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2538">
                <a:tc gridSpan="2"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vong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quân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b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16.000.000</a:t>
                      </a:r>
                      <a:b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vong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b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45.000.000</a:t>
                      </a:r>
                      <a:b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Tổng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vong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b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61.000.000 (1937–45)</a:t>
                      </a:r>
                    </a:p>
                  </a:txBody>
                  <a:tcPr marL="19050" marR="19050" marT="19024" marB="19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vong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quân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b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8.000.000</a:t>
                      </a:r>
                      <a:b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vong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b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4.000.000</a:t>
                      </a:r>
                      <a:b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Tổng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vong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b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12.000.000 (1937–45)</a:t>
                      </a:r>
                    </a:p>
                  </a:txBody>
                  <a:tcPr marL="19050" marR="19050" marT="19024" marB="19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5078" name="TextBox 5"/>
          <p:cNvSpPr txBox="1">
            <a:spLocks noChangeArrowheads="1"/>
          </p:cNvSpPr>
          <p:nvPr/>
        </p:nvSpPr>
        <p:spPr bwMode="auto">
          <a:xfrm>
            <a:off x="2057400" y="304800"/>
            <a:ext cx="541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CHIẾN TRANH THẾ GIỚI THỨ HAI </a:t>
            </a:r>
          </a:p>
        </p:txBody>
      </p:sp>
      <p:sp>
        <p:nvSpPr>
          <p:cNvPr id="45079" name="TextBox 6"/>
          <p:cNvSpPr txBox="1">
            <a:spLocks noChangeArrowheads="1"/>
          </p:cNvSpPr>
          <p:nvPr/>
        </p:nvSpPr>
        <p:spPr bwMode="auto">
          <a:xfrm>
            <a:off x="3429000" y="869950"/>
            <a:ext cx="510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82ECE"/>
                </a:solidFill>
                <a:latin typeface="Times New Roman" panose="02020603050405020304" pitchFamily="18" charset="0"/>
              </a:rPr>
              <a:t>1 /9/1939 – 2/9/1945 ( 6 năm, 1 ngày )</a:t>
            </a:r>
          </a:p>
        </p:txBody>
      </p:sp>
      <p:sp>
        <p:nvSpPr>
          <p:cNvPr id="45080" name="TextBox 7"/>
          <p:cNvSpPr txBox="1">
            <a:spLocks noChangeArrowheads="1"/>
          </p:cNvSpPr>
          <p:nvPr/>
        </p:nvSpPr>
        <p:spPr bwMode="auto">
          <a:xfrm>
            <a:off x="3403600" y="1654175"/>
            <a:ext cx="52578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82ECE"/>
                </a:solidFill>
                <a:latin typeface="Times New Roman" panose="02020603050405020304" pitchFamily="18" charset="0"/>
              </a:rPr>
              <a:t>Châu Âu, Thái Bình Dương, Đại Tây Dương, Đông Nam Á, Trung Quốc, Trung Đông, Địa Trung Hải và Châu Phi và một phần Bắc Mĩ.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76064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 32- BÀI 21: CHIẾN TRANH THẾ GIỚI THỨ HAI (1939-1945)(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48680"/>
            <a:ext cx="9144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III.KẾT CỤC CỦA CHIẾN TRANH THẾ GIỚI THỨ HAI</a:t>
            </a:r>
            <a:endParaRPr lang="vi-VN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512" y="908720"/>
            <a:ext cx="9144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496" y="1340767"/>
            <a:ext cx="9030406" cy="1224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/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sụp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nghĩa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phát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xít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I-ta-li-a,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0" y="2276872"/>
            <a:ext cx="9030406" cy="836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/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36512" y="2924943"/>
            <a:ext cx="9030406" cy="1224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/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- 60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90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1000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defRPr/>
            </a:pP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6512" y="4077072"/>
            <a:ext cx="9030406" cy="1224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/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chiến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khốc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liệt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tàn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nặng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nhất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lịch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loài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defRPr/>
            </a:pP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ontent Placeholder 12"/>
          <p:cNvSpPr txBox="1">
            <a:spLocks/>
          </p:cNvSpPr>
          <p:nvPr/>
        </p:nvSpPr>
        <p:spPr>
          <a:xfrm>
            <a:off x="3671900" y="4913785"/>
            <a:ext cx="5364596" cy="1539551"/>
          </a:xfrm>
          <a:prstGeom prst="cloudCallout">
            <a:avLst>
              <a:gd name="adj1" fmla="val -13434"/>
              <a:gd name="adj2" fmla="val 4791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36512" y="5013175"/>
            <a:ext cx="9030406" cy="1224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/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tình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giới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lvl="0" algn="just"/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3139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6" grpId="1" animBg="1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71615" y="-45407"/>
            <a:ext cx="9144000" cy="68580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76064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 32- BÀI 21: CHIẾN TRANH THẾ GIỚI THỨ HAI (1939-1945)(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76672"/>
            <a:ext cx="9144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III.KẾT CỤC CỦA CHIẾN TRANH THẾ GIỚI THỨ HAI</a:t>
            </a:r>
            <a:endParaRPr lang="vi-VN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7504" y="1268760"/>
            <a:ext cx="9036496" cy="5445224"/>
            <a:chOff x="-71615" y="714681"/>
            <a:chExt cx="9144000" cy="6034361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714681"/>
              <a:ext cx="8937104" cy="5849696"/>
              <a:chOff x="0" y="714681"/>
              <a:chExt cx="8937104" cy="5849696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714914"/>
                <a:ext cx="4500385" cy="2858102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32411" y="714681"/>
                <a:ext cx="4360069" cy="2858335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573016"/>
                <a:ext cx="4532411" cy="2991361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0" y="3573015"/>
                <a:ext cx="4365104" cy="2991361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-71615" y="6379710"/>
              <a:ext cx="9144000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/>
                <a:t>Ảnh</a:t>
              </a:r>
              <a:r>
                <a:rPr lang="en-US" b="1" dirty="0"/>
                <a:t> </a:t>
              </a:r>
              <a:r>
                <a:rPr lang="en-US" b="1" dirty="0" err="1"/>
                <a:t>nạn</a:t>
              </a:r>
              <a:r>
                <a:rPr lang="en-US" b="1" dirty="0"/>
                <a:t> </a:t>
              </a:r>
              <a:r>
                <a:rPr lang="en-US" b="1" dirty="0" err="1"/>
                <a:t>đói</a:t>
              </a:r>
              <a:r>
                <a:rPr lang="en-US" b="1" dirty="0"/>
                <a:t> </a:t>
              </a:r>
              <a:r>
                <a:rPr lang="en-US" b="1" dirty="0" err="1"/>
                <a:t>năm</a:t>
              </a:r>
              <a:r>
                <a:rPr lang="en-US" b="1" dirty="0"/>
                <a:t> 1945 </a:t>
              </a:r>
              <a:r>
                <a:rPr lang="en-US" b="1" dirty="0" err="1"/>
                <a:t>của</a:t>
              </a:r>
              <a:r>
                <a:rPr lang="en-US" b="1" dirty="0"/>
                <a:t> </a:t>
              </a:r>
              <a:r>
                <a:rPr lang="en-US" b="1" dirty="0" err="1"/>
                <a:t>Võ</a:t>
              </a:r>
              <a:r>
                <a:rPr lang="en-US" b="1" dirty="0"/>
                <a:t> An </a:t>
              </a:r>
              <a:r>
                <a:rPr lang="en-US" b="1" dirty="0" err="1"/>
                <a:t>Ninh</a:t>
              </a:r>
              <a:r>
                <a:rPr lang="en-US" b="1" dirty="0"/>
                <a:t>; </a:t>
              </a:r>
              <a:r>
                <a:rPr lang="en-US" b="1" dirty="0" err="1"/>
                <a:t>Nguồn</a:t>
              </a:r>
              <a:r>
                <a:rPr lang="en-US" b="1" dirty="0"/>
                <a:t>: Giaoduc.net.vn</a:t>
              </a:r>
            </a:p>
          </p:txBody>
        </p:sp>
      </p:grpSp>
      <p:sp>
        <p:nvSpPr>
          <p:cNvPr id="15" name="Cloud Callout 14"/>
          <p:cNvSpPr/>
          <p:nvPr/>
        </p:nvSpPr>
        <p:spPr>
          <a:xfrm>
            <a:off x="899592" y="1124744"/>
            <a:ext cx="7560840" cy="2304256"/>
          </a:xfrm>
          <a:prstGeom prst="cloudCallout">
            <a:avLst>
              <a:gd name="adj1" fmla="val -12050"/>
              <a:gd name="adj2" fmla="val 5940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Nam?</a:t>
            </a:r>
            <a:endParaRPr lang="en-US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84038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5033963" y="2740025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0000"/>
                </a:solidFill>
                <a:latin typeface="Times New Roman" panose="02020603050405020304" pitchFamily="18" charset="0"/>
              </a:rPr>
              <a:t>Mat –</a:t>
            </a:r>
            <a:r>
              <a:rPr lang="en-US" altLang="vi-VN" sz="2000" b="1">
                <a:solidFill>
                  <a:srgbClr val="000000"/>
                </a:solidFill>
                <a:latin typeface="Times New Roman" panose="02020603050405020304" pitchFamily="18" charset="0"/>
              </a:rPr>
              <a:t>xco-va</a:t>
            </a:r>
            <a:endParaRPr lang="en-US" altLang="vi-VN" sz="1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6465888" y="4081463"/>
            <a:ext cx="1874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>
                <a:solidFill>
                  <a:srgbClr val="000000"/>
                </a:solidFill>
                <a:latin typeface="Times New Roman" panose="02020603050405020304" pitchFamily="18" charset="0"/>
              </a:rPr>
              <a:t>Xta-lin- grat</a:t>
            </a:r>
          </a:p>
        </p:txBody>
      </p:sp>
      <p:sp>
        <p:nvSpPr>
          <p:cNvPr id="4102" name="Text Box 9"/>
          <p:cNvSpPr txBox="1">
            <a:spLocks noChangeArrowheads="1"/>
          </p:cNvSpPr>
          <p:nvPr/>
        </p:nvSpPr>
        <p:spPr bwMode="auto">
          <a:xfrm rot="-3827317">
            <a:off x="7292976" y="3440112"/>
            <a:ext cx="1219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600" b="1">
                <a:solidFill>
                  <a:srgbClr val="000000"/>
                </a:solidFill>
                <a:latin typeface=".VnTime" panose="020B7200000000000000" pitchFamily="34" charset="0"/>
              </a:rPr>
              <a:t>S. V«n-ga</a:t>
            </a:r>
          </a:p>
        </p:txBody>
      </p:sp>
      <p:sp>
        <p:nvSpPr>
          <p:cNvPr id="9" name="Rectangle 8"/>
          <p:cNvSpPr/>
          <p:nvPr/>
        </p:nvSpPr>
        <p:spPr>
          <a:xfrm>
            <a:off x="5591175" y="577850"/>
            <a:ext cx="533400" cy="4032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223" name="TextBox 9"/>
          <p:cNvSpPr txBox="1">
            <a:spLocks noChangeArrowheads="1"/>
          </p:cNvSpPr>
          <p:nvPr/>
        </p:nvSpPr>
        <p:spPr bwMode="auto">
          <a:xfrm>
            <a:off x="5334000" y="473075"/>
            <a:ext cx="2862263" cy="1014413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200" b="1">
                <a:latin typeface="Times New Roman" panose="02020603050405020304" pitchFamily="18" charset="0"/>
              </a:rPr>
              <a:t>              Khu vực bị Đức chiếm đóng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</a:rPr>
              <a:t>----</a:t>
            </a:r>
            <a:r>
              <a:rPr lang="en-US" altLang="vi-VN" sz="1800">
                <a:latin typeface="Times New Roman" panose="02020603050405020304" pitchFamily="18" charset="0"/>
              </a:rPr>
              <a:t>      </a:t>
            </a:r>
            <a:r>
              <a:rPr lang="en-US" altLang="vi-VN" sz="1200" b="1">
                <a:latin typeface="Times New Roman" panose="02020603050405020304" pitchFamily="18" charset="0"/>
              </a:rPr>
              <a:t>Đường biên giới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86400" y="577850"/>
            <a:ext cx="371475" cy="2016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4762500" y="2771775"/>
            <a:ext cx="304800" cy="304800"/>
          </a:xfrm>
          <a:prstGeom prst="star5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6321425" y="3906838"/>
            <a:ext cx="304800" cy="304800"/>
          </a:xfrm>
          <a:prstGeom prst="star5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410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Kết quả hình ảnh cho bieu tuong hoa binh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58292" cy="68580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7523112"/>
      </p:ext>
    </p:extLst>
  </p:cSld>
  <p:clrMapOvr>
    <a:masterClrMapping/>
  </p:clrMapOvr>
  <p:transition>
    <p:checke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1600200"/>
            <a:ext cx="1249363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 descr="image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5" y="1189038"/>
            <a:ext cx="87947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 descr="image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09600"/>
            <a:ext cx="3802063" cy="944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image00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19200"/>
            <a:ext cx="378301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image00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00200"/>
            <a:ext cx="157638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image00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24000"/>
            <a:ext cx="32099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8" descr="image00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828800"/>
            <a:ext cx="32480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9" descr="image00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3362325"/>
            <a:ext cx="280035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Picture 10" descr="image0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2711450"/>
            <a:ext cx="141605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5" name="Picture 11" descr="image0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8" y="2341563"/>
            <a:ext cx="12636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6" name="Picture 12" descr="image0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88" y="2532063"/>
            <a:ext cx="1500187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7" name="Picture 13" descr="image0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63" y="2751138"/>
            <a:ext cx="1417637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8" name="Picture 14" descr="image01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88" y="2762250"/>
            <a:ext cx="143668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9" name="Picture 15" descr="image01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88" y="2762250"/>
            <a:ext cx="144303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0" name="Picture 16" descr="image01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3463925"/>
            <a:ext cx="2703513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1" name="Picture 17" descr="image01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3036888"/>
            <a:ext cx="1230312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2" name="Picture 18" descr="image01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3273425"/>
            <a:ext cx="1371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3" name="Picture 19" descr="image019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05200"/>
            <a:ext cx="14414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4" name="Picture 20" descr="image020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3833813"/>
            <a:ext cx="14668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5" name="Picture 21" descr="image021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3929063"/>
            <a:ext cx="14033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6" name="Picture 22" descr="image02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3929063"/>
            <a:ext cx="141605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7" name="Picture 23" descr="image023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62400"/>
            <a:ext cx="149225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8" name="Picture 24" descr="image024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3438525"/>
            <a:ext cx="1792287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9" name="Picture 25" descr="image025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4222750"/>
            <a:ext cx="1208088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0" name="Picture 26" descr="image026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3987800"/>
            <a:ext cx="1876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1" name="Picture 27" descr="image027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75" y="4248150"/>
            <a:ext cx="21859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2" name="Picture 28" descr="image028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4260850"/>
            <a:ext cx="2417762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3" name="Picture 29" descr="image029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4695825"/>
            <a:ext cx="40322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4" name="Picture 30" descr="image001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52800"/>
            <a:ext cx="14478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35" name="Text Box 31"/>
          <p:cNvSpPr txBox="1">
            <a:spLocks noChangeArrowheads="1"/>
          </p:cNvSpPr>
          <p:nvPr/>
        </p:nvSpPr>
        <p:spPr bwMode="auto">
          <a:xfrm>
            <a:off x="1219200" y="228600"/>
            <a:ext cx="632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sp>
        <p:nvSpPr>
          <p:cNvPr id="47136" name="Text Box 32"/>
          <p:cNvSpPr txBox="1">
            <a:spLocks noChangeArrowheads="1"/>
          </p:cNvSpPr>
          <p:nvPr/>
        </p:nvSpPr>
        <p:spPr bwMode="auto">
          <a:xfrm>
            <a:off x="381000" y="5791200"/>
            <a:ext cx="830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vi-VN" sz="2000" b="1" i="1">
                <a:solidFill>
                  <a:schemeClr val="bg2"/>
                </a:solidFill>
                <a:latin typeface="Times New Roman" panose="02020603050405020304" pitchFamily="18" charset="0"/>
              </a:rPr>
              <a:t>Sơ đồ tư duy: Những nội dung chủ yếu của chiến tranh thế giới thứ hai 				(1939-1945)</a:t>
            </a:r>
            <a:endParaRPr lang="vi-VN" altLang="vi-VN" sz="2000" b="1" i="1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SPRING_QUIZ_SHAPE1" descr="quizscreen_610870296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</p:spTree>
    <p:custDataLst>
      <p:tags r:id="rId1"/>
    </p:custDataLst>
  </p:cSld>
  <p:clrMapOvr>
    <a:masterClrMapping/>
  </p:clrMapOvr>
  <p:transition advTm="27564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1447800" y="152400"/>
            <a:ext cx="6477000" cy="762000"/>
            <a:chOff x="240" y="240"/>
            <a:chExt cx="3792" cy="480"/>
          </a:xfrm>
        </p:grpSpPr>
        <p:sp>
          <p:nvSpPr>
            <p:cNvPr id="52286" name="AutoShape 3" descr="White marble"/>
            <p:cNvSpPr>
              <a:spLocks noChangeArrowheads="1"/>
            </p:cNvSpPr>
            <p:nvPr/>
          </p:nvSpPr>
          <p:spPr bwMode="auto">
            <a:xfrm>
              <a:off x="240" y="240"/>
              <a:ext cx="3792" cy="480"/>
            </a:xfrm>
            <a:prstGeom prst="plaque">
              <a:avLst>
                <a:gd name="adj" fmla="val 16667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57150" cmpd="thickThin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Times New Roman" panose="02020603050405020304" pitchFamily="18" charset="0"/>
              </a:endParaRPr>
            </a:p>
          </p:txBody>
        </p:sp>
        <p:sp>
          <p:nvSpPr>
            <p:cNvPr id="52287" name="Text Box 4"/>
            <p:cNvSpPr txBox="1">
              <a:spLocks noChangeArrowheads="1"/>
            </p:cNvSpPr>
            <p:nvPr/>
          </p:nvSpPr>
          <p:spPr bwMode="auto">
            <a:xfrm>
              <a:off x="1008" y="336"/>
              <a:ext cx="230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2800" b="1" i="1">
                  <a:solidFill>
                    <a:srgbClr val="0033CC"/>
                  </a:solidFill>
                  <a:latin typeface="Times New Roman" panose="02020603050405020304" pitchFamily="18" charset="0"/>
                </a:rPr>
                <a:t>HƯỚNG DẪN VỀ NHÀ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98488" y="1092200"/>
            <a:ext cx="8101012" cy="4800600"/>
            <a:chOff x="624" y="672"/>
            <a:chExt cx="4656" cy="302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8734" name="AutoShape 7"/>
            <p:cNvSpPr>
              <a:spLocks noChangeArrowheads="1"/>
            </p:cNvSpPr>
            <p:nvPr/>
          </p:nvSpPr>
          <p:spPr bwMode="auto">
            <a:xfrm>
              <a:off x="624" y="672"/>
              <a:ext cx="4656" cy="3024"/>
            </a:xfrm>
            <a:prstGeom prst="horizontalScroll">
              <a:avLst>
                <a:gd name="adj" fmla="val 12500"/>
              </a:avLst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28735" name="Rectangle 8"/>
            <p:cNvSpPr>
              <a:spLocks noChangeArrowheads="1"/>
            </p:cNvSpPr>
            <p:nvPr/>
          </p:nvSpPr>
          <p:spPr bwMode="auto">
            <a:xfrm>
              <a:off x="1248" y="2086"/>
              <a:ext cx="3600" cy="288"/>
            </a:xfrm>
            <a:prstGeom prst="rect">
              <a:avLst/>
            </a:prstGeom>
            <a:grpFill/>
            <a:ln>
              <a:noFill/>
            </a:ln>
          </p:spPr>
          <p:txBody>
            <a:bodyPr anchor="ctr">
              <a:spAutoFit/>
            </a:bodyPr>
            <a:lstStyle/>
            <a:p>
              <a:pPr algn="just">
                <a:defRPr/>
              </a:pPr>
              <a:r>
                <a:rPr lang="en-US" sz="2400" b="1" i="1">
                  <a:solidFill>
                    <a:schemeClr val="bg1"/>
                  </a:solidFill>
                </a:rPr>
                <a:t>-</a:t>
              </a:r>
              <a:endParaRPr lang="en-US" sz="2000" b="1" i="1">
                <a:solidFill>
                  <a:schemeClr val="bg1"/>
                </a:solidFill>
              </a:endParaRPr>
            </a:p>
          </p:txBody>
        </p:sp>
      </p:grpSp>
      <p:grpSp>
        <p:nvGrpSpPr>
          <p:cNvPr id="52228" name="Group 9"/>
          <p:cNvGrpSpPr>
            <a:grpSpLocks/>
          </p:cNvGrpSpPr>
          <p:nvPr/>
        </p:nvGrpSpPr>
        <p:grpSpPr bwMode="auto">
          <a:xfrm>
            <a:off x="0" y="2794000"/>
            <a:ext cx="3757613" cy="4064000"/>
            <a:chOff x="96" y="1536"/>
            <a:chExt cx="2352" cy="2712"/>
          </a:xfrm>
        </p:grpSpPr>
        <p:grpSp>
          <p:nvGrpSpPr>
            <p:cNvPr id="52230" name="Group 10"/>
            <p:cNvGrpSpPr>
              <a:grpSpLocks/>
            </p:cNvGrpSpPr>
            <p:nvPr/>
          </p:nvGrpSpPr>
          <p:grpSpPr bwMode="auto">
            <a:xfrm rot="4912446">
              <a:off x="156" y="1476"/>
              <a:ext cx="768" cy="888"/>
              <a:chOff x="144" y="504"/>
              <a:chExt cx="1512" cy="1488"/>
            </a:xfrm>
          </p:grpSpPr>
          <p:sp>
            <p:nvSpPr>
              <p:cNvPr id="52280" name="Freeform 11"/>
              <p:cNvSpPr>
                <a:spLocks/>
              </p:cNvSpPr>
              <p:nvPr/>
            </p:nvSpPr>
            <p:spPr bwMode="auto">
              <a:xfrm rot="-5018420">
                <a:off x="108" y="960"/>
                <a:ext cx="720" cy="648"/>
              </a:xfrm>
              <a:custGeom>
                <a:avLst/>
                <a:gdLst>
                  <a:gd name="T0" fmla="*/ 336 w 720"/>
                  <a:gd name="T1" fmla="*/ 636 h 648"/>
                  <a:gd name="T2" fmla="*/ 192 w 720"/>
                  <a:gd name="T3" fmla="*/ 600 h 648"/>
                  <a:gd name="T4" fmla="*/ 48 w 720"/>
                  <a:gd name="T5" fmla="*/ 456 h 648"/>
                  <a:gd name="T6" fmla="*/ 0 w 720"/>
                  <a:gd name="T7" fmla="*/ 360 h 648"/>
                  <a:gd name="T8" fmla="*/ 0 w 720"/>
                  <a:gd name="T9" fmla="*/ 216 h 648"/>
                  <a:gd name="T10" fmla="*/ 48 w 720"/>
                  <a:gd name="T11" fmla="*/ 120 h 648"/>
                  <a:gd name="T12" fmla="*/ 192 w 720"/>
                  <a:gd name="T13" fmla="*/ 72 h 648"/>
                  <a:gd name="T14" fmla="*/ 312 w 720"/>
                  <a:gd name="T15" fmla="*/ 120 h 648"/>
                  <a:gd name="T16" fmla="*/ 360 w 720"/>
                  <a:gd name="T17" fmla="*/ 36 h 648"/>
                  <a:gd name="T18" fmla="*/ 468 w 720"/>
                  <a:gd name="T19" fmla="*/ 0 h 648"/>
                  <a:gd name="T20" fmla="*/ 588 w 720"/>
                  <a:gd name="T21" fmla="*/ 24 h 648"/>
                  <a:gd name="T22" fmla="*/ 672 w 720"/>
                  <a:gd name="T23" fmla="*/ 120 h 648"/>
                  <a:gd name="T24" fmla="*/ 720 w 720"/>
                  <a:gd name="T25" fmla="*/ 312 h 648"/>
                  <a:gd name="T26" fmla="*/ 672 w 720"/>
                  <a:gd name="T27" fmla="*/ 456 h 648"/>
                  <a:gd name="T28" fmla="*/ 576 w 720"/>
                  <a:gd name="T29" fmla="*/ 552 h 648"/>
                  <a:gd name="T30" fmla="*/ 528 w 720"/>
                  <a:gd name="T31" fmla="*/ 648 h 648"/>
                  <a:gd name="T32" fmla="*/ 336 w 720"/>
                  <a:gd name="T33" fmla="*/ 636 h 6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0"/>
                  <a:gd name="T52" fmla="*/ 0 h 648"/>
                  <a:gd name="T53" fmla="*/ 720 w 720"/>
                  <a:gd name="T54" fmla="*/ 648 h 6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0" h="648">
                    <a:moveTo>
                      <a:pt x="336" y="636"/>
                    </a:moveTo>
                    <a:lnTo>
                      <a:pt x="192" y="600"/>
                    </a:lnTo>
                    <a:lnTo>
                      <a:pt x="48" y="456"/>
                    </a:lnTo>
                    <a:lnTo>
                      <a:pt x="0" y="360"/>
                    </a:lnTo>
                    <a:lnTo>
                      <a:pt x="0" y="216"/>
                    </a:lnTo>
                    <a:lnTo>
                      <a:pt x="48" y="120"/>
                    </a:lnTo>
                    <a:lnTo>
                      <a:pt x="192" y="72"/>
                    </a:lnTo>
                    <a:lnTo>
                      <a:pt x="312" y="120"/>
                    </a:lnTo>
                    <a:lnTo>
                      <a:pt x="360" y="36"/>
                    </a:lnTo>
                    <a:lnTo>
                      <a:pt x="468" y="0"/>
                    </a:lnTo>
                    <a:lnTo>
                      <a:pt x="588" y="24"/>
                    </a:lnTo>
                    <a:lnTo>
                      <a:pt x="672" y="120"/>
                    </a:lnTo>
                    <a:lnTo>
                      <a:pt x="720" y="312"/>
                    </a:lnTo>
                    <a:lnTo>
                      <a:pt x="672" y="456"/>
                    </a:lnTo>
                    <a:lnTo>
                      <a:pt x="576" y="552"/>
                    </a:lnTo>
                    <a:lnTo>
                      <a:pt x="528" y="648"/>
                    </a:lnTo>
                    <a:lnTo>
                      <a:pt x="336" y="6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FFFF00"/>
                  </a:gs>
                </a:gsLst>
                <a:lin ang="5400000" scaled="1"/>
              </a:gradFill>
              <a:ln w="9525" cap="rnd">
                <a:solidFill>
                  <a:srgbClr val="B8341E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281" name="Freeform 12"/>
              <p:cNvSpPr>
                <a:spLocks/>
              </p:cNvSpPr>
              <p:nvPr/>
            </p:nvSpPr>
            <p:spPr bwMode="auto">
              <a:xfrm>
                <a:off x="336" y="504"/>
                <a:ext cx="720" cy="648"/>
              </a:xfrm>
              <a:custGeom>
                <a:avLst/>
                <a:gdLst>
                  <a:gd name="T0" fmla="*/ 336 w 720"/>
                  <a:gd name="T1" fmla="*/ 636 h 648"/>
                  <a:gd name="T2" fmla="*/ 192 w 720"/>
                  <a:gd name="T3" fmla="*/ 600 h 648"/>
                  <a:gd name="T4" fmla="*/ 48 w 720"/>
                  <a:gd name="T5" fmla="*/ 456 h 648"/>
                  <a:gd name="T6" fmla="*/ 0 w 720"/>
                  <a:gd name="T7" fmla="*/ 360 h 648"/>
                  <a:gd name="T8" fmla="*/ 0 w 720"/>
                  <a:gd name="T9" fmla="*/ 216 h 648"/>
                  <a:gd name="T10" fmla="*/ 48 w 720"/>
                  <a:gd name="T11" fmla="*/ 120 h 648"/>
                  <a:gd name="T12" fmla="*/ 192 w 720"/>
                  <a:gd name="T13" fmla="*/ 72 h 648"/>
                  <a:gd name="T14" fmla="*/ 312 w 720"/>
                  <a:gd name="T15" fmla="*/ 120 h 648"/>
                  <a:gd name="T16" fmla="*/ 360 w 720"/>
                  <a:gd name="T17" fmla="*/ 36 h 648"/>
                  <a:gd name="T18" fmla="*/ 468 w 720"/>
                  <a:gd name="T19" fmla="*/ 0 h 648"/>
                  <a:gd name="T20" fmla="*/ 588 w 720"/>
                  <a:gd name="T21" fmla="*/ 24 h 648"/>
                  <a:gd name="T22" fmla="*/ 672 w 720"/>
                  <a:gd name="T23" fmla="*/ 120 h 648"/>
                  <a:gd name="T24" fmla="*/ 720 w 720"/>
                  <a:gd name="T25" fmla="*/ 312 h 648"/>
                  <a:gd name="T26" fmla="*/ 672 w 720"/>
                  <a:gd name="T27" fmla="*/ 456 h 648"/>
                  <a:gd name="T28" fmla="*/ 576 w 720"/>
                  <a:gd name="T29" fmla="*/ 552 h 648"/>
                  <a:gd name="T30" fmla="*/ 528 w 720"/>
                  <a:gd name="T31" fmla="*/ 648 h 648"/>
                  <a:gd name="T32" fmla="*/ 336 w 720"/>
                  <a:gd name="T33" fmla="*/ 636 h 6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0"/>
                  <a:gd name="T52" fmla="*/ 0 h 648"/>
                  <a:gd name="T53" fmla="*/ 720 w 720"/>
                  <a:gd name="T54" fmla="*/ 648 h 6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0" h="648">
                    <a:moveTo>
                      <a:pt x="336" y="636"/>
                    </a:moveTo>
                    <a:lnTo>
                      <a:pt x="192" y="600"/>
                    </a:lnTo>
                    <a:lnTo>
                      <a:pt x="48" y="456"/>
                    </a:lnTo>
                    <a:lnTo>
                      <a:pt x="0" y="360"/>
                    </a:lnTo>
                    <a:lnTo>
                      <a:pt x="0" y="216"/>
                    </a:lnTo>
                    <a:lnTo>
                      <a:pt x="48" y="120"/>
                    </a:lnTo>
                    <a:lnTo>
                      <a:pt x="192" y="72"/>
                    </a:lnTo>
                    <a:lnTo>
                      <a:pt x="312" y="120"/>
                    </a:lnTo>
                    <a:lnTo>
                      <a:pt x="360" y="36"/>
                    </a:lnTo>
                    <a:lnTo>
                      <a:pt x="468" y="0"/>
                    </a:lnTo>
                    <a:lnTo>
                      <a:pt x="588" y="24"/>
                    </a:lnTo>
                    <a:lnTo>
                      <a:pt x="672" y="120"/>
                    </a:lnTo>
                    <a:lnTo>
                      <a:pt x="720" y="312"/>
                    </a:lnTo>
                    <a:lnTo>
                      <a:pt x="672" y="456"/>
                    </a:lnTo>
                    <a:lnTo>
                      <a:pt x="576" y="552"/>
                    </a:lnTo>
                    <a:lnTo>
                      <a:pt x="528" y="648"/>
                    </a:lnTo>
                    <a:lnTo>
                      <a:pt x="336" y="6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FFFF00"/>
                  </a:gs>
                </a:gsLst>
                <a:lin ang="5400000" scaled="1"/>
              </a:gradFill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282" name="Freeform 13"/>
              <p:cNvSpPr>
                <a:spLocks/>
              </p:cNvSpPr>
              <p:nvPr/>
            </p:nvSpPr>
            <p:spPr bwMode="auto">
              <a:xfrm rot="3651646">
                <a:off x="876" y="612"/>
                <a:ext cx="720" cy="648"/>
              </a:xfrm>
              <a:custGeom>
                <a:avLst/>
                <a:gdLst>
                  <a:gd name="T0" fmla="*/ 336 w 720"/>
                  <a:gd name="T1" fmla="*/ 636 h 648"/>
                  <a:gd name="T2" fmla="*/ 192 w 720"/>
                  <a:gd name="T3" fmla="*/ 600 h 648"/>
                  <a:gd name="T4" fmla="*/ 48 w 720"/>
                  <a:gd name="T5" fmla="*/ 456 h 648"/>
                  <a:gd name="T6" fmla="*/ 0 w 720"/>
                  <a:gd name="T7" fmla="*/ 360 h 648"/>
                  <a:gd name="T8" fmla="*/ 0 w 720"/>
                  <a:gd name="T9" fmla="*/ 216 h 648"/>
                  <a:gd name="T10" fmla="*/ 48 w 720"/>
                  <a:gd name="T11" fmla="*/ 120 h 648"/>
                  <a:gd name="T12" fmla="*/ 192 w 720"/>
                  <a:gd name="T13" fmla="*/ 72 h 648"/>
                  <a:gd name="T14" fmla="*/ 312 w 720"/>
                  <a:gd name="T15" fmla="*/ 120 h 648"/>
                  <a:gd name="T16" fmla="*/ 360 w 720"/>
                  <a:gd name="T17" fmla="*/ 36 h 648"/>
                  <a:gd name="T18" fmla="*/ 468 w 720"/>
                  <a:gd name="T19" fmla="*/ 0 h 648"/>
                  <a:gd name="T20" fmla="*/ 588 w 720"/>
                  <a:gd name="T21" fmla="*/ 24 h 648"/>
                  <a:gd name="T22" fmla="*/ 672 w 720"/>
                  <a:gd name="T23" fmla="*/ 120 h 648"/>
                  <a:gd name="T24" fmla="*/ 720 w 720"/>
                  <a:gd name="T25" fmla="*/ 312 h 648"/>
                  <a:gd name="T26" fmla="*/ 672 w 720"/>
                  <a:gd name="T27" fmla="*/ 456 h 648"/>
                  <a:gd name="T28" fmla="*/ 576 w 720"/>
                  <a:gd name="T29" fmla="*/ 552 h 648"/>
                  <a:gd name="T30" fmla="*/ 528 w 720"/>
                  <a:gd name="T31" fmla="*/ 648 h 648"/>
                  <a:gd name="T32" fmla="*/ 336 w 720"/>
                  <a:gd name="T33" fmla="*/ 636 h 6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0"/>
                  <a:gd name="T52" fmla="*/ 0 h 648"/>
                  <a:gd name="T53" fmla="*/ 720 w 720"/>
                  <a:gd name="T54" fmla="*/ 648 h 6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0" h="648">
                    <a:moveTo>
                      <a:pt x="336" y="636"/>
                    </a:moveTo>
                    <a:lnTo>
                      <a:pt x="192" y="600"/>
                    </a:lnTo>
                    <a:lnTo>
                      <a:pt x="48" y="456"/>
                    </a:lnTo>
                    <a:lnTo>
                      <a:pt x="0" y="360"/>
                    </a:lnTo>
                    <a:lnTo>
                      <a:pt x="0" y="216"/>
                    </a:lnTo>
                    <a:lnTo>
                      <a:pt x="48" y="120"/>
                    </a:lnTo>
                    <a:lnTo>
                      <a:pt x="192" y="72"/>
                    </a:lnTo>
                    <a:lnTo>
                      <a:pt x="312" y="120"/>
                    </a:lnTo>
                    <a:lnTo>
                      <a:pt x="360" y="36"/>
                    </a:lnTo>
                    <a:lnTo>
                      <a:pt x="468" y="0"/>
                    </a:lnTo>
                    <a:lnTo>
                      <a:pt x="588" y="24"/>
                    </a:lnTo>
                    <a:lnTo>
                      <a:pt x="672" y="120"/>
                    </a:lnTo>
                    <a:lnTo>
                      <a:pt x="720" y="312"/>
                    </a:lnTo>
                    <a:lnTo>
                      <a:pt x="672" y="456"/>
                    </a:lnTo>
                    <a:lnTo>
                      <a:pt x="576" y="552"/>
                    </a:lnTo>
                    <a:lnTo>
                      <a:pt x="528" y="648"/>
                    </a:lnTo>
                    <a:lnTo>
                      <a:pt x="336" y="6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FFFF00"/>
                  </a:gs>
                </a:gsLst>
                <a:lin ang="5400000" scaled="1"/>
              </a:gradFill>
              <a:ln w="9525" cap="rnd">
                <a:solidFill>
                  <a:srgbClr val="B8341E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283" name="Freeform 14"/>
              <p:cNvSpPr>
                <a:spLocks/>
              </p:cNvSpPr>
              <p:nvPr/>
            </p:nvSpPr>
            <p:spPr bwMode="auto">
              <a:xfrm rot="8016108">
                <a:off x="972" y="1092"/>
                <a:ext cx="720" cy="648"/>
              </a:xfrm>
              <a:custGeom>
                <a:avLst/>
                <a:gdLst>
                  <a:gd name="T0" fmla="*/ 336 w 720"/>
                  <a:gd name="T1" fmla="*/ 636 h 648"/>
                  <a:gd name="T2" fmla="*/ 192 w 720"/>
                  <a:gd name="T3" fmla="*/ 600 h 648"/>
                  <a:gd name="T4" fmla="*/ 48 w 720"/>
                  <a:gd name="T5" fmla="*/ 456 h 648"/>
                  <a:gd name="T6" fmla="*/ 0 w 720"/>
                  <a:gd name="T7" fmla="*/ 360 h 648"/>
                  <a:gd name="T8" fmla="*/ 0 w 720"/>
                  <a:gd name="T9" fmla="*/ 216 h 648"/>
                  <a:gd name="T10" fmla="*/ 48 w 720"/>
                  <a:gd name="T11" fmla="*/ 120 h 648"/>
                  <a:gd name="T12" fmla="*/ 192 w 720"/>
                  <a:gd name="T13" fmla="*/ 72 h 648"/>
                  <a:gd name="T14" fmla="*/ 312 w 720"/>
                  <a:gd name="T15" fmla="*/ 120 h 648"/>
                  <a:gd name="T16" fmla="*/ 360 w 720"/>
                  <a:gd name="T17" fmla="*/ 36 h 648"/>
                  <a:gd name="T18" fmla="*/ 468 w 720"/>
                  <a:gd name="T19" fmla="*/ 0 h 648"/>
                  <a:gd name="T20" fmla="*/ 588 w 720"/>
                  <a:gd name="T21" fmla="*/ 24 h 648"/>
                  <a:gd name="T22" fmla="*/ 672 w 720"/>
                  <a:gd name="T23" fmla="*/ 120 h 648"/>
                  <a:gd name="T24" fmla="*/ 720 w 720"/>
                  <a:gd name="T25" fmla="*/ 312 h 648"/>
                  <a:gd name="T26" fmla="*/ 672 w 720"/>
                  <a:gd name="T27" fmla="*/ 456 h 648"/>
                  <a:gd name="T28" fmla="*/ 576 w 720"/>
                  <a:gd name="T29" fmla="*/ 552 h 648"/>
                  <a:gd name="T30" fmla="*/ 528 w 720"/>
                  <a:gd name="T31" fmla="*/ 648 h 648"/>
                  <a:gd name="T32" fmla="*/ 336 w 720"/>
                  <a:gd name="T33" fmla="*/ 636 h 6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0"/>
                  <a:gd name="T52" fmla="*/ 0 h 648"/>
                  <a:gd name="T53" fmla="*/ 720 w 720"/>
                  <a:gd name="T54" fmla="*/ 648 h 6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0" h="648">
                    <a:moveTo>
                      <a:pt x="336" y="636"/>
                    </a:moveTo>
                    <a:lnTo>
                      <a:pt x="192" y="600"/>
                    </a:lnTo>
                    <a:lnTo>
                      <a:pt x="48" y="456"/>
                    </a:lnTo>
                    <a:lnTo>
                      <a:pt x="0" y="360"/>
                    </a:lnTo>
                    <a:lnTo>
                      <a:pt x="0" y="216"/>
                    </a:lnTo>
                    <a:lnTo>
                      <a:pt x="48" y="120"/>
                    </a:lnTo>
                    <a:lnTo>
                      <a:pt x="192" y="72"/>
                    </a:lnTo>
                    <a:lnTo>
                      <a:pt x="312" y="120"/>
                    </a:lnTo>
                    <a:lnTo>
                      <a:pt x="360" y="36"/>
                    </a:lnTo>
                    <a:lnTo>
                      <a:pt x="468" y="0"/>
                    </a:lnTo>
                    <a:lnTo>
                      <a:pt x="588" y="24"/>
                    </a:lnTo>
                    <a:lnTo>
                      <a:pt x="672" y="120"/>
                    </a:lnTo>
                    <a:lnTo>
                      <a:pt x="720" y="312"/>
                    </a:lnTo>
                    <a:lnTo>
                      <a:pt x="672" y="456"/>
                    </a:lnTo>
                    <a:lnTo>
                      <a:pt x="576" y="552"/>
                    </a:lnTo>
                    <a:lnTo>
                      <a:pt x="528" y="648"/>
                    </a:lnTo>
                    <a:lnTo>
                      <a:pt x="336" y="6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FFFF00"/>
                  </a:gs>
                </a:gsLst>
                <a:lin ang="5400000" scaled="1"/>
              </a:gradFill>
              <a:ln w="9525" cap="rnd">
                <a:solidFill>
                  <a:srgbClr val="B8341E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284" name="Freeform 15"/>
              <p:cNvSpPr>
                <a:spLocks/>
              </p:cNvSpPr>
              <p:nvPr/>
            </p:nvSpPr>
            <p:spPr bwMode="auto">
              <a:xfrm rot="-10025304">
                <a:off x="528" y="1344"/>
                <a:ext cx="720" cy="648"/>
              </a:xfrm>
              <a:custGeom>
                <a:avLst/>
                <a:gdLst>
                  <a:gd name="T0" fmla="*/ 336 w 720"/>
                  <a:gd name="T1" fmla="*/ 636 h 648"/>
                  <a:gd name="T2" fmla="*/ 192 w 720"/>
                  <a:gd name="T3" fmla="*/ 600 h 648"/>
                  <a:gd name="T4" fmla="*/ 48 w 720"/>
                  <a:gd name="T5" fmla="*/ 456 h 648"/>
                  <a:gd name="T6" fmla="*/ 0 w 720"/>
                  <a:gd name="T7" fmla="*/ 360 h 648"/>
                  <a:gd name="T8" fmla="*/ 0 w 720"/>
                  <a:gd name="T9" fmla="*/ 216 h 648"/>
                  <a:gd name="T10" fmla="*/ 48 w 720"/>
                  <a:gd name="T11" fmla="*/ 120 h 648"/>
                  <a:gd name="T12" fmla="*/ 192 w 720"/>
                  <a:gd name="T13" fmla="*/ 72 h 648"/>
                  <a:gd name="T14" fmla="*/ 312 w 720"/>
                  <a:gd name="T15" fmla="*/ 120 h 648"/>
                  <a:gd name="T16" fmla="*/ 360 w 720"/>
                  <a:gd name="T17" fmla="*/ 36 h 648"/>
                  <a:gd name="T18" fmla="*/ 468 w 720"/>
                  <a:gd name="T19" fmla="*/ 0 h 648"/>
                  <a:gd name="T20" fmla="*/ 588 w 720"/>
                  <a:gd name="T21" fmla="*/ 24 h 648"/>
                  <a:gd name="T22" fmla="*/ 672 w 720"/>
                  <a:gd name="T23" fmla="*/ 120 h 648"/>
                  <a:gd name="T24" fmla="*/ 720 w 720"/>
                  <a:gd name="T25" fmla="*/ 312 h 648"/>
                  <a:gd name="T26" fmla="*/ 672 w 720"/>
                  <a:gd name="T27" fmla="*/ 456 h 648"/>
                  <a:gd name="T28" fmla="*/ 576 w 720"/>
                  <a:gd name="T29" fmla="*/ 552 h 648"/>
                  <a:gd name="T30" fmla="*/ 528 w 720"/>
                  <a:gd name="T31" fmla="*/ 648 h 648"/>
                  <a:gd name="T32" fmla="*/ 336 w 720"/>
                  <a:gd name="T33" fmla="*/ 636 h 6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0"/>
                  <a:gd name="T52" fmla="*/ 0 h 648"/>
                  <a:gd name="T53" fmla="*/ 720 w 720"/>
                  <a:gd name="T54" fmla="*/ 648 h 6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0" h="648">
                    <a:moveTo>
                      <a:pt x="336" y="636"/>
                    </a:moveTo>
                    <a:lnTo>
                      <a:pt x="192" y="600"/>
                    </a:lnTo>
                    <a:lnTo>
                      <a:pt x="48" y="456"/>
                    </a:lnTo>
                    <a:lnTo>
                      <a:pt x="0" y="360"/>
                    </a:lnTo>
                    <a:lnTo>
                      <a:pt x="0" y="216"/>
                    </a:lnTo>
                    <a:lnTo>
                      <a:pt x="48" y="120"/>
                    </a:lnTo>
                    <a:lnTo>
                      <a:pt x="192" y="72"/>
                    </a:lnTo>
                    <a:lnTo>
                      <a:pt x="312" y="120"/>
                    </a:lnTo>
                    <a:lnTo>
                      <a:pt x="360" y="36"/>
                    </a:lnTo>
                    <a:lnTo>
                      <a:pt x="468" y="0"/>
                    </a:lnTo>
                    <a:lnTo>
                      <a:pt x="588" y="24"/>
                    </a:lnTo>
                    <a:lnTo>
                      <a:pt x="672" y="120"/>
                    </a:lnTo>
                    <a:lnTo>
                      <a:pt x="720" y="312"/>
                    </a:lnTo>
                    <a:lnTo>
                      <a:pt x="672" y="456"/>
                    </a:lnTo>
                    <a:lnTo>
                      <a:pt x="576" y="552"/>
                    </a:lnTo>
                    <a:lnTo>
                      <a:pt x="528" y="648"/>
                    </a:lnTo>
                    <a:lnTo>
                      <a:pt x="336" y="6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FFFF00"/>
                  </a:gs>
                </a:gsLst>
                <a:lin ang="5400000" scaled="1"/>
              </a:gradFill>
              <a:ln w="9525" cap="rnd">
                <a:solidFill>
                  <a:srgbClr val="B8341E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285" name="Oval 16" descr="Large confetti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336" cy="384"/>
              </a:xfrm>
              <a:prstGeom prst="ellipse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52231" name="Freeform 17"/>
            <p:cNvSpPr>
              <a:spLocks/>
            </p:cNvSpPr>
            <p:nvPr/>
          </p:nvSpPr>
          <p:spPr bwMode="auto">
            <a:xfrm>
              <a:off x="384" y="2256"/>
              <a:ext cx="192" cy="1536"/>
            </a:xfrm>
            <a:custGeom>
              <a:avLst/>
              <a:gdLst>
                <a:gd name="T0" fmla="*/ 48 w 192"/>
                <a:gd name="T1" fmla="*/ 0 h 1536"/>
                <a:gd name="T2" fmla="*/ 0 w 192"/>
                <a:gd name="T3" fmla="*/ 240 h 1536"/>
                <a:gd name="T4" fmla="*/ 0 w 192"/>
                <a:gd name="T5" fmla="*/ 480 h 1536"/>
                <a:gd name="T6" fmla="*/ 48 w 192"/>
                <a:gd name="T7" fmla="*/ 576 h 1536"/>
                <a:gd name="T8" fmla="*/ 144 w 192"/>
                <a:gd name="T9" fmla="*/ 720 h 1536"/>
                <a:gd name="T10" fmla="*/ 180 w 192"/>
                <a:gd name="T11" fmla="*/ 840 h 1536"/>
                <a:gd name="T12" fmla="*/ 192 w 192"/>
                <a:gd name="T13" fmla="*/ 984 h 1536"/>
                <a:gd name="T14" fmla="*/ 192 w 192"/>
                <a:gd name="T15" fmla="*/ 1056 h 1536"/>
                <a:gd name="T16" fmla="*/ 192 w 192"/>
                <a:gd name="T17" fmla="*/ 1152 h 1536"/>
                <a:gd name="T18" fmla="*/ 144 w 192"/>
                <a:gd name="T19" fmla="*/ 1392 h 1536"/>
                <a:gd name="T20" fmla="*/ 96 w 192"/>
                <a:gd name="T21" fmla="*/ 1536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2"/>
                <a:gd name="T34" fmla="*/ 0 h 1536"/>
                <a:gd name="T35" fmla="*/ 192 w 192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2" h="1536">
                  <a:moveTo>
                    <a:pt x="48" y="0"/>
                  </a:moveTo>
                  <a:lnTo>
                    <a:pt x="0" y="240"/>
                  </a:lnTo>
                  <a:lnTo>
                    <a:pt x="0" y="480"/>
                  </a:lnTo>
                  <a:lnTo>
                    <a:pt x="48" y="576"/>
                  </a:lnTo>
                  <a:lnTo>
                    <a:pt x="144" y="720"/>
                  </a:lnTo>
                  <a:lnTo>
                    <a:pt x="180" y="840"/>
                  </a:lnTo>
                  <a:lnTo>
                    <a:pt x="192" y="984"/>
                  </a:lnTo>
                  <a:lnTo>
                    <a:pt x="192" y="1056"/>
                  </a:lnTo>
                  <a:lnTo>
                    <a:pt x="192" y="1152"/>
                  </a:lnTo>
                  <a:lnTo>
                    <a:pt x="144" y="1392"/>
                  </a:lnTo>
                  <a:lnTo>
                    <a:pt x="96" y="1536"/>
                  </a:lnTo>
                </a:path>
              </a:pathLst>
            </a:custGeom>
            <a:noFill/>
            <a:ln w="38100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232" name="Freeform 18"/>
            <p:cNvSpPr>
              <a:spLocks/>
            </p:cNvSpPr>
            <p:nvPr/>
          </p:nvSpPr>
          <p:spPr bwMode="auto">
            <a:xfrm rot="-3514978">
              <a:off x="216" y="3072"/>
              <a:ext cx="288" cy="432"/>
            </a:xfrm>
            <a:custGeom>
              <a:avLst/>
              <a:gdLst>
                <a:gd name="T0" fmla="*/ 3 w 336"/>
                <a:gd name="T1" fmla="*/ 1 h 816"/>
                <a:gd name="T2" fmla="*/ 3 w 336"/>
                <a:gd name="T3" fmla="*/ 1 h 816"/>
                <a:gd name="T4" fmla="*/ 0 w 336"/>
                <a:gd name="T5" fmla="*/ 1 h 816"/>
                <a:gd name="T6" fmla="*/ 0 w 336"/>
                <a:gd name="T7" fmla="*/ 1 h 816"/>
                <a:gd name="T8" fmla="*/ 3 w 336"/>
                <a:gd name="T9" fmla="*/ 1 h 816"/>
                <a:gd name="T10" fmla="*/ 3 w 336"/>
                <a:gd name="T11" fmla="*/ 1 h 816"/>
                <a:gd name="T12" fmla="*/ 3 w 336"/>
                <a:gd name="T13" fmla="*/ 0 h 816"/>
                <a:gd name="T14" fmla="*/ 3 w 336"/>
                <a:gd name="T15" fmla="*/ 1 h 816"/>
                <a:gd name="T16" fmla="*/ 3 w 336"/>
                <a:gd name="T17" fmla="*/ 1 h 816"/>
                <a:gd name="T18" fmla="*/ 3 w 336"/>
                <a:gd name="T19" fmla="*/ 1 h 816"/>
                <a:gd name="T20" fmla="*/ 3 w 336"/>
                <a:gd name="T21" fmla="*/ 1 h 816"/>
                <a:gd name="T22" fmla="*/ 3 w 336"/>
                <a:gd name="T23" fmla="*/ 1 h 816"/>
                <a:gd name="T24" fmla="*/ 3 w 336"/>
                <a:gd name="T25" fmla="*/ 1 h 8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6"/>
                <a:gd name="T40" fmla="*/ 0 h 816"/>
                <a:gd name="T41" fmla="*/ 336 w 336"/>
                <a:gd name="T42" fmla="*/ 816 h 8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6" h="816">
                  <a:moveTo>
                    <a:pt x="192" y="816"/>
                  </a:moveTo>
                  <a:lnTo>
                    <a:pt x="48" y="768"/>
                  </a:lnTo>
                  <a:lnTo>
                    <a:pt x="0" y="624"/>
                  </a:lnTo>
                  <a:lnTo>
                    <a:pt x="0" y="480"/>
                  </a:lnTo>
                  <a:lnTo>
                    <a:pt x="48" y="336"/>
                  </a:lnTo>
                  <a:lnTo>
                    <a:pt x="192" y="96"/>
                  </a:lnTo>
                  <a:lnTo>
                    <a:pt x="288" y="0"/>
                  </a:lnTo>
                  <a:lnTo>
                    <a:pt x="336" y="192"/>
                  </a:lnTo>
                  <a:lnTo>
                    <a:pt x="336" y="336"/>
                  </a:lnTo>
                  <a:lnTo>
                    <a:pt x="336" y="480"/>
                  </a:lnTo>
                  <a:lnTo>
                    <a:pt x="336" y="576"/>
                  </a:lnTo>
                  <a:lnTo>
                    <a:pt x="288" y="720"/>
                  </a:lnTo>
                  <a:lnTo>
                    <a:pt x="192" y="816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rgbClr val="33CC33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2233" name="Freeform 19"/>
            <p:cNvSpPr>
              <a:spLocks/>
            </p:cNvSpPr>
            <p:nvPr/>
          </p:nvSpPr>
          <p:spPr bwMode="auto">
            <a:xfrm rot="-3514978">
              <a:off x="317" y="3081"/>
              <a:ext cx="128" cy="401"/>
            </a:xfrm>
            <a:custGeom>
              <a:avLst/>
              <a:gdLst>
                <a:gd name="T0" fmla="*/ 0 w 96"/>
                <a:gd name="T1" fmla="*/ 3 h 480"/>
                <a:gd name="T2" fmla="*/ 4741247 w 96"/>
                <a:gd name="T3" fmla="*/ 3 h 480"/>
                <a:gd name="T4" fmla="*/ 4741247 w 96"/>
                <a:gd name="T5" fmla="*/ 3 h 480"/>
                <a:gd name="T6" fmla="*/ 9561204 w 96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480"/>
                <a:gd name="T14" fmla="*/ 96 w 96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480">
                  <a:moveTo>
                    <a:pt x="0" y="480"/>
                  </a:moveTo>
                  <a:lnTo>
                    <a:pt x="48" y="288"/>
                  </a:lnTo>
                  <a:lnTo>
                    <a:pt x="48" y="192"/>
                  </a:lnTo>
                  <a:lnTo>
                    <a:pt x="96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234" name="Freeform 20"/>
            <p:cNvSpPr>
              <a:spLocks/>
            </p:cNvSpPr>
            <p:nvPr/>
          </p:nvSpPr>
          <p:spPr bwMode="auto">
            <a:xfrm rot="-3514978">
              <a:off x="337" y="3157"/>
              <a:ext cx="128" cy="124"/>
            </a:xfrm>
            <a:custGeom>
              <a:avLst/>
              <a:gdLst>
                <a:gd name="T0" fmla="*/ 0 w 96"/>
                <a:gd name="T1" fmla="*/ 0 h 480"/>
                <a:gd name="T2" fmla="*/ 4741247 w 96"/>
                <a:gd name="T3" fmla="*/ 0 h 480"/>
                <a:gd name="T4" fmla="*/ 4741247 w 96"/>
                <a:gd name="T5" fmla="*/ 0 h 480"/>
                <a:gd name="T6" fmla="*/ 9561204 w 96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480"/>
                <a:gd name="T14" fmla="*/ 96 w 96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480">
                  <a:moveTo>
                    <a:pt x="0" y="480"/>
                  </a:moveTo>
                  <a:lnTo>
                    <a:pt x="48" y="288"/>
                  </a:lnTo>
                  <a:lnTo>
                    <a:pt x="48" y="192"/>
                  </a:lnTo>
                  <a:lnTo>
                    <a:pt x="96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235" name="Freeform 21"/>
            <p:cNvSpPr>
              <a:spLocks/>
            </p:cNvSpPr>
            <p:nvPr/>
          </p:nvSpPr>
          <p:spPr bwMode="auto">
            <a:xfrm rot="-3514978">
              <a:off x="342" y="3244"/>
              <a:ext cx="64" cy="216"/>
            </a:xfrm>
            <a:custGeom>
              <a:avLst/>
              <a:gdLst>
                <a:gd name="T0" fmla="*/ 1 w 96"/>
                <a:gd name="T1" fmla="*/ 1 h 336"/>
                <a:gd name="T2" fmla="*/ 1 w 96"/>
                <a:gd name="T3" fmla="*/ 1 h 336"/>
                <a:gd name="T4" fmla="*/ 1 w 96"/>
                <a:gd name="T5" fmla="*/ 1 h 336"/>
                <a:gd name="T6" fmla="*/ 0 w 96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336"/>
                <a:gd name="T14" fmla="*/ 96 w 96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336">
                  <a:moveTo>
                    <a:pt x="96" y="336"/>
                  </a:moveTo>
                  <a:lnTo>
                    <a:pt x="12" y="264"/>
                  </a:lnTo>
                  <a:lnTo>
                    <a:pt x="72" y="19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236" name="Freeform 22"/>
            <p:cNvSpPr>
              <a:spLocks/>
            </p:cNvSpPr>
            <p:nvPr/>
          </p:nvSpPr>
          <p:spPr bwMode="auto">
            <a:xfrm rot="-3514978">
              <a:off x="290" y="3164"/>
              <a:ext cx="16" cy="154"/>
            </a:xfrm>
            <a:custGeom>
              <a:avLst/>
              <a:gdLst>
                <a:gd name="T0" fmla="*/ 1 w 24"/>
                <a:gd name="T1" fmla="*/ 1 h 240"/>
                <a:gd name="T2" fmla="*/ 0 w 24"/>
                <a:gd name="T3" fmla="*/ 1 h 240"/>
                <a:gd name="T4" fmla="*/ 0 w 24"/>
                <a:gd name="T5" fmla="*/ 1 h 240"/>
                <a:gd name="T6" fmla="*/ 1 w 24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40"/>
                <a:gd name="T14" fmla="*/ 24 w 24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40">
                  <a:moveTo>
                    <a:pt x="24" y="240"/>
                  </a:moveTo>
                  <a:lnTo>
                    <a:pt x="0" y="144"/>
                  </a:lnTo>
                  <a:lnTo>
                    <a:pt x="0" y="96"/>
                  </a:lnTo>
                  <a:lnTo>
                    <a:pt x="24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237" name="Freeform 23"/>
            <p:cNvSpPr>
              <a:spLocks/>
            </p:cNvSpPr>
            <p:nvPr/>
          </p:nvSpPr>
          <p:spPr bwMode="auto">
            <a:xfrm>
              <a:off x="504" y="3420"/>
              <a:ext cx="60" cy="96"/>
            </a:xfrm>
            <a:custGeom>
              <a:avLst/>
              <a:gdLst>
                <a:gd name="T0" fmla="*/ 0 w 60"/>
                <a:gd name="T1" fmla="*/ 0 h 96"/>
                <a:gd name="T2" fmla="*/ 48 w 60"/>
                <a:gd name="T3" fmla="*/ 96 h 96"/>
                <a:gd name="T4" fmla="*/ 0 60000 65536"/>
                <a:gd name="T5" fmla="*/ 0 60000 65536"/>
                <a:gd name="T6" fmla="*/ 0 w 60"/>
                <a:gd name="T7" fmla="*/ 0 h 96"/>
                <a:gd name="T8" fmla="*/ 60 w 60"/>
                <a:gd name="T9" fmla="*/ 96 h 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0" h="96">
                  <a:moveTo>
                    <a:pt x="0" y="0"/>
                  </a:moveTo>
                  <a:cubicBezTo>
                    <a:pt x="60" y="20"/>
                    <a:pt x="48" y="36"/>
                    <a:pt x="48" y="96"/>
                  </a:cubicBezTo>
                </a:path>
              </a:pathLst>
            </a:custGeom>
            <a:noFill/>
            <a:ln w="57150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52238" name="Group 24"/>
            <p:cNvGrpSpPr>
              <a:grpSpLocks/>
            </p:cNvGrpSpPr>
            <p:nvPr/>
          </p:nvGrpSpPr>
          <p:grpSpPr bwMode="auto">
            <a:xfrm>
              <a:off x="480" y="2496"/>
              <a:ext cx="288" cy="528"/>
              <a:chOff x="480" y="2496"/>
              <a:chExt cx="288" cy="528"/>
            </a:xfrm>
          </p:grpSpPr>
          <p:sp>
            <p:nvSpPr>
              <p:cNvPr id="52274" name="Freeform 25"/>
              <p:cNvSpPr>
                <a:spLocks/>
              </p:cNvSpPr>
              <p:nvPr/>
            </p:nvSpPr>
            <p:spPr bwMode="auto">
              <a:xfrm>
                <a:off x="480" y="2496"/>
                <a:ext cx="288" cy="432"/>
              </a:xfrm>
              <a:custGeom>
                <a:avLst/>
                <a:gdLst>
                  <a:gd name="T0" fmla="*/ 3 w 336"/>
                  <a:gd name="T1" fmla="*/ 1 h 816"/>
                  <a:gd name="T2" fmla="*/ 3 w 336"/>
                  <a:gd name="T3" fmla="*/ 1 h 816"/>
                  <a:gd name="T4" fmla="*/ 0 w 336"/>
                  <a:gd name="T5" fmla="*/ 1 h 816"/>
                  <a:gd name="T6" fmla="*/ 0 w 336"/>
                  <a:gd name="T7" fmla="*/ 1 h 816"/>
                  <a:gd name="T8" fmla="*/ 3 w 336"/>
                  <a:gd name="T9" fmla="*/ 1 h 816"/>
                  <a:gd name="T10" fmla="*/ 3 w 336"/>
                  <a:gd name="T11" fmla="*/ 1 h 816"/>
                  <a:gd name="T12" fmla="*/ 3 w 336"/>
                  <a:gd name="T13" fmla="*/ 0 h 816"/>
                  <a:gd name="T14" fmla="*/ 3 w 336"/>
                  <a:gd name="T15" fmla="*/ 1 h 816"/>
                  <a:gd name="T16" fmla="*/ 3 w 336"/>
                  <a:gd name="T17" fmla="*/ 1 h 816"/>
                  <a:gd name="T18" fmla="*/ 3 w 336"/>
                  <a:gd name="T19" fmla="*/ 1 h 816"/>
                  <a:gd name="T20" fmla="*/ 3 w 336"/>
                  <a:gd name="T21" fmla="*/ 1 h 816"/>
                  <a:gd name="T22" fmla="*/ 3 w 336"/>
                  <a:gd name="T23" fmla="*/ 1 h 816"/>
                  <a:gd name="T24" fmla="*/ 3 w 336"/>
                  <a:gd name="T25" fmla="*/ 1 h 8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6"/>
                  <a:gd name="T40" fmla="*/ 0 h 816"/>
                  <a:gd name="T41" fmla="*/ 336 w 336"/>
                  <a:gd name="T42" fmla="*/ 816 h 8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6" h="816">
                    <a:moveTo>
                      <a:pt x="192" y="816"/>
                    </a:moveTo>
                    <a:lnTo>
                      <a:pt x="48" y="768"/>
                    </a:lnTo>
                    <a:lnTo>
                      <a:pt x="0" y="624"/>
                    </a:lnTo>
                    <a:lnTo>
                      <a:pt x="0" y="480"/>
                    </a:lnTo>
                    <a:lnTo>
                      <a:pt x="48" y="336"/>
                    </a:lnTo>
                    <a:lnTo>
                      <a:pt x="192" y="96"/>
                    </a:lnTo>
                    <a:lnTo>
                      <a:pt x="288" y="0"/>
                    </a:lnTo>
                    <a:lnTo>
                      <a:pt x="336" y="192"/>
                    </a:lnTo>
                    <a:lnTo>
                      <a:pt x="336" y="336"/>
                    </a:lnTo>
                    <a:lnTo>
                      <a:pt x="336" y="480"/>
                    </a:lnTo>
                    <a:lnTo>
                      <a:pt x="336" y="576"/>
                    </a:lnTo>
                    <a:lnTo>
                      <a:pt x="288" y="720"/>
                    </a:lnTo>
                    <a:lnTo>
                      <a:pt x="192" y="81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2"/>
                  </a:gs>
                  <a:gs pos="100000">
                    <a:srgbClr val="33CC33"/>
                  </a:gs>
                </a:gsLst>
                <a:lin ang="5400000" scaled="1"/>
              </a:gradFill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275" name="Freeform 26"/>
              <p:cNvSpPr>
                <a:spLocks/>
              </p:cNvSpPr>
              <p:nvPr/>
            </p:nvSpPr>
            <p:spPr bwMode="auto">
              <a:xfrm>
                <a:off x="576" y="2527"/>
                <a:ext cx="128" cy="401"/>
              </a:xfrm>
              <a:custGeom>
                <a:avLst/>
                <a:gdLst>
                  <a:gd name="T0" fmla="*/ 0 w 96"/>
                  <a:gd name="T1" fmla="*/ 3 h 480"/>
                  <a:gd name="T2" fmla="*/ 4741247 w 96"/>
                  <a:gd name="T3" fmla="*/ 3 h 480"/>
                  <a:gd name="T4" fmla="*/ 4741247 w 96"/>
                  <a:gd name="T5" fmla="*/ 3 h 480"/>
                  <a:gd name="T6" fmla="*/ 9561204 w 96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480"/>
                  <a:gd name="T14" fmla="*/ 96 w 96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480">
                    <a:moveTo>
                      <a:pt x="0" y="480"/>
                    </a:moveTo>
                    <a:lnTo>
                      <a:pt x="48" y="288"/>
                    </a:lnTo>
                    <a:lnTo>
                      <a:pt x="48" y="192"/>
                    </a:lnTo>
                    <a:lnTo>
                      <a:pt x="96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276" name="Freeform 27"/>
              <p:cNvSpPr>
                <a:spLocks/>
              </p:cNvSpPr>
              <p:nvPr/>
            </p:nvSpPr>
            <p:spPr bwMode="auto">
              <a:xfrm>
                <a:off x="640" y="2650"/>
                <a:ext cx="128" cy="124"/>
              </a:xfrm>
              <a:custGeom>
                <a:avLst/>
                <a:gdLst>
                  <a:gd name="T0" fmla="*/ 0 w 96"/>
                  <a:gd name="T1" fmla="*/ 0 h 480"/>
                  <a:gd name="T2" fmla="*/ 4741247 w 96"/>
                  <a:gd name="T3" fmla="*/ 0 h 480"/>
                  <a:gd name="T4" fmla="*/ 4741247 w 96"/>
                  <a:gd name="T5" fmla="*/ 0 h 480"/>
                  <a:gd name="T6" fmla="*/ 9561204 w 96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480"/>
                  <a:gd name="T14" fmla="*/ 96 w 96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480">
                    <a:moveTo>
                      <a:pt x="0" y="480"/>
                    </a:moveTo>
                    <a:lnTo>
                      <a:pt x="48" y="288"/>
                    </a:lnTo>
                    <a:lnTo>
                      <a:pt x="48" y="192"/>
                    </a:lnTo>
                    <a:lnTo>
                      <a:pt x="96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277" name="Freeform 28"/>
              <p:cNvSpPr>
                <a:spLocks/>
              </p:cNvSpPr>
              <p:nvPr/>
            </p:nvSpPr>
            <p:spPr bwMode="auto">
              <a:xfrm>
                <a:off x="544" y="2650"/>
                <a:ext cx="64" cy="216"/>
              </a:xfrm>
              <a:custGeom>
                <a:avLst/>
                <a:gdLst>
                  <a:gd name="T0" fmla="*/ 1 w 96"/>
                  <a:gd name="T1" fmla="*/ 1 h 336"/>
                  <a:gd name="T2" fmla="*/ 1 w 96"/>
                  <a:gd name="T3" fmla="*/ 1 h 336"/>
                  <a:gd name="T4" fmla="*/ 1 w 96"/>
                  <a:gd name="T5" fmla="*/ 1 h 336"/>
                  <a:gd name="T6" fmla="*/ 0 w 96"/>
                  <a:gd name="T7" fmla="*/ 0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336"/>
                  <a:gd name="T14" fmla="*/ 96 w 96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336">
                    <a:moveTo>
                      <a:pt x="96" y="336"/>
                    </a:moveTo>
                    <a:lnTo>
                      <a:pt x="12" y="264"/>
                    </a:lnTo>
                    <a:lnTo>
                      <a:pt x="72" y="19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278" name="Freeform 29"/>
              <p:cNvSpPr>
                <a:spLocks/>
              </p:cNvSpPr>
              <p:nvPr/>
            </p:nvSpPr>
            <p:spPr bwMode="auto">
              <a:xfrm>
                <a:off x="624" y="2558"/>
                <a:ext cx="16" cy="154"/>
              </a:xfrm>
              <a:custGeom>
                <a:avLst/>
                <a:gdLst>
                  <a:gd name="T0" fmla="*/ 1 w 24"/>
                  <a:gd name="T1" fmla="*/ 1 h 240"/>
                  <a:gd name="T2" fmla="*/ 0 w 24"/>
                  <a:gd name="T3" fmla="*/ 1 h 240"/>
                  <a:gd name="T4" fmla="*/ 0 w 24"/>
                  <a:gd name="T5" fmla="*/ 1 h 240"/>
                  <a:gd name="T6" fmla="*/ 1 w 24"/>
                  <a:gd name="T7" fmla="*/ 0 h 2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0"/>
                  <a:gd name="T14" fmla="*/ 24 w 24"/>
                  <a:gd name="T15" fmla="*/ 240 h 2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0">
                    <a:moveTo>
                      <a:pt x="24" y="240"/>
                    </a:moveTo>
                    <a:lnTo>
                      <a:pt x="0" y="144"/>
                    </a:lnTo>
                    <a:lnTo>
                      <a:pt x="0" y="96"/>
                    </a:lnTo>
                    <a:lnTo>
                      <a:pt x="24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279" name="Freeform 30"/>
              <p:cNvSpPr>
                <a:spLocks/>
              </p:cNvSpPr>
              <p:nvPr/>
            </p:nvSpPr>
            <p:spPr bwMode="auto">
              <a:xfrm flipH="1">
                <a:off x="528" y="2928"/>
                <a:ext cx="47" cy="96"/>
              </a:xfrm>
              <a:custGeom>
                <a:avLst/>
                <a:gdLst>
                  <a:gd name="T0" fmla="*/ 1 w 72"/>
                  <a:gd name="T1" fmla="*/ 0 h 192"/>
                  <a:gd name="T2" fmla="*/ 0 w 72"/>
                  <a:gd name="T3" fmla="*/ 1 h 192"/>
                  <a:gd name="T4" fmla="*/ 0 60000 65536"/>
                  <a:gd name="T5" fmla="*/ 0 60000 65536"/>
                  <a:gd name="T6" fmla="*/ 0 w 72"/>
                  <a:gd name="T7" fmla="*/ 0 h 192"/>
                  <a:gd name="T8" fmla="*/ 72 w 72"/>
                  <a:gd name="T9" fmla="*/ 192 h 19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192">
                    <a:moveTo>
                      <a:pt x="12" y="0"/>
                    </a:moveTo>
                    <a:cubicBezTo>
                      <a:pt x="24" y="48"/>
                      <a:pt x="72" y="192"/>
                      <a:pt x="0" y="192"/>
                    </a:cubicBezTo>
                  </a:path>
                </a:pathLst>
              </a:custGeom>
              <a:noFill/>
              <a:ln w="57150">
                <a:solidFill>
                  <a:srgbClr val="33CC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52239" name="Group 31"/>
            <p:cNvGrpSpPr>
              <a:grpSpLocks/>
            </p:cNvGrpSpPr>
            <p:nvPr/>
          </p:nvGrpSpPr>
          <p:grpSpPr bwMode="auto">
            <a:xfrm rot="4680742">
              <a:off x="936" y="2808"/>
              <a:ext cx="624" cy="1536"/>
              <a:chOff x="144" y="2256"/>
              <a:chExt cx="624" cy="1536"/>
            </a:xfrm>
          </p:grpSpPr>
          <p:sp>
            <p:nvSpPr>
              <p:cNvPr id="52261" name="Freeform 32"/>
              <p:cNvSpPr>
                <a:spLocks/>
              </p:cNvSpPr>
              <p:nvPr/>
            </p:nvSpPr>
            <p:spPr bwMode="auto">
              <a:xfrm>
                <a:off x="384" y="2256"/>
                <a:ext cx="192" cy="1536"/>
              </a:xfrm>
              <a:custGeom>
                <a:avLst/>
                <a:gdLst>
                  <a:gd name="T0" fmla="*/ 48 w 192"/>
                  <a:gd name="T1" fmla="*/ 0 h 1536"/>
                  <a:gd name="T2" fmla="*/ 0 w 192"/>
                  <a:gd name="T3" fmla="*/ 240 h 1536"/>
                  <a:gd name="T4" fmla="*/ 0 w 192"/>
                  <a:gd name="T5" fmla="*/ 480 h 1536"/>
                  <a:gd name="T6" fmla="*/ 48 w 192"/>
                  <a:gd name="T7" fmla="*/ 576 h 1536"/>
                  <a:gd name="T8" fmla="*/ 144 w 192"/>
                  <a:gd name="T9" fmla="*/ 720 h 1536"/>
                  <a:gd name="T10" fmla="*/ 180 w 192"/>
                  <a:gd name="T11" fmla="*/ 840 h 1536"/>
                  <a:gd name="T12" fmla="*/ 192 w 192"/>
                  <a:gd name="T13" fmla="*/ 984 h 1536"/>
                  <a:gd name="T14" fmla="*/ 192 w 192"/>
                  <a:gd name="T15" fmla="*/ 1056 h 1536"/>
                  <a:gd name="T16" fmla="*/ 192 w 192"/>
                  <a:gd name="T17" fmla="*/ 1152 h 1536"/>
                  <a:gd name="T18" fmla="*/ 144 w 192"/>
                  <a:gd name="T19" fmla="*/ 1392 h 1536"/>
                  <a:gd name="T20" fmla="*/ 96 w 192"/>
                  <a:gd name="T21" fmla="*/ 1536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92"/>
                  <a:gd name="T34" fmla="*/ 0 h 1536"/>
                  <a:gd name="T35" fmla="*/ 192 w 192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92" h="1536">
                    <a:moveTo>
                      <a:pt x="48" y="0"/>
                    </a:moveTo>
                    <a:lnTo>
                      <a:pt x="0" y="240"/>
                    </a:lnTo>
                    <a:lnTo>
                      <a:pt x="0" y="480"/>
                    </a:lnTo>
                    <a:lnTo>
                      <a:pt x="48" y="576"/>
                    </a:lnTo>
                    <a:lnTo>
                      <a:pt x="144" y="720"/>
                    </a:lnTo>
                    <a:lnTo>
                      <a:pt x="180" y="840"/>
                    </a:lnTo>
                    <a:lnTo>
                      <a:pt x="192" y="984"/>
                    </a:lnTo>
                    <a:lnTo>
                      <a:pt x="192" y="1056"/>
                    </a:lnTo>
                    <a:lnTo>
                      <a:pt x="192" y="1152"/>
                    </a:lnTo>
                    <a:lnTo>
                      <a:pt x="144" y="1392"/>
                    </a:lnTo>
                    <a:lnTo>
                      <a:pt x="96" y="1536"/>
                    </a:lnTo>
                  </a:path>
                </a:pathLst>
              </a:cu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262" name="Freeform 33"/>
              <p:cNvSpPr>
                <a:spLocks/>
              </p:cNvSpPr>
              <p:nvPr/>
            </p:nvSpPr>
            <p:spPr bwMode="auto">
              <a:xfrm>
                <a:off x="480" y="2496"/>
                <a:ext cx="288" cy="432"/>
              </a:xfrm>
              <a:custGeom>
                <a:avLst/>
                <a:gdLst>
                  <a:gd name="T0" fmla="*/ 3 w 336"/>
                  <a:gd name="T1" fmla="*/ 1 h 816"/>
                  <a:gd name="T2" fmla="*/ 3 w 336"/>
                  <a:gd name="T3" fmla="*/ 1 h 816"/>
                  <a:gd name="T4" fmla="*/ 0 w 336"/>
                  <a:gd name="T5" fmla="*/ 1 h 816"/>
                  <a:gd name="T6" fmla="*/ 0 w 336"/>
                  <a:gd name="T7" fmla="*/ 1 h 816"/>
                  <a:gd name="T8" fmla="*/ 3 w 336"/>
                  <a:gd name="T9" fmla="*/ 1 h 816"/>
                  <a:gd name="T10" fmla="*/ 3 w 336"/>
                  <a:gd name="T11" fmla="*/ 1 h 816"/>
                  <a:gd name="T12" fmla="*/ 3 w 336"/>
                  <a:gd name="T13" fmla="*/ 0 h 816"/>
                  <a:gd name="T14" fmla="*/ 3 w 336"/>
                  <a:gd name="T15" fmla="*/ 1 h 816"/>
                  <a:gd name="T16" fmla="*/ 3 w 336"/>
                  <a:gd name="T17" fmla="*/ 1 h 816"/>
                  <a:gd name="T18" fmla="*/ 3 w 336"/>
                  <a:gd name="T19" fmla="*/ 1 h 816"/>
                  <a:gd name="T20" fmla="*/ 3 w 336"/>
                  <a:gd name="T21" fmla="*/ 1 h 816"/>
                  <a:gd name="T22" fmla="*/ 3 w 336"/>
                  <a:gd name="T23" fmla="*/ 1 h 816"/>
                  <a:gd name="T24" fmla="*/ 3 w 336"/>
                  <a:gd name="T25" fmla="*/ 1 h 8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6"/>
                  <a:gd name="T40" fmla="*/ 0 h 816"/>
                  <a:gd name="T41" fmla="*/ 336 w 336"/>
                  <a:gd name="T42" fmla="*/ 816 h 8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6" h="816">
                    <a:moveTo>
                      <a:pt x="192" y="816"/>
                    </a:moveTo>
                    <a:lnTo>
                      <a:pt x="48" y="768"/>
                    </a:lnTo>
                    <a:lnTo>
                      <a:pt x="0" y="624"/>
                    </a:lnTo>
                    <a:lnTo>
                      <a:pt x="0" y="480"/>
                    </a:lnTo>
                    <a:lnTo>
                      <a:pt x="48" y="336"/>
                    </a:lnTo>
                    <a:lnTo>
                      <a:pt x="192" y="96"/>
                    </a:lnTo>
                    <a:lnTo>
                      <a:pt x="288" y="0"/>
                    </a:lnTo>
                    <a:lnTo>
                      <a:pt x="336" y="192"/>
                    </a:lnTo>
                    <a:lnTo>
                      <a:pt x="336" y="336"/>
                    </a:lnTo>
                    <a:lnTo>
                      <a:pt x="336" y="480"/>
                    </a:lnTo>
                    <a:lnTo>
                      <a:pt x="336" y="576"/>
                    </a:lnTo>
                    <a:lnTo>
                      <a:pt x="288" y="720"/>
                    </a:lnTo>
                    <a:lnTo>
                      <a:pt x="192" y="81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2"/>
                  </a:gs>
                  <a:gs pos="100000">
                    <a:srgbClr val="33CC33"/>
                  </a:gs>
                </a:gsLst>
                <a:lin ang="5400000" scaled="1"/>
              </a:gradFill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263" name="Freeform 34"/>
              <p:cNvSpPr>
                <a:spLocks/>
              </p:cNvSpPr>
              <p:nvPr/>
            </p:nvSpPr>
            <p:spPr bwMode="auto">
              <a:xfrm>
                <a:off x="576" y="2527"/>
                <a:ext cx="128" cy="401"/>
              </a:xfrm>
              <a:custGeom>
                <a:avLst/>
                <a:gdLst>
                  <a:gd name="T0" fmla="*/ 0 w 96"/>
                  <a:gd name="T1" fmla="*/ 3 h 480"/>
                  <a:gd name="T2" fmla="*/ 4741247 w 96"/>
                  <a:gd name="T3" fmla="*/ 3 h 480"/>
                  <a:gd name="T4" fmla="*/ 4741247 w 96"/>
                  <a:gd name="T5" fmla="*/ 3 h 480"/>
                  <a:gd name="T6" fmla="*/ 9561204 w 96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480"/>
                  <a:gd name="T14" fmla="*/ 96 w 96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480">
                    <a:moveTo>
                      <a:pt x="0" y="480"/>
                    </a:moveTo>
                    <a:lnTo>
                      <a:pt x="48" y="288"/>
                    </a:lnTo>
                    <a:lnTo>
                      <a:pt x="48" y="192"/>
                    </a:lnTo>
                    <a:lnTo>
                      <a:pt x="96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264" name="Freeform 35"/>
              <p:cNvSpPr>
                <a:spLocks/>
              </p:cNvSpPr>
              <p:nvPr/>
            </p:nvSpPr>
            <p:spPr bwMode="auto">
              <a:xfrm>
                <a:off x="640" y="2650"/>
                <a:ext cx="128" cy="124"/>
              </a:xfrm>
              <a:custGeom>
                <a:avLst/>
                <a:gdLst>
                  <a:gd name="T0" fmla="*/ 0 w 96"/>
                  <a:gd name="T1" fmla="*/ 0 h 480"/>
                  <a:gd name="T2" fmla="*/ 4741247 w 96"/>
                  <a:gd name="T3" fmla="*/ 0 h 480"/>
                  <a:gd name="T4" fmla="*/ 4741247 w 96"/>
                  <a:gd name="T5" fmla="*/ 0 h 480"/>
                  <a:gd name="T6" fmla="*/ 9561204 w 96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480"/>
                  <a:gd name="T14" fmla="*/ 96 w 96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480">
                    <a:moveTo>
                      <a:pt x="0" y="480"/>
                    </a:moveTo>
                    <a:lnTo>
                      <a:pt x="48" y="288"/>
                    </a:lnTo>
                    <a:lnTo>
                      <a:pt x="48" y="192"/>
                    </a:lnTo>
                    <a:lnTo>
                      <a:pt x="96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265" name="Freeform 36"/>
              <p:cNvSpPr>
                <a:spLocks/>
              </p:cNvSpPr>
              <p:nvPr/>
            </p:nvSpPr>
            <p:spPr bwMode="auto">
              <a:xfrm>
                <a:off x="544" y="2650"/>
                <a:ext cx="64" cy="216"/>
              </a:xfrm>
              <a:custGeom>
                <a:avLst/>
                <a:gdLst>
                  <a:gd name="T0" fmla="*/ 1 w 96"/>
                  <a:gd name="T1" fmla="*/ 1 h 336"/>
                  <a:gd name="T2" fmla="*/ 1 w 96"/>
                  <a:gd name="T3" fmla="*/ 1 h 336"/>
                  <a:gd name="T4" fmla="*/ 1 w 96"/>
                  <a:gd name="T5" fmla="*/ 1 h 336"/>
                  <a:gd name="T6" fmla="*/ 0 w 96"/>
                  <a:gd name="T7" fmla="*/ 0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336"/>
                  <a:gd name="T14" fmla="*/ 96 w 96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336">
                    <a:moveTo>
                      <a:pt x="96" y="336"/>
                    </a:moveTo>
                    <a:lnTo>
                      <a:pt x="12" y="264"/>
                    </a:lnTo>
                    <a:lnTo>
                      <a:pt x="72" y="19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266" name="Freeform 37"/>
              <p:cNvSpPr>
                <a:spLocks/>
              </p:cNvSpPr>
              <p:nvPr/>
            </p:nvSpPr>
            <p:spPr bwMode="auto">
              <a:xfrm>
                <a:off x="624" y="2558"/>
                <a:ext cx="16" cy="154"/>
              </a:xfrm>
              <a:custGeom>
                <a:avLst/>
                <a:gdLst>
                  <a:gd name="T0" fmla="*/ 1 w 24"/>
                  <a:gd name="T1" fmla="*/ 1 h 240"/>
                  <a:gd name="T2" fmla="*/ 0 w 24"/>
                  <a:gd name="T3" fmla="*/ 1 h 240"/>
                  <a:gd name="T4" fmla="*/ 0 w 24"/>
                  <a:gd name="T5" fmla="*/ 1 h 240"/>
                  <a:gd name="T6" fmla="*/ 1 w 24"/>
                  <a:gd name="T7" fmla="*/ 0 h 2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0"/>
                  <a:gd name="T14" fmla="*/ 24 w 24"/>
                  <a:gd name="T15" fmla="*/ 240 h 2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0">
                    <a:moveTo>
                      <a:pt x="24" y="240"/>
                    </a:moveTo>
                    <a:lnTo>
                      <a:pt x="0" y="144"/>
                    </a:lnTo>
                    <a:lnTo>
                      <a:pt x="0" y="96"/>
                    </a:lnTo>
                    <a:lnTo>
                      <a:pt x="24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267" name="Freeform 38"/>
              <p:cNvSpPr>
                <a:spLocks/>
              </p:cNvSpPr>
              <p:nvPr/>
            </p:nvSpPr>
            <p:spPr bwMode="auto">
              <a:xfrm rot="-3514978">
                <a:off x="216" y="3072"/>
                <a:ext cx="288" cy="432"/>
              </a:xfrm>
              <a:custGeom>
                <a:avLst/>
                <a:gdLst>
                  <a:gd name="T0" fmla="*/ 3 w 336"/>
                  <a:gd name="T1" fmla="*/ 1 h 816"/>
                  <a:gd name="T2" fmla="*/ 3 w 336"/>
                  <a:gd name="T3" fmla="*/ 1 h 816"/>
                  <a:gd name="T4" fmla="*/ 0 w 336"/>
                  <a:gd name="T5" fmla="*/ 1 h 816"/>
                  <a:gd name="T6" fmla="*/ 0 w 336"/>
                  <a:gd name="T7" fmla="*/ 1 h 816"/>
                  <a:gd name="T8" fmla="*/ 3 w 336"/>
                  <a:gd name="T9" fmla="*/ 1 h 816"/>
                  <a:gd name="T10" fmla="*/ 3 w 336"/>
                  <a:gd name="T11" fmla="*/ 1 h 816"/>
                  <a:gd name="T12" fmla="*/ 3 w 336"/>
                  <a:gd name="T13" fmla="*/ 0 h 816"/>
                  <a:gd name="T14" fmla="*/ 3 w 336"/>
                  <a:gd name="T15" fmla="*/ 1 h 816"/>
                  <a:gd name="T16" fmla="*/ 3 w 336"/>
                  <a:gd name="T17" fmla="*/ 1 h 816"/>
                  <a:gd name="T18" fmla="*/ 3 w 336"/>
                  <a:gd name="T19" fmla="*/ 1 h 816"/>
                  <a:gd name="T20" fmla="*/ 3 w 336"/>
                  <a:gd name="T21" fmla="*/ 1 h 816"/>
                  <a:gd name="T22" fmla="*/ 3 w 336"/>
                  <a:gd name="T23" fmla="*/ 1 h 816"/>
                  <a:gd name="T24" fmla="*/ 3 w 336"/>
                  <a:gd name="T25" fmla="*/ 1 h 8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6"/>
                  <a:gd name="T40" fmla="*/ 0 h 816"/>
                  <a:gd name="T41" fmla="*/ 336 w 336"/>
                  <a:gd name="T42" fmla="*/ 816 h 8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6" h="816">
                    <a:moveTo>
                      <a:pt x="192" y="816"/>
                    </a:moveTo>
                    <a:lnTo>
                      <a:pt x="48" y="768"/>
                    </a:lnTo>
                    <a:lnTo>
                      <a:pt x="0" y="624"/>
                    </a:lnTo>
                    <a:lnTo>
                      <a:pt x="0" y="480"/>
                    </a:lnTo>
                    <a:lnTo>
                      <a:pt x="48" y="336"/>
                    </a:lnTo>
                    <a:lnTo>
                      <a:pt x="192" y="96"/>
                    </a:lnTo>
                    <a:lnTo>
                      <a:pt x="288" y="0"/>
                    </a:lnTo>
                    <a:lnTo>
                      <a:pt x="336" y="192"/>
                    </a:lnTo>
                    <a:lnTo>
                      <a:pt x="336" y="336"/>
                    </a:lnTo>
                    <a:lnTo>
                      <a:pt x="336" y="480"/>
                    </a:lnTo>
                    <a:lnTo>
                      <a:pt x="336" y="576"/>
                    </a:lnTo>
                    <a:lnTo>
                      <a:pt x="288" y="720"/>
                    </a:lnTo>
                    <a:lnTo>
                      <a:pt x="192" y="81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2"/>
                  </a:gs>
                  <a:gs pos="100000">
                    <a:srgbClr val="33CC33"/>
                  </a:gs>
                </a:gsLst>
                <a:lin ang="5400000" scaled="1"/>
              </a:gradFill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268" name="Freeform 39"/>
              <p:cNvSpPr>
                <a:spLocks/>
              </p:cNvSpPr>
              <p:nvPr/>
            </p:nvSpPr>
            <p:spPr bwMode="auto">
              <a:xfrm rot="-3514978">
                <a:off x="317" y="3081"/>
                <a:ext cx="128" cy="401"/>
              </a:xfrm>
              <a:custGeom>
                <a:avLst/>
                <a:gdLst>
                  <a:gd name="T0" fmla="*/ 0 w 96"/>
                  <a:gd name="T1" fmla="*/ 3 h 480"/>
                  <a:gd name="T2" fmla="*/ 4741247 w 96"/>
                  <a:gd name="T3" fmla="*/ 3 h 480"/>
                  <a:gd name="T4" fmla="*/ 4741247 w 96"/>
                  <a:gd name="T5" fmla="*/ 3 h 480"/>
                  <a:gd name="T6" fmla="*/ 9561204 w 96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480"/>
                  <a:gd name="T14" fmla="*/ 96 w 96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480">
                    <a:moveTo>
                      <a:pt x="0" y="480"/>
                    </a:moveTo>
                    <a:lnTo>
                      <a:pt x="48" y="288"/>
                    </a:lnTo>
                    <a:lnTo>
                      <a:pt x="48" y="192"/>
                    </a:lnTo>
                    <a:lnTo>
                      <a:pt x="96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269" name="Freeform 40"/>
              <p:cNvSpPr>
                <a:spLocks/>
              </p:cNvSpPr>
              <p:nvPr/>
            </p:nvSpPr>
            <p:spPr bwMode="auto">
              <a:xfrm rot="-3514978">
                <a:off x="337" y="3157"/>
                <a:ext cx="128" cy="124"/>
              </a:xfrm>
              <a:custGeom>
                <a:avLst/>
                <a:gdLst>
                  <a:gd name="T0" fmla="*/ 0 w 96"/>
                  <a:gd name="T1" fmla="*/ 0 h 480"/>
                  <a:gd name="T2" fmla="*/ 4741247 w 96"/>
                  <a:gd name="T3" fmla="*/ 0 h 480"/>
                  <a:gd name="T4" fmla="*/ 4741247 w 96"/>
                  <a:gd name="T5" fmla="*/ 0 h 480"/>
                  <a:gd name="T6" fmla="*/ 9561204 w 96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480"/>
                  <a:gd name="T14" fmla="*/ 96 w 96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480">
                    <a:moveTo>
                      <a:pt x="0" y="480"/>
                    </a:moveTo>
                    <a:lnTo>
                      <a:pt x="48" y="288"/>
                    </a:lnTo>
                    <a:lnTo>
                      <a:pt x="48" y="192"/>
                    </a:lnTo>
                    <a:lnTo>
                      <a:pt x="96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270" name="Freeform 41"/>
              <p:cNvSpPr>
                <a:spLocks/>
              </p:cNvSpPr>
              <p:nvPr/>
            </p:nvSpPr>
            <p:spPr bwMode="auto">
              <a:xfrm rot="-3514978">
                <a:off x="342" y="3244"/>
                <a:ext cx="64" cy="216"/>
              </a:xfrm>
              <a:custGeom>
                <a:avLst/>
                <a:gdLst>
                  <a:gd name="T0" fmla="*/ 1 w 96"/>
                  <a:gd name="T1" fmla="*/ 1 h 336"/>
                  <a:gd name="T2" fmla="*/ 1 w 96"/>
                  <a:gd name="T3" fmla="*/ 1 h 336"/>
                  <a:gd name="T4" fmla="*/ 1 w 96"/>
                  <a:gd name="T5" fmla="*/ 1 h 336"/>
                  <a:gd name="T6" fmla="*/ 0 w 96"/>
                  <a:gd name="T7" fmla="*/ 0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336"/>
                  <a:gd name="T14" fmla="*/ 96 w 96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336">
                    <a:moveTo>
                      <a:pt x="96" y="336"/>
                    </a:moveTo>
                    <a:lnTo>
                      <a:pt x="12" y="264"/>
                    </a:lnTo>
                    <a:lnTo>
                      <a:pt x="72" y="19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271" name="Freeform 42"/>
              <p:cNvSpPr>
                <a:spLocks/>
              </p:cNvSpPr>
              <p:nvPr/>
            </p:nvSpPr>
            <p:spPr bwMode="auto">
              <a:xfrm rot="-3514978">
                <a:off x="290" y="3164"/>
                <a:ext cx="16" cy="154"/>
              </a:xfrm>
              <a:custGeom>
                <a:avLst/>
                <a:gdLst>
                  <a:gd name="T0" fmla="*/ 1 w 24"/>
                  <a:gd name="T1" fmla="*/ 1 h 240"/>
                  <a:gd name="T2" fmla="*/ 0 w 24"/>
                  <a:gd name="T3" fmla="*/ 1 h 240"/>
                  <a:gd name="T4" fmla="*/ 0 w 24"/>
                  <a:gd name="T5" fmla="*/ 1 h 240"/>
                  <a:gd name="T6" fmla="*/ 1 w 24"/>
                  <a:gd name="T7" fmla="*/ 0 h 2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0"/>
                  <a:gd name="T14" fmla="*/ 24 w 24"/>
                  <a:gd name="T15" fmla="*/ 240 h 2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0">
                    <a:moveTo>
                      <a:pt x="24" y="240"/>
                    </a:moveTo>
                    <a:lnTo>
                      <a:pt x="0" y="144"/>
                    </a:lnTo>
                    <a:lnTo>
                      <a:pt x="0" y="96"/>
                    </a:lnTo>
                    <a:lnTo>
                      <a:pt x="24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272" name="Freeform 43"/>
              <p:cNvSpPr>
                <a:spLocks/>
              </p:cNvSpPr>
              <p:nvPr/>
            </p:nvSpPr>
            <p:spPr bwMode="auto">
              <a:xfrm>
                <a:off x="504" y="3420"/>
                <a:ext cx="60" cy="96"/>
              </a:xfrm>
              <a:custGeom>
                <a:avLst/>
                <a:gdLst>
                  <a:gd name="T0" fmla="*/ 0 w 60"/>
                  <a:gd name="T1" fmla="*/ 0 h 96"/>
                  <a:gd name="T2" fmla="*/ 48 w 60"/>
                  <a:gd name="T3" fmla="*/ 96 h 96"/>
                  <a:gd name="T4" fmla="*/ 0 60000 65536"/>
                  <a:gd name="T5" fmla="*/ 0 60000 65536"/>
                  <a:gd name="T6" fmla="*/ 0 w 60"/>
                  <a:gd name="T7" fmla="*/ 0 h 96"/>
                  <a:gd name="T8" fmla="*/ 60 w 60"/>
                  <a:gd name="T9" fmla="*/ 96 h 9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0" h="96">
                    <a:moveTo>
                      <a:pt x="0" y="0"/>
                    </a:moveTo>
                    <a:cubicBezTo>
                      <a:pt x="60" y="20"/>
                      <a:pt x="48" y="36"/>
                      <a:pt x="48" y="96"/>
                    </a:cubicBezTo>
                  </a:path>
                </a:pathLst>
              </a:custGeom>
              <a:noFill/>
              <a:ln w="57150">
                <a:solidFill>
                  <a:srgbClr val="33CC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273" name="Freeform 44"/>
              <p:cNvSpPr>
                <a:spLocks/>
              </p:cNvSpPr>
              <p:nvPr/>
            </p:nvSpPr>
            <p:spPr bwMode="auto">
              <a:xfrm flipH="1">
                <a:off x="528" y="2928"/>
                <a:ext cx="47" cy="96"/>
              </a:xfrm>
              <a:custGeom>
                <a:avLst/>
                <a:gdLst>
                  <a:gd name="T0" fmla="*/ 1 w 72"/>
                  <a:gd name="T1" fmla="*/ 0 h 192"/>
                  <a:gd name="T2" fmla="*/ 0 w 72"/>
                  <a:gd name="T3" fmla="*/ 1 h 192"/>
                  <a:gd name="T4" fmla="*/ 0 60000 65536"/>
                  <a:gd name="T5" fmla="*/ 0 60000 65536"/>
                  <a:gd name="T6" fmla="*/ 0 w 72"/>
                  <a:gd name="T7" fmla="*/ 0 h 192"/>
                  <a:gd name="T8" fmla="*/ 72 w 72"/>
                  <a:gd name="T9" fmla="*/ 192 h 19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192">
                    <a:moveTo>
                      <a:pt x="12" y="0"/>
                    </a:moveTo>
                    <a:cubicBezTo>
                      <a:pt x="24" y="48"/>
                      <a:pt x="72" y="192"/>
                      <a:pt x="0" y="192"/>
                    </a:cubicBezTo>
                  </a:path>
                </a:pathLst>
              </a:custGeom>
              <a:noFill/>
              <a:ln w="57150">
                <a:solidFill>
                  <a:srgbClr val="33CC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52240" name="Group 45"/>
            <p:cNvGrpSpPr>
              <a:grpSpLocks/>
            </p:cNvGrpSpPr>
            <p:nvPr/>
          </p:nvGrpSpPr>
          <p:grpSpPr bwMode="auto">
            <a:xfrm rot="9942732">
              <a:off x="144" y="3360"/>
              <a:ext cx="768" cy="888"/>
              <a:chOff x="144" y="504"/>
              <a:chExt cx="1512" cy="1488"/>
            </a:xfrm>
          </p:grpSpPr>
          <p:sp>
            <p:nvSpPr>
              <p:cNvPr id="52255" name="Freeform 46"/>
              <p:cNvSpPr>
                <a:spLocks/>
              </p:cNvSpPr>
              <p:nvPr/>
            </p:nvSpPr>
            <p:spPr bwMode="auto">
              <a:xfrm rot="-5018420">
                <a:off x="108" y="960"/>
                <a:ext cx="720" cy="648"/>
              </a:xfrm>
              <a:custGeom>
                <a:avLst/>
                <a:gdLst>
                  <a:gd name="T0" fmla="*/ 336 w 720"/>
                  <a:gd name="T1" fmla="*/ 636 h 648"/>
                  <a:gd name="T2" fmla="*/ 192 w 720"/>
                  <a:gd name="T3" fmla="*/ 600 h 648"/>
                  <a:gd name="T4" fmla="*/ 48 w 720"/>
                  <a:gd name="T5" fmla="*/ 456 h 648"/>
                  <a:gd name="T6" fmla="*/ 0 w 720"/>
                  <a:gd name="T7" fmla="*/ 360 h 648"/>
                  <a:gd name="T8" fmla="*/ 0 w 720"/>
                  <a:gd name="T9" fmla="*/ 216 h 648"/>
                  <a:gd name="T10" fmla="*/ 48 w 720"/>
                  <a:gd name="T11" fmla="*/ 120 h 648"/>
                  <a:gd name="T12" fmla="*/ 192 w 720"/>
                  <a:gd name="T13" fmla="*/ 72 h 648"/>
                  <a:gd name="T14" fmla="*/ 312 w 720"/>
                  <a:gd name="T15" fmla="*/ 120 h 648"/>
                  <a:gd name="T16" fmla="*/ 360 w 720"/>
                  <a:gd name="T17" fmla="*/ 36 h 648"/>
                  <a:gd name="T18" fmla="*/ 468 w 720"/>
                  <a:gd name="T19" fmla="*/ 0 h 648"/>
                  <a:gd name="T20" fmla="*/ 588 w 720"/>
                  <a:gd name="T21" fmla="*/ 24 h 648"/>
                  <a:gd name="T22" fmla="*/ 672 w 720"/>
                  <a:gd name="T23" fmla="*/ 120 h 648"/>
                  <a:gd name="T24" fmla="*/ 720 w 720"/>
                  <a:gd name="T25" fmla="*/ 312 h 648"/>
                  <a:gd name="T26" fmla="*/ 672 w 720"/>
                  <a:gd name="T27" fmla="*/ 456 h 648"/>
                  <a:gd name="T28" fmla="*/ 576 w 720"/>
                  <a:gd name="T29" fmla="*/ 552 h 648"/>
                  <a:gd name="T30" fmla="*/ 528 w 720"/>
                  <a:gd name="T31" fmla="*/ 648 h 648"/>
                  <a:gd name="T32" fmla="*/ 336 w 720"/>
                  <a:gd name="T33" fmla="*/ 636 h 6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0"/>
                  <a:gd name="T52" fmla="*/ 0 h 648"/>
                  <a:gd name="T53" fmla="*/ 720 w 720"/>
                  <a:gd name="T54" fmla="*/ 648 h 6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0" h="648">
                    <a:moveTo>
                      <a:pt x="336" y="636"/>
                    </a:moveTo>
                    <a:lnTo>
                      <a:pt x="192" y="600"/>
                    </a:lnTo>
                    <a:lnTo>
                      <a:pt x="48" y="456"/>
                    </a:lnTo>
                    <a:lnTo>
                      <a:pt x="0" y="360"/>
                    </a:lnTo>
                    <a:lnTo>
                      <a:pt x="0" y="216"/>
                    </a:lnTo>
                    <a:lnTo>
                      <a:pt x="48" y="120"/>
                    </a:lnTo>
                    <a:lnTo>
                      <a:pt x="192" y="72"/>
                    </a:lnTo>
                    <a:lnTo>
                      <a:pt x="312" y="120"/>
                    </a:lnTo>
                    <a:lnTo>
                      <a:pt x="360" y="36"/>
                    </a:lnTo>
                    <a:lnTo>
                      <a:pt x="468" y="0"/>
                    </a:lnTo>
                    <a:lnTo>
                      <a:pt x="588" y="24"/>
                    </a:lnTo>
                    <a:lnTo>
                      <a:pt x="672" y="120"/>
                    </a:lnTo>
                    <a:lnTo>
                      <a:pt x="720" y="312"/>
                    </a:lnTo>
                    <a:lnTo>
                      <a:pt x="672" y="456"/>
                    </a:lnTo>
                    <a:lnTo>
                      <a:pt x="576" y="552"/>
                    </a:lnTo>
                    <a:lnTo>
                      <a:pt x="528" y="648"/>
                    </a:lnTo>
                    <a:lnTo>
                      <a:pt x="336" y="6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FFFF00"/>
                  </a:gs>
                </a:gsLst>
                <a:lin ang="5400000" scaled="1"/>
              </a:gradFill>
              <a:ln w="9525" cap="rnd">
                <a:solidFill>
                  <a:srgbClr val="B8341E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256" name="Freeform 47"/>
              <p:cNvSpPr>
                <a:spLocks/>
              </p:cNvSpPr>
              <p:nvPr/>
            </p:nvSpPr>
            <p:spPr bwMode="auto">
              <a:xfrm>
                <a:off x="336" y="504"/>
                <a:ext cx="720" cy="648"/>
              </a:xfrm>
              <a:custGeom>
                <a:avLst/>
                <a:gdLst>
                  <a:gd name="T0" fmla="*/ 336 w 720"/>
                  <a:gd name="T1" fmla="*/ 636 h 648"/>
                  <a:gd name="T2" fmla="*/ 192 w 720"/>
                  <a:gd name="T3" fmla="*/ 600 h 648"/>
                  <a:gd name="T4" fmla="*/ 48 w 720"/>
                  <a:gd name="T5" fmla="*/ 456 h 648"/>
                  <a:gd name="T6" fmla="*/ 0 w 720"/>
                  <a:gd name="T7" fmla="*/ 360 h 648"/>
                  <a:gd name="T8" fmla="*/ 0 w 720"/>
                  <a:gd name="T9" fmla="*/ 216 h 648"/>
                  <a:gd name="T10" fmla="*/ 48 w 720"/>
                  <a:gd name="T11" fmla="*/ 120 h 648"/>
                  <a:gd name="T12" fmla="*/ 192 w 720"/>
                  <a:gd name="T13" fmla="*/ 72 h 648"/>
                  <a:gd name="T14" fmla="*/ 312 w 720"/>
                  <a:gd name="T15" fmla="*/ 120 h 648"/>
                  <a:gd name="T16" fmla="*/ 360 w 720"/>
                  <a:gd name="T17" fmla="*/ 36 h 648"/>
                  <a:gd name="T18" fmla="*/ 468 w 720"/>
                  <a:gd name="T19" fmla="*/ 0 h 648"/>
                  <a:gd name="T20" fmla="*/ 588 w 720"/>
                  <a:gd name="T21" fmla="*/ 24 h 648"/>
                  <a:gd name="T22" fmla="*/ 672 w 720"/>
                  <a:gd name="T23" fmla="*/ 120 h 648"/>
                  <a:gd name="T24" fmla="*/ 720 w 720"/>
                  <a:gd name="T25" fmla="*/ 312 h 648"/>
                  <a:gd name="T26" fmla="*/ 672 w 720"/>
                  <a:gd name="T27" fmla="*/ 456 h 648"/>
                  <a:gd name="T28" fmla="*/ 576 w 720"/>
                  <a:gd name="T29" fmla="*/ 552 h 648"/>
                  <a:gd name="T30" fmla="*/ 528 w 720"/>
                  <a:gd name="T31" fmla="*/ 648 h 648"/>
                  <a:gd name="T32" fmla="*/ 336 w 720"/>
                  <a:gd name="T33" fmla="*/ 636 h 6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0"/>
                  <a:gd name="T52" fmla="*/ 0 h 648"/>
                  <a:gd name="T53" fmla="*/ 720 w 720"/>
                  <a:gd name="T54" fmla="*/ 648 h 6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0" h="648">
                    <a:moveTo>
                      <a:pt x="336" y="636"/>
                    </a:moveTo>
                    <a:lnTo>
                      <a:pt x="192" y="600"/>
                    </a:lnTo>
                    <a:lnTo>
                      <a:pt x="48" y="456"/>
                    </a:lnTo>
                    <a:lnTo>
                      <a:pt x="0" y="360"/>
                    </a:lnTo>
                    <a:lnTo>
                      <a:pt x="0" y="216"/>
                    </a:lnTo>
                    <a:lnTo>
                      <a:pt x="48" y="120"/>
                    </a:lnTo>
                    <a:lnTo>
                      <a:pt x="192" y="72"/>
                    </a:lnTo>
                    <a:lnTo>
                      <a:pt x="312" y="120"/>
                    </a:lnTo>
                    <a:lnTo>
                      <a:pt x="360" y="36"/>
                    </a:lnTo>
                    <a:lnTo>
                      <a:pt x="468" y="0"/>
                    </a:lnTo>
                    <a:lnTo>
                      <a:pt x="588" y="24"/>
                    </a:lnTo>
                    <a:lnTo>
                      <a:pt x="672" y="120"/>
                    </a:lnTo>
                    <a:lnTo>
                      <a:pt x="720" y="312"/>
                    </a:lnTo>
                    <a:lnTo>
                      <a:pt x="672" y="456"/>
                    </a:lnTo>
                    <a:lnTo>
                      <a:pt x="576" y="552"/>
                    </a:lnTo>
                    <a:lnTo>
                      <a:pt x="528" y="648"/>
                    </a:lnTo>
                    <a:lnTo>
                      <a:pt x="336" y="6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FFFF00"/>
                  </a:gs>
                </a:gsLst>
                <a:lin ang="5400000" scaled="1"/>
              </a:gradFill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257" name="Freeform 48"/>
              <p:cNvSpPr>
                <a:spLocks/>
              </p:cNvSpPr>
              <p:nvPr/>
            </p:nvSpPr>
            <p:spPr bwMode="auto">
              <a:xfrm rot="3651646">
                <a:off x="876" y="612"/>
                <a:ext cx="720" cy="648"/>
              </a:xfrm>
              <a:custGeom>
                <a:avLst/>
                <a:gdLst>
                  <a:gd name="T0" fmla="*/ 336 w 720"/>
                  <a:gd name="T1" fmla="*/ 636 h 648"/>
                  <a:gd name="T2" fmla="*/ 192 w 720"/>
                  <a:gd name="T3" fmla="*/ 600 h 648"/>
                  <a:gd name="T4" fmla="*/ 48 w 720"/>
                  <a:gd name="T5" fmla="*/ 456 h 648"/>
                  <a:gd name="T6" fmla="*/ 0 w 720"/>
                  <a:gd name="T7" fmla="*/ 360 h 648"/>
                  <a:gd name="T8" fmla="*/ 0 w 720"/>
                  <a:gd name="T9" fmla="*/ 216 h 648"/>
                  <a:gd name="T10" fmla="*/ 48 w 720"/>
                  <a:gd name="T11" fmla="*/ 120 h 648"/>
                  <a:gd name="T12" fmla="*/ 192 w 720"/>
                  <a:gd name="T13" fmla="*/ 72 h 648"/>
                  <a:gd name="T14" fmla="*/ 312 w 720"/>
                  <a:gd name="T15" fmla="*/ 120 h 648"/>
                  <a:gd name="T16" fmla="*/ 360 w 720"/>
                  <a:gd name="T17" fmla="*/ 36 h 648"/>
                  <a:gd name="T18" fmla="*/ 468 w 720"/>
                  <a:gd name="T19" fmla="*/ 0 h 648"/>
                  <a:gd name="T20" fmla="*/ 588 w 720"/>
                  <a:gd name="T21" fmla="*/ 24 h 648"/>
                  <a:gd name="T22" fmla="*/ 672 w 720"/>
                  <a:gd name="T23" fmla="*/ 120 h 648"/>
                  <a:gd name="T24" fmla="*/ 720 w 720"/>
                  <a:gd name="T25" fmla="*/ 312 h 648"/>
                  <a:gd name="T26" fmla="*/ 672 w 720"/>
                  <a:gd name="T27" fmla="*/ 456 h 648"/>
                  <a:gd name="T28" fmla="*/ 576 w 720"/>
                  <a:gd name="T29" fmla="*/ 552 h 648"/>
                  <a:gd name="T30" fmla="*/ 528 w 720"/>
                  <a:gd name="T31" fmla="*/ 648 h 648"/>
                  <a:gd name="T32" fmla="*/ 336 w 720"/>
                  <a:gd name="T33" fmla="*/ 636 h 6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0"/>
                  <a:gd name="T52" fmla="*/ 0 h 648"/>
                  <a:gd name="T53" fmla="*/ 720 w 720"/>
                  <a:gd name="T54" fmla="*/ 648 h 6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0" h="648">
                    <a:moveTo>
                      <a:pt x="336" y="636"/>
                    </a:moveTo>
                    <a:lnTo>
                      <a:pt x="192" y="600"/>
                    </a:lnTo>
                    <a:lnTo>
                      <a:pt x="48" y="456"/>
                    </a:lnTo>
                    <a:lnTo>
                      <a:pt x="0" y="360"/>
                    </a:lnTo>
                    <a:lnTo>
                      <a:pt x="0" y="216"/>
                    </a:lnTo>
                    <a:lnTo>
                      <a:pt x="48" y="120"/>
                    </a:lnTo>
                    <a:lnTo>
                      <a:pt x="192" y="72"/>
                    </a:lnTo>
                    <a:lnTo>
                      <a:pt x="312" y="120"/>
                    </a:lnTo>
                    <a:lnTo>
                      <a:pt x="360" y="36"/>
                    </a:lnTo>
                    <a:lnTo>
                      <a:pt x="468" y="0"/>
                    </a:lnTo>
                    <a:lnTo>
                      <a:pt x="588" y="24"/>
                    </a:lnTo>
                    <a:lnTo>
                      <a:pt x="672" y="120"/>
                    </a:lnTo>
                    <a:lnTo>
                      <a:pt x="720" y="312"/>
                    </a:lnTo>
                    <a:lnTo>
                      <a:pt x="672" y="456"/>
                    </a:lnTo>
                    <a:lnTo>
                      <a:pt x="576" y="552"/>
                    </a:lnTo>
                    <a:lnTo>
                      <a:pt x="528" y="648"/>
                    </a:lnTo>
                    <a:lnTo>
                      <a:pt x="336" y="6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FFFF00"/>
                  </a:gs>
                </a:gsLst>
                <a:lin ang="5400000" scaled="1"/>
              </a:gradFill>
              <a:ln w="9525" cap="rnd">
                <a:solidFill>
                  <a:srgbClr val="B8341E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258" name="Freeform 49"/>
              <p:cNvSpPr>
                <a:spLocks/>
              </p:cNvSpPr>
              <p:nvPr/>
            </p:nvSpPr>
            <p:spPr bwMode="auto">
              <a:xfrm rot="8016108">
                <a:off x="972" y="1092"/>
                <a:ext cx="720" cy="648"/>
              </a:xfrm>
              <a:custGeom>
                <a:avLst/>
                <a:gdLst>
                  <a:gd name="T0" fmla="*/ 336 w 720"/>
                  <a:gd name="T1" fmla="*/ 636 h 648"/>
                  <a:gd name="T2" fmla="*/ 192 w 720"/>
                  <a:gd name="T3" fmla="*/ 600 h 648"/>
                  <a:gd name="T4" fmla="*/ 48 w 720"/>
                  <a:gd name="T5" fmla="*/ 456 h 648"/>
                  <a:gd name="T6" fmla="*/ 0 w 720"/>
                  <a:gd name="T7" fmla="*/ 360 h 648"/>
                  <a:gd name="T8" fmla="*/ 0 w 720"/>
                  <a:gd name="T9" fmla="*/ 216 h 648"/>
                  <a:gd name="T10" fmla="*/ 48 w 720"/>
                  <a:gd name="T11" fmla="*/ 120 h 648"/>
                  <a:gd name="T12" fmla="*/ 192 w 720"/>
                  <a:gd name="T13" fmla="*/ 72 h 648"/>
                  <a:gd name="T14" fmla="*/ 312 w 720"/>
                  <a:gd name="T15" fmla="*/ 120 h 648"/>
                  <a:gd name="T16" fmla="*/ 360 w 720"/>
                  <a:gd name="T17" fmla="*/ 36 h 648"/>
                  <a:gd name="T18" fmla="*/ 468 w 720"/>
                  <a:gd name="T19" fmla="*/ 0 h 648"/>
                  <a:gd name="T20" fmla="*/ 588 w 720"/>
                  <a:gd name="T21" fmla="*/ 24 h 648"/>
                  <a:gd name="T22" fmla="*/ 672 w 720"/>
                  <a:gd name="T23" fmla="*/ 120 h 648"/>
                  <a:gd name="T24" fmla="*/ 720 w 720"/>
                  <a:gd name="T25" fmla="*/ 312 h 648"/>
                  <a:gd name="T26" fmla="*/ 672 w 720"/>
                  <a:gd name="T27" fmla="*/ 456 h 648"/>
                  <a:gd name="T28" fmla="*/ 576 w 720"/>
                  <a:gd name="T29" fmla="*/ 552 h 648"/>
                  <a:gd name="T30" fmla="*/ 528 w 720"/>
                  <a:gd name="T31" fmla="*/ 648 h 648"/>
                  <a:gd name="T32" fmla="*/ 336 w 720"/>
                  <a:gd name="T33" fmla="*/ 636 h 6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0"/>
                  <a:gd name="T52" fmla="*/ 0 h 648"/>
                  <a:gd name="T53" fmla="*/ 720 w 720"/>
                  <a:gd name="T54" fmla="*/ 648 h 6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0" h="648">
                    <a:moveTo>
                      <a:pt x="336" y="636"/>
                    </a:moveTo>
                    <a:lnTo>
                      <a:pt x="192" y="600"/>
                    </a:lnTo>
                    <a:lnTo>
                      <a:pt x="48" y="456"/>
                    </a:lnTo>
                    <a:lnTo>
                      <a:pt x="0" y="360"/>
                    </a:lnTo>
                    <a:lnTo>
                      <a:pt x="0" y="216"/>
                    </a:lnTo>
                    <a:lnTo>
                      <a:pt x="48" y="120"/>
                    </a:lnTo>
                    <a:lnTo>
                      <a:pt x="192" y="72"/>
                    </a:lnTo>
                    <a:lnTo>
                      <a:pt x="312" y="120"/>
                    </a:lnTo>
                    <a:lnTo>
                      <a:pt x="360" y="36"/>
                    </a:lnTo>
                    <a:lnTo>
                      <a:pt x="468" y="0"/>
                    </a:lnTo>
                    <a:lnTo>
                      <a:pt x="588" y="24"/>
                    </a:lnTo>
                    <a:lnTo>
                      <a:pt x="672" y="120"/>
                    </a:lnTo>
                    <a:lnTo>
                      <a:pt x="720" y="312"/>
                    </a:lnTo>
                    <a:lnTo>
                      <a:pt x="672" y="456"/>
                    </a:lnTo>
                    <a:lnTo>
                      <a:pt x="576" y="552"/>
                    </a:lnTo>
                    <a:lnTo>
                      <a:pt x="528" y="648"/>
                    </a:lnTo>
                    <a:lnTo>
                      <a:pt x="336" y="6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FFFF00"/>
                  </a:gs>
                </a:gsLst>
                <a:lin ang="5400000" scaled="1"/>
              </a:gradFill>
              <a:ln w="9525" cap="rnd">
                <a:solidFill>
                  <a:srgbClr val="B8341E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259" name="Freeform 50"/>
              <p:cNvSpPr>
                <a:spLocks/>
              </p:cNvSpPr>
              <p:nvPr/>
            </p:nvSpPr>
            <p:spPr bwMode="auto">
              <a:xfrm rot="-10025304">
                <a:off x="528" y="1344"/>
                <a:ext cx="720" cy="648"/>
              </a:xfrm>
              <a:custGeom>
                <a:avLst/>
                <a:gdLst>
                  <a:gd name="T0" fmla="*/ 336 w 720"/>
                  <a:gd name="T1" fmla="*/ 636 h 648"/>
                  <a:gd name="T2" fmla="*/ 192 w 720"/>
                  <a:gd name="T3" fmla="*/ 600 h 648"/>
                  <a:gd name="T4" fmla="*/ 48 w 720"/>
                  <a:gd name="T5" fmla="*/ 456 h 648"/>
                  <a:gd name="T6" fmla="*/ 0 w 720"/>
                  <a:gd name="T7" fmla="*/ 360 h 648"/>
                  <a:gd name="T8" fmla="*/ 0 w 720"/>
                  <a:gd name="T9" fmla="*/ 216 h 648"/>
                  <a:gd name="T10" fmla="*/ 48 w 720"/>
                  <a:gd name="T11" fmla="*/ 120 h 648"/>
                  <a:gd name="T12" fmla="*/ 192 w 720"/>
                  <a:gd name="T13" fmla="*/ 72 h 648"/>
                  <a:gd name="T14" fmla="*/ 312 w 720"/>
                  <a:gd name="T15" fmla="*/ 120 h 648"/>
                  <a:gd name="T16" fmla="*/ 360 w 720"/>
                  <a:gd name="T17" fmla="*/ 36 h 648"/>
                  <a:gd name="T18" fmla="*/ 468 w 720"/>
                  <a:gd name="T19" fmla="*/ 0 h 648"/>
                  <a:gd name="T20" fmla="*/ 588 w 720"/>
                  <a:gd name="T21" fmla="*/ 24 h 648"/>
                  <a:gd name="T22" fmla="*/ 672 w 720"/>
                  <a:gd name="T23" fmla="*/ 120 h 648"/>
                  <a:gd name="T24" fmla="*/ 720 w 720"/>
                  <a:gd name="T25" fmla="*/ 312 h 648"/>
                  <a:gd name="T26" fmla="*/ 672 w 720"/>
                  <a:gd name="T27" fmla="*/ 456 h 648"/>
                  <a:gd name="T28" fmla="*/ 576 w 720"/>
                  <a:gd name="T29" fmla="*/ 552 h 648"/>
                  <a:gd name="T30" fmla="*/ 528 w 720"/>
                  <a:gd name="T31" fmla="*/ 648 h 648"/>
                  <a:gd name="T32" fmla="*/ 336 w 720"/>
                  <a:gd name="T33" fmla="*/ 636 h 6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0"/>
                  <a:gd name="T52" fmla="*/ 0 h 648"/>
                  <a:gd name="T53" fmla="*/ 720 w 720"/>
                  <a:gd name="T54" fmla="*/ 648 h 6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0" h="648">
                    <a:moveTo>
                      <a:pt x="336" y="636"/>
                    </a:moveTo>
                    <a:lnTo>
                      <a:pt x="192" y="600"/>
                    </a:lnTo>
                    <a:lnTo>
                      <a:pt x="48" y="456"/>
                    </a:lnTo>
                    <a:lnTo>
                      <a:pt x="0" y="360"/>
                    </a:lnTo>
                    <a:lnTo>
                      <a:pt x="0" y="216"/>
                    </a:lnTo>
                    <a:lnTo>
                      <a:pt x="48" y="120"/>
                    </a:lnTo>
                    <a:lnTo>
                      <a:pt x="192" y="72"/>
                    </a:lnTo>
                    <a:lnTo>
                      <a:pt x="312" y="120"/>
                    </a:lnTo>
                    <a:lnTo>
                      <a:pt x="360" y="36"/>
                    </a:lnTo>
                    <a:lnTo>
                      <a:pt x="468" y="0"/>
                    </a:lnTo>
                    <a:lnTo>
                      <a:pt x="588" y="24"/>
                    </a:lnTo>
                    <a:lnTo>
                      <a:pt x="672" y="120"/>
                    </a:lnTo>
                    <a:lnTo>
                      <a:pt x="720" y="312"/>
                    </a:lnTo>
                    <a:lnTo>
                      <a:pt x="672" y="456"/>
                    </a:lnTo>
                    <a:lnTo>
                      <a:pt x="576" y="552"/>
                    </a:lnTo>
                    <a:lnTo>
                      <a:pt x="528" y="648"/>
                    </a:lnTo>
                    <a:lnTo>
                      <a:pt x="336" y="6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FFFF00"/>
                  </a:gs>
                </a:gsLst>
                <a:lin ang="5400000" scaled="1"/>
              </a:gradFill>
              <a:ln w="9525" cap="rnd">
                <a:solidFill>
                  <a:srgbClr val="B8341E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260" name="Oval 51" descr="Large confetti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336" cy="384"/>
              </a:xfrm>
              <a:prstGeom prst="ellipse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2241" name="Group 52"/>
            <p:cNvGrpSpPr>
              <a:grpSpLocks/>
            </p:cNvGrpSpPr>
            <p:nvPr/>
          </p:nvGrpSpPr>
          <p:grpSpPr bwMode="auto">
            <a:xfrm rot="9942732">
              <a:off x="1680" y="2928"/>
              <a:ext cx="768" cy="888"/>
              <a:chOff x="144" y="504"/>
              <a:chExt cx="1512" cy="1488"/>
            </a:xfrm>
          </p:grpSpPr>
          <p:sp>
            <p:nvSpPr>
              <p:cNvPr id="52249" name="Freeform 53"/>
              <p:cNvSpPr>
                <a:spLocks/>
              </p:cNvSpPr>
              <p:nvPr/>
            </p:nvSpPr>
            <p:spPr bwMode="auto">
              <a:xfrm rot="-5018420">
                <a:off x="108" y="960"/>
                <a:ext cx="720" cy="648"/>
              </a:xfrm>
              <a:custGeom>
                <a:avLst/>
                <a:gdLst>
                  <a:gd name="T0" fmla="*/ 336 w 720"/>
                  <a:gd name="T1" fmla="*/ 636 h 648"/>
                  <a:gd name="T2" fmla="*/ 192 w 720"/>
                  <a:gd name="T3" fmla="*/ 600 h 648"/>
                  <a:gd name="T4" fmla="*/ 48 w 720"/>
                  <a:gd name="T5" fmla="*/ 456 h 648"/>
                  <a:gd name="T6" fmla="*/ 0 w 720"/>
                  <a:gd name="T7" fmla="*/ 360 h 648"/>
                  <a:gd name="T8" fmla="*/ 0 w 720"/>
                  <a:gd name="T9" fmla="*/ 216 h 648"/>
                  <a:gd name="T10" fmla="*/ 48 w 720"/>
                  <a:gd name="T11" fmla="*/ 120 h 648"/>
                  <a:gd name="T12" fmla="*/ 192 w 720"/>
                  <a:gd name="T13" fmla="*/ 72 h 648"/>
                  <a:gd name="T14" fmla="*/ 312 w 720"/>
                  <a:gd name="T15" fmla="*/ 120 h 648"/>
                  <a:gd name="T16" fmla="*/ 360 w 720"/>
                  <a:gd name="T17" fmla="*/ 36 h 648"/>
                  <a:gd name="T18" fmla="*/ 468 w 720"/>
                  <a:gd name="T19" fmla="*/ 0 h 648"/>
                  <a:gd name="T20" fmla="*/ 588 w 720"/>
                  <a:gd name="T21" fmla="*/ 24 h 648"/>
                  <a:gd name="T22" fmla="*/ 672 w 720"/>
                  <a:gd name="T23" fmla="*/ 120 h 648"/>
                  <a:gd name="T24" fmla="*/ 720 w 720"/>
                  <a:gd name="T25" fmla="*/ 312 h 648"/>
                  <a:gd name="T26" fmla="*/ 672 w 720"/>
                  <a:gd name="T27" fmla="*/ 456 h 648"/>
                  <a:gd name="T28" fmla="*/ 576 w 720"/>
                  <a:gd name="T29" fmla="*/ 552 h 648"/>
                  <a:gd name="T30" fmla="*/ 528 w 720"/>
                  <a:gd name="T31" fmla="*/ 648 h 648"/>
                  <a:gd name="T32" fmla="*/ 336 w 720"/>
                  <a:gd name="T33" fmla="*/ 636 h 6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0"/>
                  <a:gd name="T52" fmla="*/ 0 h 648"/>
                  <a:gd name="T53" fmla="*/ 720 w 720"/>
                  <a:gd name="T54" fmla="*/ 648 h 6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0" h="648">
                    <a:moveTo>
                      <a:pt x="336" y="636"/>
                    </a:moveTo>
                    <a:lnTo>
                      <a:pt x="192" y="600"/>
                    </a:lnTo>
                    <a:lnTo>
                      <a:pt x="48" y="456"/>
                    </a:lnTo>
                    <a:lnTo>
                      <a:pt x="0" y="360"/>
                    </a:lnTo>
                    <a:lnTo>
                      <a:pt x="0" y="216"/>
                    </a:lnTo>
                    <a:lnTo>
                      <a:pt x="48" y="120"/>
                    </a:lnTo>
                    <a:lnTo>
                      <a:pt x="192" y="72"/>
                    </a:lnTo>
                    <a:lnTo>
                      <a:pt x="312" y="120"/>
                    </a:lnTo>
                    <a:lnTo>
                      <a:pt x="360" y="36"/>
                    </a:lnTo>
                    <a:lnTo>
                      <a:pt x="468" y="0"/>
                    </a:lnTo>
                    <a:lnTo>
                      <a:pt x="588" y="24"/>
                    </a:lnTo>
                    <a:lnTo>
                      <a:pt x="672" y="120"/>
                    </a:lnTo>
                    <a:lnTo>
                      <a:pt x="720" y="312"/>
                    </a:lnTo>
                    <a:lnTo>
                      <a:pt x="672" y="456"/>
                    </a:lnTo>
                    <a:lnTo>
                      <a:pt x="576" y="552"/>
                    </a:lnTo>
                    <a:lnTo>
                      <a:pt x="528" y="648"/>
                    </a:lnTo>
                    <a:lnTo>
                      <a:pt x="336" y="6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FFFF00"/>
                  </a:gs>
                </a:gsLst>
                <a:lin ang="5400000" scaled="1"/>
              </a:gradFill>
              <a:ln w="9525" cap="rnd">
                <a:solidFill>
                  <a:srgbClr val="B8341E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250" name="Freeform 54"/>
              <p:cNvSpPr>
                <a:spLocks/>
              </p:cNvSpPr>
              <p:nvPr/>
            </p:nvSpPr>
            <p:spPr bwMode="auto">
              <a:xfrm>
                <a:off x="336" y="504"/>
                <a:ext cx="720" cy="648"/>
              </a:xfrm>
              <a:custGeom>
                <a:avLst/>
                <a:gdLst>
                  <a:gd name="T0" fmla="*/ 336 w 720"/>
                  <a:gd name="T1" fmla="*/ 636 h 648"/>
                  <a:gd name="T2" fmla="*/ 192 w 720"/>
                  <a:gd name="T3" fmla="*/ 600 h 648"/>
                  <a:gd name="T4" fmla="*/ 48 w 720"/>
                  <a:gd name="T5" fmla="*/ 456 h 648"/>
                  <a:gd name="T6" fmla="*/ 0 w 720"/>
                  <a:gd name="T7" fmla="*/ 360 h 648"/>
                  <a:gd name="T8" fmla="*/ 0 w 720"/>
                  <a:gd name="T9" fmla="*/ 216 h 648"/>
                  <a:gd name="T10" fmla="*/ 48 w 720"/>
                  <a:gd name="T11" fmla="*/ 120 h 648"/>
                  <a:gd name="T12" fmla="*/ 192 w 720"/>
                  <a:gd name="T13" fmla="*/ 72 h 648"/>
                  <a:gd name="T14" fmla="*/ 312 w 720"/>
                  <a:gd name="T15" fmla="*/ 120 h 648"/>
                  <a:gd name="T16" fmla="*/ 360 w 720"/>
                  <a:gd name="T17" fmla="*/ 36 h 648"/>
                  <a:gd name="T18" fmla="*/ 468 w 720"/>
                  <a:gd name="T19" fmla="*/ 0 h 648"/>
                  <a:gd name="T20" fmla="*/ 588 w 720"/>
                  <a:gd name="T21" fmla="*/ 24 h 648"/>
                  <a:gd name="T22" fmla="*/ 672 w 720"/>
                  <a:gd name="T23" fmla="*/ 120 h 648"/>
                  <a:gd name="T24" fmla="*/ 720 w 720"/>
                  <a:gd name="T25" fmla="*/ 312 h 648"/>
                  <a:gd name="T26" fmla="*/ 672 w 720"/>
                  <a:gd name="T27" fmla="*/ 456 h 648"/>
                  <a:gd name="T28" fmla="*/ 576 w 720"/>
                  <a:gd name="T29" fmla="*/ 552 h 648"/>
                  <a:gd name="T30" fmla="*/ 528 w 720"/>
                  <a:gd name="T31" fmla="*/ 648 h 648"/>
                  <a:gd name="T32" fmla="*/ 336 w 720"/>
                  <a:gd name="T33" fmla="*/ 636 h 6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0"/>
                  <a:gd name="T52" fmla="*/ 0 h 648"/>
                  <a:gd name="T53" fmla="*/ 720 w 720"/>
                  <a:gd name="T54" fmla="*/ 648 h 6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0" h="648">
                    <a:moveTo>
                      <a:pt x="336" y="636"/>
                    </a:moveTo>
                    <a:lnTo>
                      <a:pt x="192" y="600"/>
                    </a:lnTo>
                    <a:lnTo>
                      <a:pt x="48" y="456"/>
                    </a:lnTo>
                    <a:lnTo>
                      <a:pt x="0" y="360"/>
                    </a:lnTo>
                    <a:lnTo>
                      <a:pt x="0" y="216"/>
                    </a:lnTo>
                    <a:lnTo>
                      <a:pt x="48" y="120"/>
                    </a:lnTo>
                    <a:lnTo>
                      <a:pt x="192" y="72"/>
                    </a:lnTo>
                    <a:lnTo>
                      <a:pt x="312" y="120"/>
                    </a:lnTo>
                    <a:lnTo>
                      <a:pt x="360" y="36"/>
                    </a:lnTo>
                    <a:lnTo>
                      <a:pt x="468" y="0"/>
                    </a:lnTo>
                    <a:lnTo>
                      <a:pt x="588" y="24"/>
                    </a:lnTo>
                    <a:lnTo>
                      <a:pt x="672" y="120"/>
                    </a:lnTo>
                    <a:lnTo>
                      <a:pt x="720" y="312"/>
                    </a:lnTo>
                    <a:lnTo>
                      <a:pt x="672" y="456"/>
                    </a:lnTo>
                    <a:lnTo>
                      <a:pt x="576" y="552"/>
                    </a:lnTo>
                    <a:lnTo>
                      <a:pt x="528" y="648"/>
                    </a:lnTo>
                    <a:lnTo>
                      <a:pt x="336" y="6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FFFF00"/>
                  </a:gs>
                </a:gsLst>
                <a:lin ang="5400000" scaled="1"/>
              </a:gradFill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251" name="Freeform 55"/>
              <p:cNvSpPr>
                <a:spLocks/>
              </p:cNvSpPr>
              <p:nvPr/>
            </p:nvSpPr>
            <p:spPr bwMode="auto">
              <a:xfrm rot="3651646">
                <a:off x="876" y="612"/>
                <a:ext cx="720" cy="648"/>
              </a:xfrm>
              <a:custGeom>
                <a:avLst/>
                <a:gdLst>
                  <a:gd name="T0" fmla="*/ 336 w 720"/>
                  <a:gd name="T1" fmla="*/ 636 h 648"/>
                  <a:gd name="T2" fmla="*/ 192 w 720"/>
                  <a:gd name="T3" fmla="*/ 600 h 648"/>
                  <a:gd name="T4" fmla="*/ 48 w 720"/>
                  <a:gd name="T5" fmla="*/ 456 h 648"/>
                  <a:gd name="T6" fmla="*/ 0 w 720"/>
                  <a:gd name="T7" fmla="*/ 360 h 648"/>
                  <a:gd name="T8" fmla="*/ 0 w 720"/>
                  <a:gd name="T9" fmla="*/ 216 h 648"/>
                  <a:gd name="T10" fmla="*/ 48 w 720"/>
                  <a:gd name="T11" fmla="*/ 120 h 648"/>
                  <a:gd name="T12" fmla="*/ 192 w 720"/>
                  <a:gd name="T13" fmla="*/ 72 h 648"/>
                  <a:gd name="T14" fmla="*/ 312 w 720"/>
                  <a:gd name="T15" fmla="*/ 120 h 648"/>
                  <a:gd name="T16" fmla="*/ 360 w 720"/>
                  <a:gd name="T17" fmla="*/ 36 h 648"/>
                  <a:gd name="T18" fmla="*/ 468 w 720"/>
                  <a:gd name="T19" fmla="*/ 0 h 648"/>
                  <a:gd name="T20" fmla="*/ 588 w 720"/>
                  <a:gd name="T21" fmla="*/ 24 h 648"/>
                  <a:gd name="T22" fmla="*/ 672 w 720"/>
                  <a:gd name="T23" fmla="*/ 120 h 648"/>
                  <a:gd name="T24" fmla="*/ 720 w 720"/>
                  <a:gd name="T25" fmla="*/ 312 h 648"/>
                  <a:gd name="T26" fmla="*/ 672 w 720"/>
                  <a:gd name="T27" fmla="*/ 456 h 648"/>
                  <a:gd name="T28" fmla="*/ 576 w 720"/>
                  <a:gd name="T29" fmla="*/ 552 h 648"/>
                  <a:gd name="T30" fmla="*/ 528 w 720"/>
                  <a:gd name="T31" fmla="*/ 648 h 648"/>
                  <a:gd name="T32" fmla="*/ 336 w 720"/>
                  <a:gd name="T33" fmla="*/ 636 h 6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0"/>
                  <a:gd name="T52" fmla="*/ 0 h 648"/>
                  <a:gd name="T53" fmla="*/ 720 w 720"/>
                  <a:gd name="T54" fmla="*/ 648 h 6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0" h="648">
                    <a:moveTo>
                      <a:pt x="336" y="636"/>
                    </a:moveTo>
                    <a:lnTo>
                      <a:pt x="192" y="600"/>
                    </a:lnTo>
                    <a:lnTo>
                      <a:pt x="48" y="456"/>
                    </a:lnTo>
                    <a:lnTo>
                      <a:pt x="0" y="360"/>
                    </a:lnTo>
                    <a:lnTo>
                      <a:pt x="0" y="216"/>
                    </a:lnTo>
                    <a:lnTo>
                      <a:pt x="48" y="120"/>
                    </a:lnTo>
                    <a:lnTo>
                      <a:pt x="192" y="72"/>
                    </a:lnTo>
                    <a:lnTo>
                      <a:pt x="312" y="120"/>
                    </a:lnTo>
                    <a:lnTo>
                      <a:pt x="360" y="36"/>
                    </a:lnTo>
                    <a:lnTo>
                      <a:pt x="468" y="0"/>
                    </a:lnTo>
                    <a:lnTo>
                      <a:pt x="588" y="24"/>
                    </a:lnTo>
                    <a:lnTo>
                      <a:pt x="672" y="120"/>
                    </a:lnTo>
                    <a:lnTo>
                      <a:pt x="720" y="312"/>
                    </a:lnTo>
                    <a:lnTo>
                      <a:pt x="672" y="456"/>
                    </a:lnTo>
                    <a:lnTo>
                      <a:pt x="576" y="552"/>
                    </a:lnTo>
                    <a:lnTo>
                      <a:pt x="528" y="648"/>
                    </a:lnTo>
                    <a:lnTo>
                      <a:pt x="336" y="6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FFFF00"/>
                  </a:gs>
                </a:gsLst>
                <a:lin ang="5400000" scaled="1"/>
              </a:gradFill>
              <a:ln w="9525" cap="rnd">
                <a:solidFill>
                  <a:srgbClr val="B8341E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252" name="Freeform 56"/>
              <p:cNvSpPr>
                <a:spLocks/>
              </p:cNvSpPr>
              <p:nvPr/>
            </p:nvSpPr>
            <p:spPr bwMode="auto">
              <a:xfrm rot="8016108">
                <a:off x="972" y="1092"/>
                <a:ext cx="720" cy="648"/>
              </a:xfrm>
              <a:custGeom>
                <a:avLst/>
                <a:gdLst>
                  <a:gd name="T0" fmla="*/ 336 w 720"/>
                  <a:gd name="T1" fmla="*/ 636 h 648"/>
                  <a:gd name="T2" fmla="*/ 192 w 720"/>
                  <a:gd name="T3" fmla="*/ 600 h 648"/>
                  <a:gd name="T4" fmla="*/ 48 w 720"/>
                  <a:gd name="T5" fmla="*/ 456 h 648"/>
                  <a:gd name="T6" fmla="*/ 0 w 720"/>
                  <a:gd name="T7" fmla="*/ 360 h 648"/>
                  <a:gd name="T8" fmla="*/ 0 w 720"/>
                  <a:gd name="T9" fmla="*/ 216 h 648"/>
                  <a:gd name="T10" fmla="*/ 48 w 720"/>
                  <a:gd name="T11" fmla="*/ 120 h 648"/>
                  <a:gd name="T12" fmla="*/ 192 w 720"/>
                  <a:gd name="T13" fmla="*/ 72 h 648"/>
                  <a:gd name="T14" fmla="*/ 312 w 720"/>
                  <a:gd name="T15" fmla="*/ 120 h 648"/>
                  <a:gd name="T16" fmla="*/ 360 w 720"/>
                  <a:gd name="T17" fmla="*/ 36 h 648"/>
                  <a:gd name="T18" fmla="*/ 468 w 720"/>
                  <a:gd name="T19" fmla="*/ 0 h 648"/>
                  <a:gd name="T20" fmla="*/ 588 w 720"/>
                  <a:gd name="T21" fmla="*/ 24 h 648"/>
                  <a:gd name="T22" fmla="*/ 672 w 720"/>
                  <a:gd name="T23" fmla="*/ 120 h 648"/>
                  <a:gd name="T24" fmla="*/ 720 w 720"/>
                  <a:gd name="T25" fmla="*/ 312 h 648"/>
                  <a:gd name="T26" fmla="*/ 672 w 720"/>
                  <a:gd name="T27" fmla="*/ 456 h 648"/>
                  <a:gd name="T28" fmla="*/ 576 w 720"/>
                  <a:gd name="T29" fmla="*/ 552 h 648"/>
                  <a:gd name="T30" fmla="*/ 528 w 720"/>
                  <a:gd name="T31" fmla="*/ 648 h 648"/>
                  <a:gd name="T32" fmla="*/ 336 w 720"/>
                  <a:gd name="T33" fmla="*/ 636 h 6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0"/>
                  <a:gd name="T52" fmla="*/ 0 h 648"/>
                  <a:gd name="T53" fmla="*/ 720 w 720"/>
                  <a:gd name="T54" fmla="*/ 648 h 6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0" h="648">
                    <a:moveTo>
                      <a:pt x="336" y="636"/>
                    </a:moveTo>
                    <a:lnTo>
                      <a:pt x="192" y="600"/>
                    </a:lnTo>
                    <a:lnTo>
                      <a:pt x="48" y="456"/>
                    </a:lnTo>
                    <a:lnTo>
                      <a:pt x="0" y="360"/>
                    </a:lnTo>
                    <a:lnTo>
                      <a:pt x="0" y="216"/>
                    </a:lnTo>
                    <a:lnTo>
                      <a:pt x="48" y="120"/>
                    </a:lnTo>
                    <a:lnTo>
                      <a:pt x="192" y="72"/>
                    </a:lnTo>
                    <a:lnTo>
                      <a:pt x="312" y="120"/>
                    </a:lnTo>
                    <a:lnTo>
                      <a:pt x="360" y="36"/>
                    </a:lnTo>
                    <a:lnTo>
                      <a:pt x="468" y="0"/>
                    </a:lnTo>
                    <a:lnTo>
                      <a:pt x="588" y="24"/>
                    </a:lnTo>
                    <a:lnTo>
                      <a:pt x="672" y="120"/>
                    </a:lnTo>
                    <a:lnTo>
                      <a:pt x="720" y="312"/>
                    </a:lnTo>
                    <a:lnTo>
                      <a:pt x="672" y="456"/>
                    </a:lnTo>
                    <a:lnTo>
                      <a:pt x="576" y="552"/>
                    </a:lnTo>
                    <a:lnTo>
                      <a:pt x="528" y="648"/>
                    </a:lnTo>
                    <a:lnTo>
                      <a:pt x="336" y="6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FFFF00"/>
                  </a:gs>
                </a:gsLst>
                <a:lin ang="5400000" scaled="1"/>
              </a:gradFill>
              <a:ln w="9525" cap="rnd">
                <a:solidFill>
                  <a:srgbClr val="B8341E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253" name="Freeform 57"/>
              <p:cNvSpPr>
                <a:spLocks/>
              </p:cNvSpPr>
              <p:nvPr/>
            </p:nvSpPr>
            <p:spPr bwMode="auto">
              <a:xfrm rot="-10025304">
                <a:off x="528" y="1344"/>
                <a:ext cx="720" cy="648"/>
              </a:xfrm>
              <a:custGeom>
                <a:avLst/>
                <a:gdLst>
                  <a:gd name="T0" fmla="*/ 336 w 720"/>
                  <a:gd name="T1" fmla="*/ 636 h 648"/>
                  <a:gd name="T2" fmla="*/ 192 w 720"/>
                  <a:gd name="T3" fmla="*/ 600 h 648"/>
                  <a:gd name="T4" fmla="*/ 48 w 720"/>
                  <a:gd name="T5" fmla="*/ 456 h 648"/>
                  <a:gd name="T6" fmla="*/ 0 w 720"/>
                  <a:gd name="T7" fmla="*/ 360 h 648"/>
                  <a:gd name="T8" fmla="*/ 0 w 720"/>
                  <a:gd name="T9" fmla="*/ 216 h 648"/>
                  <a:gd name="T10" fmla="*/ 48 w 720"/>
                  <a:gd name="T11" fmla="*/ 120 h 648"/>
                  <a:gd name="T12" fmla="*/ 192 w 720"/>
                  <a:gd name="T13" fmla="*/ 72 h 648"/>
                  <a:gd name="T14" fmla="*/ 312 w 720"/>
                  <a:gd name="T15" fmla="*/ 120 h 648"/>
                  <a:gd name="T16" fmla="*/ 360 w 720"/>
                  <a:gd name="T17" fmla="*/ 36 h 648"/>
                  <a:gd name="T18" fmla="*/ 468 w 720"/>
                  <a:gd name="T19" fmla="*/ 0 h 648"/>
                  <a:gd name="T20" fmla="*/ 588 w 720"/>
                  <a:gd name="T21" fmla="*/ 24 h 648"/>
                  <a:gd name="T22" fmla="*/ 672 w 720"/>
                  <a:gd name="T23" fmla="*/ 120 h 648"/>
                  <a:gd name="T24" fmla="*/ 720 w 720"/>
                  <a:gd name="T25" fmla="*/ 312 h 648"/>
                  <a:gd name="T26" fmla="*/ 672 w 720"/>
                  <a:gd name="T27" fmla="*/ 456 h 648"/>
                  <a:gd name="T28" fmla="*/ 576 w 720"/>
                  <a:gd name="T29" fmla="*/ 552 h 648"/>
                  <a:gd name="T30" fmla="*/ 528 w 720"/>
                  <a:gd name="T31" fmla="*/ 648 h 648"/>
                  <a:gd name="T32" fmla="*/ 336 w 720"/>
                  <a:gd name="T33" fmla="*/ 636 h 6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0"/>
                  <a:gd name="T52" fmla="*/ 0 h 648"/>
                  <a:gd name="T53" fmla="*/ 720 w 720"/>
                  <a:gd name="T54" fmla="*/ 648 h 6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0" h="648">
                    <a:moveTo>
                      <a:pt x="336" y="636"/>
                    </a:moveTo>
                    <a:lnTo>
                      <a:pt x="192" y="600"/>
                    </a:lnTo>
                    <a:lnTo>
                      <a:pt x="48" y="456"/>
                    </a:lnTo>
                    <a:lnTo>
                      <a:pt x="0" y="360"/>
                    </a:lnTo>
                    <a:lnTo>
                      <a:pt x="0" y="216"/>
                    </a:lnTo>
                    <a:lnTo>
                      <a:pt x="48" y="120"/>
                    </a:lnTo>
                    <a:lnTo>
                      <a:pt x="192" y="72"/>
                    </a:lnTo>
                    <a:lnTo>
                      <a:pt x="312" y="120"/>
                    </a:lnTo>
                    <a:lnTo>
                      <a:pt x="360" y="36"/>
                    </a:lnTo>
                    <a:lnTo>
                      <a:pt x="468" y="0"/>
                    </a:lnTo>
                    <a:lnTo>
                      <a:pt x="588" y="24"/>
                    </a:lnTo>
                    <a:lnTo>
                      <a:pt x="672" y="120"/>
                    </a:lnTo>
                    <a:lnTo>
                      <a:pt x="720" y="312"/>
                    </a:lnTo>
                    <a:lnTo>
                      <a:pt x="672" y="456"/>
                    </a:lnTo>
                    <a:lnTo>
                      <a:pt x="576" y="552"/>
                    </a:lnTo>
                    <a:lnTo>
                      <a:pt x="528" y="648"/>
                    </a:lnTo>
                    <a:lnTo>
                      <a:pt x="336" y="6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FFFF00"/>
                  </a:gs>
                </a:gsLst>
                <a:lin ang="5400000" scaled="1"/>
              </a:gradFill>
              <a:ln w="9525" cap="rnd">
                <a:solidFill>
                  <a:srgbClr val="B8341E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254" name="Oval 58" descr="Large confetti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336" cy="384"/>
              </a:xfrm>
              <a:prstGeom prst="ellipse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2242" name="Group 59"/>
            <p:cNvGrpSpPr>
              <a:grpSpLocks/>
            </p:cNvGrpSpPr>
            <p:nvPr/>
          </p:nvGrpSpPr>
          <p:grpSpPr bwMode="auto">
            <a:xfrm rot="20069967" flipH="1">
              <a:off x="153" y="2297"/>
              <a:ext cx="192" cy="528"/>
              <a:chOff x="480" y="2496"/>
              <a:chExt cx="288" cy="528"/>
            </a:xfrm>
          </p:grpSpPr>
          <p:sp>
            <p:nvSpPr>
              <p:cNvPr id="52243" name="Freeform 60"/>
              <p:cNvSpPr>
                <a:spLocks/>
              </p:cNvSpPr>
              <p:nvPr/>
            </p:nvSpPr>
            <p:spPr bwMode="auto">
              <a:xfrm>
                <a:off x="480" y="2496"/>
                <a:ext cx="288" cy="432"/>
              </a:xfrm>
              <a:custGeom>
                <a:avLst/>
                <a:gdLst>
                  <a:gd name="T0" fmla="*/ 3 w 336"/>
                  <a:gd name="T1" fmla="*/ 1 h 816"/>
                  <a:gd name="T2" fmla="*/ 3 w 336"/>
                  <a:gd name="T3" fmla="*/ 1 h 816"/>
                  <a:gd name="T4" fmla="*/ 0 w 336"/>
                  <a:gd name="T5" fmla="*/ 1 h 816"/>
                  <a:gd name="T6" fmla="*/ 0 w 336"/>
                  <a:gd name="T7" fmla="*/ 1 h 816"/>
                  <a:gd name="T8" fmla="*/ 3 w 336"/>
                  <a:gd name="T9" fmla="*/ 1 h 816"/>
                  <a:gd name="T10" fmla="*/ 3 w 336"/>
                  <a:gd name="T11" fmla="*/ 1 h 816"/>
                  <a:gd name="T12" fmla="*/ 3 w 336"/>
                  <a:gd name="T13" fmla="*/ 0 h 816"/>
                  <a:gd name="T14" fmla="*/ 3 w 336"/>
                  <a:gd name="T15" fmla="*/ 1 h 816"/>
                  <a:gd name="T16" fmla="*/ 3 w 336"/>
                  <a:gd name="T17" fmla="*/ 1 h 816"/>
                  <a:gd name="T18" fmla="*/ 3 w 336"/>
                  <a:gd name="T19" fmla="*/ 1 h 816"/>
                  <a:gd name="T20" fmla="*/ 3 w 336"/>
                  <a:gd name="T21" fmla="*/ 1 h 816"/>
                  <a:gd name="T22" fmla="*/ 3 w 336"/>
                  <a:gd name="T23" fmla="*/ 1 h 816"/>
                  <a:gd name="T24" fmla="*/ 3 w 336"/>
                  <a:gd name="T25" fmla="*/ 1 h 8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6"/>
                  <a:gd name="T40" fmla="*/ 0 h 816"/>
                  <a:gd name="T41" fmla="*/ 336 w 336"/>
                  <a:gd name="T42" fmla="*/ 816 h 8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6" h="816">
                    <a:moveTo>
                      <a:pt x="192" y="816"/>
                    </a:moveTo>
                    <a:lnTo>
                      <a:pt x="48" y="768"/>
                    </a:lnTo>
                    <a:lnTo>
                      <a:pt x="0" y="624"/>
                    </a:lnTo>
                    <a:lnTo>
                      <a:pt x="0" y="480"/>
                    </a:lnTo>
                    <a:lnTo>
                      <a:pt x="48" y="336"/>
                    </a:lnTo>
                    <a:lnTo>
                      <a:pt x="192" y="96"/>
                    </a:lnTo>
                    <a:lnTo>
                      <a:pt x="288" y="0"/>
                    </a:lnTo>
                    <a:lnTo>
                      <a:pt x="336" y="192"/>
                    </a:lnTo>
                    <a:lnTo>
                      <a:pt x="336" y="336"/>
                    </a:lnTo>
                    <a:lnTo>
                      <a:pt x="336" y="480"/>
                    </a:lnTo>
                    <a:lnTo>
                      <a:pt x="336" y="576"/>
                    </a:lnTo>
                    <a:lnTo>
                      <a:pt x="288" y="720"/>
                    </a:lnTo>
                    <a:lnTo>
                      <a:pt x="192" y="81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2"/>
                  </a:gs>
                  <a:gs pos="100000">
                    <a:srgbClr val="33CC33"/>
                  </a:gs>
                </a:gsLst>
                <a:lin ang="5400000" scaled="1"/>
              </a:gradFill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244" name="Freeform 61"/>
              <p:cNvSpPr>
                <a:spLocks/>
              </p:cNvSpPr>
              <p:nvPr/>
            </p:nvSpPr>
            <p:spPr bwMode="auto">
              <a:xfrm>
                <a:off x="576" y="2527"/>
                <a:ext cx="128" cy="401"/>
              </a:xfrm>
              <a:custGeom>
                <a:avLst/>
                <a:gdLst>
                  <a:gd name="T0" fmla="*/ 0 w 96"/>
                  <a:gd name="T1" fmla="*/ 3 h 480"/>
                  <a:gd name="T2" fmla="*/ 4741247 w 96"/>
                  <a:gd name="T3" fmla="*/ 3 h 480"/>
                  <a:gd name="T4" fmla="*/ 4741247 w 96"/>
                  <a:gd name="T5" fmla="*/ 3 h 480"/>
                  <a:gd name="T6" fmla="*/ 9561204 w 96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480"/>
                  <a:gd name="T14" fmla="*/ 96 w 96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480">
                    <a:moveTo>
                      <a:pt x="0" y="480"/>
                    </a:moveTo>
                    <a:lnTo>
                      <a:pt x="48" y="288"/>
                    </a:lnTo>
                    <a:lnTo>
                      <a:pt x="48" y="192"/>
                    </a:lnTo>
                    <a:lnTo>
                      <a:pt x="96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245" name="Freeform 62"/>
              <p:cNvSpPr>
                <a:spLocks/>
              </p:cNvSpPr>
              <p:nvPr/>
            </p:nvSpPr>
            <p:spPr bwMode="auto">
              <a:xfrm>
                <a:off x="640" y="2650"/>
                <a:ext cx="128" cy="124"/>
              </a:xfrm>
              <a:custGeom>
                <a:avLst/>
                <a:gdLst>
                  <a:gd name="T0" fmla="*/ 0 w 96"/>
                  <a:gd name="T1" fmla="*/ 0 h 480"/>
                  <a:gd name="T2" fmla="*/ 4741247 w 96"/>
                  <a:gd name="T3" fmla="*/ 0 h 480"/>
                  <a:gd name="T4" fmla="*/ 4741247 w 96"/>
                  <a:gd name="T5" fmla="*/ 0 h 480"/>
                  <a:gd name="T6" fmla="*/ 9561204 w 96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480"/>
                  <a:gd name="T14" fmla="*/ 96 w 96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480">
                    <a:moveTo>
                      <a:pt x="0" y="480"/>
                    </a:moveTo>
                    <a:lnTo>
                      <a:pt x="48" y="288"/>
                    </a:lnTo>
                    <a:lnTo>
                      <a:pt x="48" y="192"/>
                    </a:lnTo>
                    <a:lnTo>
                      <a:pt x="96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246" name="Freeform 63"/>
              <p:cNvSpPr>
                <a:spLocks/>
              </p:cNvSpPr>
              <p:nvPr/>
            </p:nvSpPr>
            <p:spPr bwMode="auto">
              <a:xfrm>
                <a:off x="544" y="2650"/>
                <a:ext cx="64" cy="216"/>
              </a:xfrm>
              <a:custGeom>
                <a:avLst/>
                <a:gdLst>
                  <a:gd name="T0" fmla="*/ 1 w 96"/>
                  <a:gd name="T1" fmla="*/ 1 h 336"/>
                  <a:gd name="T2" fmla="*/ 1 w 96"/>
                  <a:gd name="T3" fmla="*/ 1 h 336"/>
                  <a:gd name="T4" fmla="*/ 1 w 96"/>
                  <a:gd name="T5" fmla="*/ 1 h 336"/>
                  <a:gd name="T6" fmla="*/ 0 w 96"/>
                  <a:gd name="T7" fmla="*/ 0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336"/>
                  <a:gd name="T14" fmla="*/ 96 w 96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336">
                    <a:moveTo>
                      <a:pt x="96" y="336"/>
                    </a:moveTo>
                    <a:lnTo>
                      <a:pt x="12" y="264"/>
                    </a:lnTo>
                    <a:lnTo>
                      <a:pt x="72" y="19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247" name="Freeform 64"/>
              <p:cNvSpPr>
                <a:spLocks/>
              </p:cNvSpPr>
              <p:nvPr/>
            </p:nvSpPr>
            <p:spPr bwMode="auto">
              <a:xfrm>
                <a:off x="624" y="2558"/>
                <a:ext cx="16" cy="154"/>
              </a:xfrm>
              <a:custGeom>
                <a:avLst/>
                <a:gdLst>
                  <a:gd name="T0" fmla="*/ 1 w 24"/>
                  <a:gd name="T1" fmla="*/ 1 h 240"/>
                  <a:gd name="T2" fmla="*/ 0 w 24"/>
                  <a:gd name="T3" fmla="*/ 1 h 240"/>
                  <a:gd name="T4" fmla="*/ 0 w 24"/>
                  <a:gd name="T5" fmla="*/ 1 h 240"/>
                  <a:gd name="T6" fmla="*/ 1 w 24"/>
                  <a:gd name="T7" fmla="*/ 0 h 2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0"/>
                  <a:gd name="T14" fmla="*/ 24 w 24"/>
                  <a:gd name="T15" fmla="*/ 240 h 2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0">
                    <a:moveTo>
                      <a:pt x="24" y="240"/>
                    </a:moveTo>
                    <a:lnTo>
                      <a:pt x="0" y="144"/>
                    </a:lnTo>
                    <a:lnTo>
                      <a:pt x="0" y="96"/>
                    </a:lnTo>
                    <a:lnTo>
                      <a:pt x="24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248" name="Freeform 65"/>
              <p:cNvSpPr>
                <a:spLocks/>
              </p:cNvSpPr>
              <p:nvPr/>
            </p:nvSpPr>
            <p:spPr bwMode="auto">
              <a:xfrm flipH="1">
                <a:off x="528" y="2928"/>
                <a:ext cx="47" cy="96"/>
              </a:xfrm>
              <a:custGeom>
                <a:avLst/>
                <a:gdLst>
                  <a:gd name="T0" fmla="*/ 1 w 72"/>
                  <a:gd name="T1" fmla="*/ 0 h 192"/>
                  <a:gd name="T2" fmla="*/ 0 w 72"/>
                  <a:gd name="T3" fmla="*/ 1 h 192"/>
                  <a:gd name="T4" fmla="*/ 0 60000 65536"/>
                  <a:gd name="T5" fmla="*/ 0 60000 65536"/>
                  <a:gd name="T6" fmla="*/ 0 w 72"/>
                  <a:gd name="T7" fmla="*/ 0 h 192"/>
                  <a:gd name="T8" fmla="*/ 72 w 72"/>
                  <a:gd name="T9" fmla="*/ 192 h 19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192">
                    <a:moveTo>
                      <a:pt x="12" y="0"/>
                    </a:moveTo>
                    <a:cubicBezTo>
                      <a:pt x="24" y="48"/>
                      <a:pt x="72" y="192"/>
                      <a:pt x="0" y="192"/>
                    </a:cubicBezTo>
                  </a:path>
                </a:pathLst>
              </a:custGeom>
              <a:noFill/>
              <a:ln w="57150">
                <a:solidFill>
                  <a:srgbClr val="33CC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52229" name="Text Box 66"/>
          <p:cNvSpPr txBox="1">
            <a:spLocks noChangeArrowheads="1"/>
          </p:cNvSpPr>
          <p:nvPr/>
        </p:nvSpPr>
        <p:spPr bwMode="auto">
          <a:xfrm>
            <a:off x="1295400" y="2057400"/>
            <a:ext cx="70104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u="sng">
                <a:latin typeface="Times New Roman" panose="02020603050405020304" pitchFamily="18" charset="0"/>
              </a:rPr>
              <a:t>BTVN</a:t>
            </a:r>
            <a:r>
              <a:rPr lang="en-US" altLang="vi-VN" b="1">
                <a:latin typeface="Times New Roman" panose="02020603050405020304" pitchFamily="18" charset="0"/>
              </a:rPr>
              <a:t>: học bài, trả lời câu hỏi ở SGK.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vi-VN" b="1">
                <a:latin typeface="Times New Roman" panose="02020603050405020304" pitchFamily="18" charset="0"/>
              </a:rPr>
              <a:t>Làm bài tập: số 2 trang 108 SGK.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u="sng">
                <a:latin typeface="Times New Roman" panose="02020603050405020304" pitchFamily="18" charset="0"/>
              </a:rPr>
              <a:t>Bài mới</a:t>
            </a:r>
            <a:r>
              <a:rPr lang="en-US" altLang="vi-VN" sz="2800" b="1">
                <a:latin typeface="Times New Roman" panose="02020603050405020304" pitchFamily="18" charset="0"/>
              </a:rPr>
              <a:t>: Đọc trước bài và </a:t>
            </a:r>
            <a:r>
              <a:rPr lang="en-US" altLang="vi-VN" b="1">
                <a:latin typeface="Times New Roman" panose="02020603050405020304" pitchFamily="18" charset="0"/>
              </a:rPr>
              <a:t>sưu tầm tư liệu bài </a:t>
            </a:r>
            <a:r>
              <a:rPr lang="en-US" altLang="vi-VN" b="1" i="1">
                <a:latin typeface="Times New Roman" panose="02020603050405020304" pitchFamily="18" charset="0"/>
              </a:rPr>
              <a:t>“ Sự phát triển của KH-KT và văn hóa thế giới nửa đầu thế kỉ XX”.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5370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9144000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2514600" y="2743200"/>
            <a:ext cx="51054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800">
                <a:solidFill>
                  <a:srgbClr val="0000CC"/>
                </a:solidFill>
                <a:latin typeface="UTM Diana" pitchFamily="18" charset="0"/>
              </a:rPr>
              <a:t>Chào tạm biệt và hẹn gặp lại !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76263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 32- BÀI 21: CHIẾN TRANH THẾ GIỚI THỨ HAI (1939-1945)(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500438"/>
            <a:ext cx="9144000" cy="57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1943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8-1945)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33338" y="1052513"/>
            <a:ext cx="9144001" cy="57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 – NGUYÊN NHÂN BÙNG NỔ CHIẾN TRANH THẾ GIỚI THỨHAI</a:t>
            </a:r>
            <a:endParaRPr lang="vi-V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36513" y="1484313"/>
            <a:ext cx="9144001" cy="57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 – NHỮNG DIỄN BIẾN CHÍNH</a:t>
            </a:r>
            <a:endParaRPr lang="vi-V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36513" y="2133600"/>
            <a:ext cx="9144001" cy="574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bùng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– 9 – 1939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1943)</a:t>
            </a:r>
            <a:endParaRPr lang="vi-VN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6513" y="4292600"/>
            <a:ext cx="9144001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III – KẾT CỤC CỦA CHIẾN TRANH THẾ GIỚI THỨ HAI</a:t>
            </a:r>
            <a:endParaRPr lang="vi-VN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388" y="692150"/>
            <a:ext cx="1228725" cy="461963"/>
          </a:xfrm>
          <a:prstGeom prst="rect">
            <a:avLst/>
          </a:prstGeom>
          <a:solidFill>
            <a:srgbClr val="FF66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TIẾT 31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6850" y="2895600"/>
            <a:ext cx="1228725" cy="461963"/>
          </a:xfrm>
          <a:prstGeom prst="rect">
            <a:avLst/>
          </a:prstGeom>
          <a:solidFill>
            <a:srgbClr val="FF66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TIẾT 32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76064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 32 BÀI 21: CHIẾN TRANH THẾ GIỚI THỨ HAI (1939-1945)(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20688"/>
            <a:ext cx="9144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1943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8-1945).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6002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a. </a:t>
            </a:r>
            <a:r>
              <a:rPr lang="en-US" sz="2800" dirty="0" err="1">
                <a:solidFill>
                  <a:srgbClr val="FF0000"/>
                </a:solidFill>
              </a:rPr>
              <a:t>Trận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Xta-lin-grat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508306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04775"/>
            <a:ext cx="9525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4792663" y="2555875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400" b="1">
                <a:solidFill>
                  <a:srgbClr val="000000"/>
                </a:solidFill>
                <a:latin typeface="Times New Roman" panose="02020603050405020304" pitchFamily="18" charset="0"/>
              </a:rPr>
              <a:t>Mat</a:t>
            </a:r>
            <a:r>
              <a:rPr lang="en-US" altLang="vi-VN" sz="1800" b="1">
                <a:solidFill>
                  <a:srgbClr val="000000"/>
                </a:solidFill>
                <a:latin typeface="Times New Roman" panose="02020603050405020304" pitchFamily="18" charset="0"/>
              </a:rPr>
              <a:t> –</a:t>
            </a:r>
            <a:r>
              <a:rPr lang="en-US" altLang="vi-VN" sz="1400" b="1">
                <a:solidFill>
                  <a:srgbClr val="000000"/>
                </a:solidFill>
                <a:latin typeface="Times New Roman" panose="02020603050405020304" pitchFamily="18" charset="0"/>
              </a:rPr>
              <a:t>xco-va</a:t>
            </a:r>
            <a:endParaRPr lang="en-US" altLang="vi-VN" sz="1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6465888" y="4081463"/>
            <a:ext cx="18748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600" b="1">
                <a:solidFill>
                  <a:srgbClr val="000000"/>
                </a:solidFill>
                <a:latin typeface="Times New Roman" panose="02020603050405020304" pitchFamily="18" charset="0"/>
              </a:rPr>
              <a:t>Xta-lin- grat</a:t>
            </a:r>
          </a:p>
        </p:txBody>
      </p:sp>
      <p:sp>
        <p:nvSpPr>
          <p:cNvPr id="12293" name="Text Box 9"/>
          <p:cNvSpPr txBox="1">
            <a:spLocks noChangeArrowheads="1"/>
          </p:cNvSpPr>
          <p:nvPr/>
        </p:nvSpPr>
        <p:spPr bwMode="auto">
          <a:xfrm rot="-3827317">
            <a:off x="7250113" y="3289300"/>
            <a:ext cx="1219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400" b="1">
                <a:solidFill>
                  <a:srgbClr val="000000"/>
                </a:solidFill>
                <a:latin typeface=".VnTime" panose="020B7200000000000000" pitchFamily="34" charset="0"/>
              </a:rPr>
              <a:t>S. V«n-ga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6373813" y="4057650"/>
            <a:ext cx="152400" cy="176213"/>
          </a:xfrm>
          <a:prstGeom prst="star5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700"/>
          </a:p>
        </p:txBody>
      </p:sp>
      <p:sp>
        <p:nvSpPr>
          <p:cNvPr id="9" name="Rectangle 8"/>
          <p:cNvSpPr/>
          <p:nvPr/>
        </p:nvSpPr>
        <p:spPr>
          <a:xfrm>
            <a:off x="5591175" y="577850"/>
            <a:ext cx="533400" cy="4032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296" name="TextBox 9"/>
          <p:cNvSpPr txBox="1">
            <a:spLocks noChangeArrowheads="1"/>
          </p:cNvSpPr>
          <p:nvPr/>
        </p:nvSpPr>
        <p:spPr bwMode="auto">
          <a:xfrm>
            <a:off x="5334000" y="473075"/>
            <a:ext cx="2862263" cy="1014413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200" b="1">
                <a:latin typeface="Times New Roman" panose="02020603050405020304" pitchFamily="18" charset="0"/>
              </a:rPr>
              <a:t>              Khu vực bị Đức chiếm đóng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</a:rPr>
              <a:t>----</a:t>
            </a:r>
            <a:r>
              <a:rPr lang="en-US" altLang="vi-VN" sz="1800">
                <a:latin typeface="Times New Roman" panose="02020603050405020304" pitchFamily="18" charset="0"/>
              </a:rPr>
              <a:t>      </a:t>
            </a:r>
            <a:r>
              <a:rPr lang="en-US" altLang="vi-VN" sz="1200" b="1">
                <a:latin typeface="Times New Roman" panose="02020603050405020304" pitchFamily="18" charset="0"/>
              </a:rPr>
              <a:t>Đường biên giới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86400" y="577850"/>
            <a:ext cx="371475" cy="2016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Text Box 34"/>
          <p:cNvSpPr txBox="1">
            <a:spLocks noChangeArrowheads="1"/>
          </p:cNvSpPr>
          <p:nvPr/>
        </p:nvSpPr>
        <p:spPr bwMode="auto">
          <a:xfrm>
            <a:off x="4008438" y="4325938"/>
            <a:ext cx="121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7.1942</a:t>
            </a:r>
            <a:endParaRPr lang="vi-VN" altLang="vi-VN" sz="2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Freeform 6"/>
          <p:cNvSpPr>
            <a:spLocks/>
          </p:cNvSpPr>
          <p:nvPr/>
        </p:nvSpPr>
        <p:spPr bwMode="auto">
          <a:xfrm>
            <a:off x="4143375" y="3919538"/>
            <a:ext cx="2166938" cy="500062"/>
          </a:xfrm>
          <a:custGeom>
            <a:avLst/>
            <a:gdLst>
              <a:gd name="T0" fmla="*/ 2147483646 w 904"/>
              <a:gd name="T1" fmla="*/ 0 h 864"/>
              <a:gd name="T2" fmla="*/ 2147483646 w 904"/>
              <a:gd name="T3" fmla="*/ 2147483646 h 864"/>
              <a:gd name="T4" fmla="*/ 2147483646 w 904"/>
              <a:gd name="T5" fmla="*/ 2147483646 h 864"/>
              <a:gd name="T6" fmla="*/ 0 60000 65536"/>
              <a:gd name="T7" fmla="*/ 0 60000 65536"/>
              <a:gd name="T8" fmla="*/ 0 60000 65536"/>
              <a:gd name="T9" fmla="*/ 0 w 904"/>
              <a:gd name="T10" fmla="*/ 0 h 864"/>
              <a:gd name="T11" fmla="*/ 904 w 90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4" h="864">
                <a:moveTo>
                  <a:pt x="88" y="0"/>
                </a:moveTo>
                <a:cubicBezTo>
                  <a:pt x="44" y="240"/>
                  <a:pt x="0" y="480"/>
                  <a:pt x="136" y="624"/>
                </a:cubicBezTo>
                <a:cubicBezTo>
                  <a:pt x="272" y="768"/>
                  <a:pt x="588" y="816"/>
                  <a:pt x="904" y="864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6715125" y="3863975"/>
            <a:ext cx="162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.VnTime" panose="020B7200000000000000" pitchFamily="34" charset="0"/>
              </a:rPr>
              <a:t>19/11/1942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086475" y="3863975"/>
          <a:ext cx="10207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name="CorelDRAW" r:id="rId6" imgW="3718080" imgH="3608640" progId="">
                  <p:embed/>
                </p:oleObj>
              </mc:Choice>
              <mc:Fallback>
                <p:oleObj name="CorelDRAW" r:id="rId6" imgW="3718080" imgH="3608640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75" y="3863975"/>
                        <a:ext cx="102076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2"/>
          <p:cNvSpPr>
            <a:spLocks/>
          </p:cNvSpPr>
          <p:nvPr/>
        </p:nvSpPr>
        <p:spPr bwMode="auto">
          <a:xfrm rot="657243">
            <a:off x="5981700" y="4649788"/>
            <a:ext cx="684213" cy="333375"/>
          </a:xfrm>
          <a:custGeom>
            <a:avLst/>
            <a:gdLst>
              <a:gd name="T0" fmla="*/ 2147483646 w 432"/>
              <a:gd name="T1" fmla="*/ 0 h 240"/>
              <a:gd name="T2" fmla="*/ 2147483646 w 432"/>
              <a:gd name="T3" fmla="*/ 2147483646 h 240"/>
              <a:gd name="T4" fmla="*/ 0 w 432"/>
              <a:gd name="T5" fmla="*/ 0 h 240"/>
              <a:gd name="T6" fmla="*/ 0 60000 65536"/>
              <a:gd name="T7" fmla="*/ 0 60000 65536"/>
              <a:gd name="T8" fmla="*/ 0 60000 65536"/>
              <a:gd name="T9" fmla="*/ 0 w 432"/>
              <a:gd name="T10" fmla="*/ 0 h 240"/>
              <a:gd name="T11" fmla="*/ 432 w 432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240">
                <a:moveTo>
                  <a:pt x="432" y="0"/>
                </a:moveTo>
                <a:cubicBezTo>
                  <a:pt x="348" y="120"/>
                  <a:pt x="264" y="240"/>
                  <a:pt x="192" y="240"/>
                </a:cubicBezTo>
                <a:cubicBezTo>
                  <a:pt x="120" y="240"/>
                  <a:pt x="60" y="120"/>
                  <a:pt x="0" y="0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" name="Freeform 10"/>
          <p:cNvSpPr>
            <a:spLocks/>
          </p:cNvSpPr>
          <p:nvPr/>
        </p:nvSpPr>
        <p:spPr bwMode="auto">
          <a:xfrm>
            <a:off x="5524500" y="3641725"/>
            <a:ext cx="431800" cy="684213"/>
          </a:xfrm>
          <a:custGeom>
            <a:avLst/>
            <a:gdLst>
              <a:gd name="T0" fmla="*/ 2147483646 w 272"/>
              <a:gd name="T1" fmla="*/ 0 h 384"/>
              <a:gd name="T2" fmla="*/ 2147483646 w 272"/>
              <a:gd name="T3" fmla="*/ 2147483646 h 384"/>
              <a:gd name="T4" fmla="*/ 2147483646 w 272"/>
              <a:gd name="T5" fmla="*/ 2147483646 h 384"/>
              <a:gd name="T6" fmla="*/ 2147483646 w 272"/>
              <a:gd name="T7" fmla="*/ 2147483646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272"/>
              <a:gd name="T13" fmla="*/ 0 h 384"/>
              <a:gd name="T14" fmla="*/ 272 w 272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2" h="384">
                <a:moveTo>
                  <a:pt x="272" y="0"/>
                </a:moveTo>
                <a:cubicBezTo>
                  <a:pt x="196" y="24"/>
                  <a:pt x="120" y="48"/>
                  <a:pt x="80" y="96"/>
                </a:cubicBezTo>
                <a:cubicBezTo>
                  <a:pt x="40" y="144"/>
                  <a:pt x="0" y="240"/>
                  <a:pt x="32" y="288"/>
                </a:cubicBezTo>
                <a:cubicBezTo>
                  <a:pt x="64" y="336"/>
                  <a:pt x="168" y="360"/>
                  <a:pt x="272" y="384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>
            <a:hlinkClick r:id="rId4" action="ppaction://program"/>
          </p:cNvPr>
          <p:cNvSpPr txBox="1">
            <a:spLocks noChangeArrowheads="1"/>
          </p:cNvSpPr>
          <p:nvPr/>
        </p:nvSpPr>
        <p:spPr bwMode="auto">
          <a:xfrm>
            <a:off x="381000" y="3505200"/>
            <a:ext cx="845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Xta-lin-grat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2608" y="950893"/>
            <a:ext cx="79517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XEM ĐOẠN VIDEO VỀ TRẬN PHẢN CÔNG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CỦA HỒNG QUÂN LIÊN XÔ Ở XTA-LIN-GRAT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>
            <a:hlinkClick r:id="rId4" action="ppaction://program"/>
          </p:cNvPr>
          <p:cNvSpPr txBox="1">
            <a:spLocks noChangeArrowheads="1"/>
          </p:cNvSpPr>
          <p:nvPr/>
        </p:nvSpPr>
        <p:spPr bwMode="auto">
          <a:xfrm>
            <a:off x="381000" y="0"/>
            <a:ext cx="7848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>
                <a:solidFill>
                  <a:schemeClr val="bg1"/>
                </a:solidFill>
                <a:latin typeface=".VnBlack" panose="020B7200000000000000" pitchFamily="34" charset="0"/>
              </a:rPr>
              <a:t>TrËn ph¶n c«ng cña Hång qu©n ë Xta-lin-grat</a:t>
            </a:r>
          </a:p>
        </p:txBody>
      </p:sp>
      <p:sp>
        <p:nvSpPr>
          <p:cNvPr id="3077" name="Text Box 5">
            <a:hlinkClick r:id="rId4" action="ppaction://program"/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670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078" name="Text Box 6">
            <a:hlinkClick r:id="rId4" action="ppaction://program"/>
          </p:cNvPr>
          <p:cNvSpPr txBox="1">
            <a:spLocks noChangeArrowheads="1"/>
          </p:cNvSpPr>
          <p:nvPr/>
        </p:nvSpPr>
        <p:spPr bwMode="auto">
          <a:xfrm>
            <a:off x="457200" y="1676400"/>
            <a:ext cx="89154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vi-VN" sz="3600" b="1">
                <a:latin typeface=".VnTime" panose="020B7200000000000000" pitchFamily="34" charset="0"/>
              </a:rPr>
              <a:t>1,5 triÖu lÝnh §øc tö trËn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vi-VN" sz="3600" b="1">
                <a:latin typeface=".VnTime" panose="020B7200000000000000" pitchFamily="34" charset="0"/>
              </a:rPr>
              <a:t>91000 lÝnh §øc bÞ b¾t lµm tï binh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>
                <a:latin typeface=".VnTime" panose="020B7200000000000000" pitchFamily="34" charset="0"/>
              </a:rPr>
              <a:t> ( trong ®ã cã : 1 Thèng chÕ, 24 t­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3600" b="1">
                <a:latin typeface=".VnTime" panose="020B7200000000000000" pitchFamily="34" charset="0"/>
              </a:rPr>
              <a:t>íng 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vi-VN" sz="3600" b="1">
                <a:latin typeface=".VnTime" panose="020B7200000000000000" pitchFamily="34" charset="0"/>
              </a:rPr>
              <a:t>3500 xe t¨ng, 3000 m¸y bay bÞ ph¸ huû</a:t>
            </a:r>
          </a:p>
        </p:txBody>
      </p:sp>
      <p:sp>
        <p:nvSpPr>
          <p:cNvPr id="2" name="Text Box 5">
            <a:hlinkClick r:id="rId4" action="ppaction://program"/>
          </p:cNvPr>
          <p:cNvSpPr txBox="1">
            <a:spLocks noChangeArrowheads="1"/>
          </p:cNvSpPr>
          <p:nvPr/>
        </p:nvSpPr>
        <p:spPr bwMode="auto">
          <a:xfrm>
            <a:off x="2057400" y="51054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latin typeface=".VnTime" panose="020B7200000000000000" pitchFamily="34" charset="0"/>
              </a:rPr>
              <a:t>TrÝch “ LÞch sö hiÖn ®¹i ” – NXB Gi¸o dôc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8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76064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 32 BÀI 21: CHIẾN TRANH THẾ GIỚI THỨ HAI (1939-1945)(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20688"/>
            <a:ext cx="9144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1943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8-1945).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6002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a. </a:t>
            </a:r>
            <a:r>
              <a:rPr lang="en-US" sz="2800" dirty="0" err="1">
                <a:solidFill>
                  <a:srgbClr val="FF0000"/>
                </a:solidFill>
              </a:rPr>
              <a:t>Trận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Xta-lin-grat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339412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/>
              <a:t>7/1942 </a:t>
            </a:r>
            <a:r>
              <a:rPr lang="en-US" sz="2400" dirty="0" err="1"/>
              <a:t>Đức</a:t>
            </a:r>
            <a:r>
              <a:rPr lang="en-US" sz="2400" dirty="0"/>
              <a:t> </a:t>
            </a:r>
            <a:r>
              <a:rPr lang="en-US" sz="2400" dirty="0" err="1"/>
              <a:t>tấn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Xta-lin-grat</a:t>
            </a:r>
            <a:r>
              <a:rPr lang="en-US" sz="2400" dirty="0"/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/>
              <a:t>19/111942 </a:t>
            </a:r>
            <a:r>
              <a:rPr lang="en-US" sz="2400" dirty="0" err="1"/>
              <a:t>Hồng</a:t>
            </a:r>
            <a:r>
              <a:rPr lang="en-US" sz="2400" dirty="0"/>
              <a:t> </a:t>
            </a:r>
            <a:r>
              <a:rPr lang="en-US" sz="2400" dirty="0" err="1"/>
              <a:t>quân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Xô</a:t>
            </a:r>
            <a:r>
              <a:rPr lang="en-US" sz="2400" dirty="0"/>
              <a:t> </a:t>
            </a:r>
            <a:r>
              <a:rPr lang="en-US" sz="2400" dirty="0" err="1"/>
              <a:t>phản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/>
              <a:t>2/2/1943 </a:t>
            </a:r>
            <a:r>
              <a:rPr lang="en-US" sz="2400" dirty="0" err="1"/>
              <a:t>Hồng</a:t>
            </a:r>
            <a:r>
              <a:rPr lang="en-US" sz="2400" dirty="0"/>
              <a:t> </a:t>
            </a:r>
            <a:r>
              <a:rPr lang="en-US" sz="2400" dirty="0" err="1"/>
              <a:t>quân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Xô</a:t>
            </a:r>
            <a:r>
              <a:rPr lang="en-US" sz="2400" dirty="0"/>
              <a:t> </a:t>
            </a:r>
            <a:r>
              <a:rPr lang="en-US" sz="2400" dirty="0" err="1"/>
              <a:t>thắng</a:t>
            </a:r>
            <a:r>
              <a:rPr lang="en-US" sz="2400" dirty="0"/>
              <a:t> </a:t>
            </a:r>
            <a:r>
              <a:rPr lang="en-US" sz="2400" dirty="0" err="1"/>
              <a:t>trận</a:t>
            </a:r>
            <a:r>
              <a:rPr lang="en-US" sz="2400" dirty="0"/>
              <a:t>.</a:t>
            </a:r>
            <a:endParaRPr lang="vi-VN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87983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2088&quot;&gt;&lt;property id=&quot;20148&quot; value=&quot;5&quot;/&gt;&lt;property id=&quot;20300&quot; value=&quot;Slide 5&quot;/&gt;&lt;property id=&quot;20307&quot; value=&quot;399&quot;/&gt;&lt;/object&gt;&lt;object type=&quot;3&quot; unique_id=&quot;12092&quot;&gt;&lt;property id=&quot;20148&quot; value=&quot;5&quot;/&gt;&lt;property id=&quot;20300&quot; value=&quot;Slide 7&quot;/&gt;&lt;property id=&quot;20307&quot; value=&quot;313&quot;/&gt;&lt;/object&gt;&lt;object type=&quot;3&quot; unique_id=&quot;12093&quot;&gt;&lt;property id=&quot;20148&quot; value=&quot;5&quot;/&gt;&lt;property id=&quot;20300&quot; value=&quot;Slide 9&quot;/&gt;&lt;property id=&quot;20307&quot; value=&quot;305&quot;/&gt;&lt;/object&gt;&lt;object type=&quot;3&quot; unique_id=&quot;12094&quot;&gt;&lt;property id=&quot;20148&quot; value=&quot;5&quot;/&gt;&lt;property id=&quot;20300&quot; value=&quot;Slide 10&quot;/&gt;&lt;property id=&quot;20307&quot; value=&quot;367&quot;/&gt;&lt;/object&gt;&lt;object type=&quot;3&quot; unique_id=&quot;12095&quot;&gt;&lt;property id=&quot;20148&quot; value=&quot;5&quot;/&gt;&lt;property id=&quot;20300&quot; value=&quot;Slide 11&quot;/&gt;&lt;property id=&quot;20307&quot; value=&quot;347&quot;/&gt;&lt;/object&gt;&lt;object type=&quot;3&quot; unique_id=&quot;12096&quot;&gt;&lt;property id=&quot;20148&quot; value=&quot;5&quot;/&gt;&lt;property id=&quot;20300&quot; value=&quot;Slide 12&quot;/&gt;&lt;property id=&quot;20307&quot; value=&quot;373&quot;/&gt;&lt;/object&gt;&lt;object type=&quot;3&quot; unique_id=&quot;12097&quot;&gt;&lt;property id=&quot;20148&quot; value=&quot;5&quot;/&gt;&lt;property id=&quot;20300&quot; value=&quot;Slide 13&quot;/&gt;&lt;property id=&quot;20307&quot; value=&quot;376&quot;/&gt;&lt;/object&gt;&lt;object type=&quot;3&quot; unique_id=&quot;12098&quot;&gt;&lt;property id=&quot;20148&quot; value=&quot;5&quot;/&gt;&lt;property id=&quot;20300&quot; value=&quot;Slide 14&quot;/&gt;&lt;property id=&quot;20307&quot; value=&quot;377&quot;/&gt;&lt;/object&gt;&lt;object type=&quot;3&quot; unique_id=&quot;12099&quot;&gt;&lt;property id=&quot;20148&quot; value=&quot;5&quot;/&gt;&lt;property id=&quot;20300&quot; value=&quot;Slide 15&quot;/&gt;&lt;property id=&quot;20307&quot; value=&quot;378&quot;/&gt;&lt;/object&gt;&lt;object type=&quot;3&quot; unique_id=&quot;12100&quot;&gt;&lt;property id=&quot;20148&quot; value=&quot;5&quot;/&gt;&lt;property id=&quot;20300&quot; value=&quot;Slide 16 - &amp;quot;&amp;#x0D;&amp;#x0A;&amp;quot;&quot;/&gt;&lt;property id=&quot;20307&quot; value=&quot;417&quot;/&gt;&lt;/object&gt;&lt;object type=&quot;3&quot; unique_id=&quot;12102&quot;&gt;&lt;property id=&quot;20148&quot; value=&quot;5&quot;/&gt;&lt;property id=&quot;20300&quot; value=&quot;Slide 19&quot;/&gt;&lt;property id=&quot;20307&quot; value=&quot;410&quot;/&gt;&lt;/object&gt;&lt;object type=&quot;3&quot; unique_id=&quot;12105&quot;&gt;&lt;property id=&quot;20148&quot; value=&quot;5&quot;/&gt;&lt;property id=&quot;20300&quot; value=&quot;Slide 40&quot;/&gt;&lt;property id=&quot;20307&quot; value=&quot;419&quot;/&gt;&lt;/object&gt;&lt;object type=&quot;3&quot; unique_id=&quot;12106&quot;&gt;&lt;property id=&quot;20148&quot; value=&quot;5&quot;/&gt;&lt;property id=&quot;20300&quot; value=&quot;Slide 35&quot;/&gt;&lt;property id=&quot;20307&quot; value=&quot;290&quot;/&gt;&lt;/object&gt;&lt;object type=&quot;3&quot; unique_id=&quot;12107&quot;&gt;&lt;property id=&quot;20148&quot; value=&quot;5&quot;/&gt;&lt;property id=&quot;20300&quot; value=&quot;Slide 36&quot;/&gt;&lt;property id=&quot;20307&quot; value=&quot;350&quot;/&gt;&lt;/object&gt;&lt;object type=&quot;3&quot; unique_id=&quot;12108&quot;&gt;&lt;property id=&quot;20148&quot; value=&quot;5&quot;/&gt;&lt;property id=&quot;20300&quot; value=&quot;Slide 37&quot;/&gt;&lt;property id=&quot;20307&quot; value=&quot;341&quot;/&gt;&lt;/object&gt;&lt;object type=&quot;3&quot; unique_id=&quot;12109&quot;&gt;&lt;property id=&quot;20148&quot; value=&quot;5&quot;/&gt;&lt;property id=&quot;20300&quot; value=&quot;Slide 38&quot;/&gt;&lt;property id=&quot;20307&quot; value=&quot;342&quot;/&gt;&lt;/object&gt;&lt;object type=&quot;3&quot; unique_id=&quot;12110&quot;&gt;&lt;property id=&quot;20148&quot; value=&quot;5&quot;/&gt;&lt;property id=&quot;20300&quot; value=&quot;Slide 39&quot;/&gt;&lt;property id=&quot;20307&quot; value=&quot;395&quot;/&gt;&lt;/object&gt;&lt;object type=&quot;3&quot; unique_id=&quot;12111&quot;&gt;&lt;property id=&quot;20148&quot; value=&quot;5&quot;/&gt;&lt;property id=&quot;20300&quot; value=&quot;Slide 1&quot;/&gt;&lt;property id=&quot;20307&quot; value=&quot;420&quot;/&gt;&lt;/object&gt;&lt;object type=&quot;3&quot; unique_id=&quot;12112&quot;&gt;&lt;property id=&quot;20148&quot; value=&quot;5&quot;/&gt;&lt;property id=&quot;20300&quot; value=&quot;Slide 2&quot;/&gt;&lt;property id=&quot;20307&quot; value=&quot;421&quot;/&gt;&lt;/object&gt;&lt;object type=&quot;3&quot; unique_id=&quot;12113&quot;&gt;&lt;property id=&quot;20148&quot; value=&quot;5&quot;/&gt;&lt;property id=&quot;20300&quot; value=&quot;Slide 3&quot;/&gt;&lt;property id=&quot;20307&quot; value=&quot;428&quot;/&gt;&lt;/object&gt;&lt;object type=&quot;3&quot; unique_id=&quot;12114&quot;&gt;&lt;property id=&quot;20148&quot; value=&quot;5&quot;/&gt;&lt;property id=&quot;20300&quot; value=&quot;Slide 4&quot;/&gt;&lt;property id=&quot;20307&quot; value=&quot;423&quot;/&gt;&lt;/object&gt;&lt;object type=&quot;3&quot; unique_id=&quot;12115&quot;&gt;&lt;property id=&quot;20148&quot; value=&quot;5&quot;/&gt;&lt;property id=&quot;20300&quot; value=&quot;Slide 6&quot;/&gt;&lt;property id=&quot;20307&quot; value=&quot;444&quot;/&gt;&lt;/object&gt;&lt;object type=&quot;3&quot; unique_id=&quot;12116&quot;&gt;&lt;property id=&quot;20148&quot; value=&quot;5&quot;/&gt;&lt;property id=&quot;20300&quot; value=&quot;Slide 8 - &amp;quot;&amp;#x0D;&amp;#x0A;&amp;quot;&quot;/&gt;&lt;property id=&quot;20307&quot; value=&quot;425&quot;/&gt;&lt;/object&gt;&lt;object type=&quot;3&quot; unique_id=&quot;12117&quot;&gt;&lt;property id=&quot;20148&quot; value=&quot;5&quot;/&gt;&lt;property id=&quot;20300&quot; value=&quot;Slide 17&quot;/&gt;&lt;property id=&quot;20307&quot; value=&quot;424&quot;/&gt;&lt;/object&gt;&lt;object type=&quot;3&quot; unique_id=&quot;12118&quot;&gt;&lt;property id=&quot;20148&quot; value=&quot;5&quot;/&gt;&lt;property id=&quot;20300&quot; value=&quot;Slide 18&quot;/&gt;&lt;property id=&quot;20307&quot; value=&quot;426&quot;/&gt;&lt;/object&gt;&lt;object type=&quot;3&quot; unique_id=&quot;12119&quot;&gt;&lt;property id=&quot;20148&quot; value=&quot;5&quot;/&gt;&lt;property id=&quot;20300&quot; value=&quot;Slide 20&quot;/&gt;&lt;property id=&quot;20307&quot; value=&quot;427&quot;/&gt;&lt;/object&gt;&lt;object type=&quot;3&quot; unique_id=&quot;12120&quot;&gt;&lt;property id=&quot;20148&quot; value=&quot;5&quot;/&gt;&lt;property id=&quot;20300&quot; value=&quot;Slide 21&quot;/&gt;&lt;property id=&quot;20307&quot; value=&quot;431&quot;/&gt;&lt;/object&gt;&lt;object type=&quot;3&quot; unique_id=&quot;12121&quot;&gt;&lt;property id=&quot;20148&quot; value=&quot;5&quot;/&gt;&lt;property id=&quot;20300&quot; value=&quot;Slide 22&quot;/&gt;&lt;property id=&quot;20307&quot; value=&quot;433&quot;/&gt;&lt;/object&gt;&lt;object type=&quot;3&quot; unique_id=&quot;12122&quot;&gt;&lt;property id=&quot;20148&quot; value=&quot;5&quot;/&gt;&lt;property id=&quot;20300&quot; value=&quot;Slide 23&quot;/&gt;&lt;property id=&quot;20307&quot; value=&quot;432&quot;/&gt;&lt;/object&gt;&lt;object type=&quot;3&quot; unique_id=&quot;12123&quot;&gt;&lt;property id=&quot;20148&quot; value=&quot;5&quot;/&gt;&lt;property id=&quot;20300&quot; value=&quot;Slide 24&quot;/&gt;&lt;property id=&quot;20307&quot; value=&quot;445&quot;/&gt;&lt;/object&gt;&lt;object type=&quot;3&quot; unique_id=&quot;12124&quot;&gt;&lt;property id=&quot;20148&quot; value=&quot;5&quot;/&gt;&lt;property id=&quot;20300&quot; value=&quot;Slide 25&quot;/&gt;&lt;property id=&quot;20307&quot; value=&quot;440&quot;/&gt;&lt;/object&gt;&lt;object type=&quot;3&quot; unique_id=&quot;12125&quot;&gt;&lt;property id=&quot;20148&quot; value=&quot;5&quot;/&gt;&lt;property id=&quot;20300&quot; value=&quot;Slide 26&quot;/&gt;&lt;property id=&quot;20307&quot; value=&quot;446&quot;/&gt;&lt;/object&gt;&lt;object type=&quot;3&quot; unique_id=&quot;12126&quot;&gt;&lt;property id=&quot;20148&quot; value=&quot;5&quot;/&gt;&lt;property id=&quot;20300&quot; value=&quot;Slide 27&quot;/&gt;&lt;property id=&quot;20307&quot; value=&quot;441&quot;/&gt;&lt;/object&gt;&lt;object type=&quot;3&quot; unique_id=&quot;12127&quot;&gt;&lt;property id=&quot;20148&quot; value=&quot;5&quot;/&gt;&lt;property id=&quot;20300&quot; value=&quot;Slide 28&quot;/&gt;&lt;property id=&quot;20307&quot; value=&quot;443&quot;/&gt;&lt;/object&gt;&lt;object type=&quot;3&quot; unique_id=&quot;12128&quot;&gt;&lt;property id=&quot;20148&quot; value=&quot;5&quot;/&gt;&lt;property id=&quot;20300&quot; value=&quot;Slide 29&quot;/&gt;&lt;property id=&quot;20307&quot; value=&quot;439&quot;/&gt;&lt;/object&gt;&lt;object type=&quot;3&quot; unique_id=&quot;12129&quot;&gt;&lt;property id=&quot;20148&quot; value=&quot;5&quot;/&gt;&lt;property id=&quot;20300&quot; value=&quot;Slide 30&quot;/&gt;&lt;property id=&quot;20307&quot; value=&quot;442&quot;/&gt;&lt;/object&gt;&lt;object type=&quot;3&quot; unique_id=&quot;12130&quot;&gt;&lt;property id=&quot;20148&quot; value=&quot;5&quot;/&gt;&lt;property id=&quot;20300&quot; value=&quot;Slide 31&quot;/&gt;&lt;property id=&quot;20307&quot; value=&quot;437&quot;/&gt;&lt;/object&gt;&lt;object type=&quot;3&quot; unique_id=&quot;12131&quot;&gt;&lt;property id=&quot;20148&quot; value=&quot;5&quot;/&gt;&lt;property id=&quot;20300&quot; value=&quot;Slide 32&quot;/&gt;&lt;property id=&quot;20307&quot; value=&quot;438&quot;/&gt;&lt;/object&gt;&lt;object type=&quot;3&quot; unique_id=&quot;12132&quot;&gt;&lt;property id=&quot;20148&quot; value=&quot;5&quot;/&gt;&lt;property id=&quot;20300&quot; value=&quot;Slide 33&quot;/&gt;&lt;property id=&quot;20307&quot; value=&quot;434&quot;/&gt;&lt;/object&gt;&lt;object type=&quot;3&quot; unique_id=&quot;12133&quot;&gt;&lt;property id=&quot;20148&quot; value=&quot;5&quot;/&gt;&lt;property id=&quot;20300&quot; value=&quot;Slide 34&quot;/&gt;&lt;property id=&quot;20307&quot; value=&quot;430&quot;/&gt;&lt;/object&gt;&lt;/object&gt;&lt;/object&gt;&lt;/database&gt;"/>
  <p:tag name="SECTOMILLISECCONVERTED" val="1"/>
  <p:tag name="ISPRING_PROJECT_VERSION" val="9"/>
  <p:tag name="ISPRING_PROJECT_FOLDER_UPDATED" val="1"/>
  <p:tag name="FLASHSPRING_PRESENTATION_REFERENCES" val=""/>
  <p:tag name="ISPRING_UUID" val="{1F5FDAB1-B0E2-46E6-A423-9DBC951018B5}"/>
  <p:tag name="ISPRING_ULTRA_SCORM_COURSE_ID" val="0F7E1BC9-86EE-4C67-B56D-69940F887E5A"/>
  <p:tag name="ISPRING_SCORM_RATE_SLIDES" val="1"/>
  <p:tag name="ISPRING_PLAYERS_CUSTOMIZATION" val="UEsDBBQAAgAIACNSfFFG4VulsAQAAD4RAAAdAAAAdW5pdmVyc2FsL2NvbW1vbl9tZXNzYWdlcy5sbmetWM1u20YQvgfIOywIBGiB1kkKJAgKWwZFriXCFCmTK8vuD4g1uZYWJrkOf5Q4L5Bn6K1B0UvRY082ih70JHqTzi4lW3ISkJQNWIB3qflmOD/fzGh3/30SoxnLci7SPe3lzgsNsTQUEU8ne9qIHHz/RkN5QdOIxiJle1oqNLTfefpkN6bppKQTBv8/fYLQbsLyHI55R57uzohHe9qwGxjuYKg7p4Ht9tyga/W0jiGSS5peIVtMxC/ZNz+8fvP+5avX3+4+X0o2AfIHum1vQiGF9OpFAyCHeK4dABq2AwefEK1D+OL6v0tULG7+DNvJuyNiWw7WOs7i5jeOojKdtAMYevhY6xyV9ArFi+tPvFZ65HnYIYFvWyYOLD9wXKKcY2OCTa1zKko0pTOGCoFmnL1DxZRBaAueMZTHPFIPQgEXacnqlJnuQLecwMM+8SyDWK6jdXyRZVffKVhaFlORgbocRTynZzGLlE5IIvX8MmM5qKYFJBmCv2LK4ZsioTzdqVXt6WPL6QXEdW0/wI65utE6OI2QmVGppiWKp/vYA4CM5izbQjZQaafEkR7H7RD6Vq9vw4dIE/p8Mo3hU7S1Y4ghBkOW1klBjmAPcsz3x65nSqeBKkTRJc3zdyKLNvJjPVB1wJZjuJCCBlkDJxJjBQwx5kAlWcbCog5sgH1f7+Gg655AIkMVuW0k3EOt4x62kTjFPpQI9utkHP3Y6uky4WWJrfJ/VV8hlekcXyEahiAn3TfjoszhRroUqkBVWr7TTo2Pj0YQNku3v1LGFSp4V50mfMbAjixiWa0iYBkDmzKLjkbWT8GBbtnYDCCtTHccEMWBUmMCLJSKAtFoRtOQoTMW0hJy/QqeRTxSz2Sclf63Jf+AaLFklWdLQnJMfPKsrT0bHPYFs8ocbCoKllwWdaqlw5bmb2OFzOmvmtDk1bfT7xvY0T3LfZzI5Dwp44p1HxyfW8vaxqjWiAd6qnm0HtsSv+LWrgWE1eWiuQSGbir7BzTAuLmU5RyAomFF0cDhVnreQqfjLgEcgbbFOAZXbZhwDC5sIT/GXd8iMCSN2VnOi9qxQ1VjFaAvhzaEwS9mBbsrxjN2LmDCiRmdVdMHdCEV6dqArg03G62CWMSWcx0ATqrkAciYJ2B/1ABzNMArD1QEv/EmY1HGkSremF8okgfflgn7fGw6z0SibmOar5K3ajL7D7GiejmvUjps0f5v669xfNbKb/so+Vj3jH5g6I6B5eQvazVuKAQlIF1hEz+w9a4Uh1pIaBFOoZmeizKNGgJVE7uJD3QAW74zmf+doAu5PyQNUe7ZUt2i5e2PrUCgtCUP4luwnx1RsPzXOhCidzflelOOwun8uongcuW59WXjxYdYkI2PskvQqsUkIoGrnXq9kOzL4OmE6EZ/APXgy9j9zqEAFzcfS8CjEMfp4voP0QZvoHuHwHBqNoe0nP8D5oawRqLZ4vrfNkAqHIAAQUDzVpJbrKDr4vcbDZmql4D9ECbM+Sc5fs7/qqUF6QBiDQPdNNWKDm8S8/Ci6qwR7B3hclePYVdvCmb0dQfY+B4ei3jRElA1sBVXAR1U5zsymH3ez25PufqlY/f52g8f/wNQSwMEFAACAAgAI1J8URNgA69iBQAA9RkAACcAAAB1bml2ZXJzYWwvZmxhc2hfcHVibGlzaGluZ19zZXR0aW5ncy54bWzVWc1u20YQvvspFixyjOV/J4YkQ5apWoj+KtFIgqIwVuRK3Hq5y3CXcpRTb32G3hoU7aHosScbRQ9+EvVJOqu1ZcmypWVSGenBkLmc75vZGc7sDJk/fB8xNCCJpIIXnM31DQcR7ouA8n7BOfUqz184SCrMA8wEJwWHCwcdFtfycdplVIYdohSISgQ0XB7EquCESsUHudzFxcU6lXGi7wqWKuCX676IcnFCJOGKJLmY4SH8qGFMpHPDYEEAf5HgN7Di2hpCecNUF0HKCKIBWM6p3hRmFYZl6OSMWBf75/1EpDwoCyYSlPS7Beer8n5lu7J7K2OojmlEuPaJLMKiXlYHOAiotgKzDv1AUEhoPwRzNzd2HHRBAxUWnO2NLc0D8rl5njG72TzWPGUBXuDqRkFEFA6wwubSaExIjyQQDiKLKkkJkM6sTUkq8l5NFsxSMOQ4or4Hd5D2VcE59s7absVtu42ye3barhlTrRFe1au5VphOrXrsnjWants5O/Hqtcwgz33jZQBltcyavtV2O27Dc9tnR9VmRoS9UXcYt16q1jJiXrtHnaqXVVOjVM8KaZ00G3aYcrPeKjXeZjLt5G3LbdeqjVdnXrNZ86qtO9T4uZ96wvO52WTJQ1KJNJlOCRWmUZdjyqBA3csLSRSUOIaTPvFEhUIG9zCTxEHfx6T/TYoZVUOd1VAJzwmJSzImvmrrjC04OgudOzpDCIZBGk/qwe7LSTnYfzGz9ZzRfretB63MTwpkKxRKPLH1mxu7E/Nf7iw2/xFD81CgY8yHNdF/cut39ybWb+0t8f5DZuYHNCCigZNkXKLnzV/qvq2702Bze29vsQmPaMtjpbAfwtGhbiv/9MqtVE/wmYdbX6OuYMHErSTqkqCBIzJ1InbOKa+A5KaDepCGDBzejAlHHczhFKYKguBPCGTalYqq8elbuZEuJRQzBHzQJhBU78wFxQ9xImfybuJAffL5xW8bQhH5nfGHWXpM1OUBOk7wBXQBNuItwm3ETiBaTEeMJFZGJFhmkEQlxmyEveufKWJ0dPVjilSII3Qeji5/ETbQ8vWfvI/80dWvaDC6/MtKWzjGQLuG+vT6o0ADev27lbfcCEqUjeBr0pVUERvRI2q1z9ciZQEaihT8dE6QEghqThrBfyFB080U6iUiGq9Cw6eQZJBZsENyQYJDG0VvQUWUAlJXBUaU0fAupR9Ql/REArwED6h2YEil4V/PRBxjKe9I8a2Nz0xLUm0cu2+e6Q3iYIChvctGDuWBRLFaCT8eIi7ULQ7c4eMUHnIdlIAG43s2e1v/9DBIGqXMhPm/DsYU9QpDshotWQKz1AJrtSEejBNRJ9eYGlKQQkgMJ9zw4XChPCW2hD7mSHA2RNiHFk7qtB5QkUpYMQlsqOWnW2jwCCqfvurDQQgak4AkVpQbm1vbO7t7+y9eHqzn/vnht+cLQTfNbYthrc50t+WFY5Q18t7ItgT3yGhkh7o3IC0BPTomWeOymrlgZLJGPjCdWGPvj0/WwLkhaglywSi1BLlgoJrDVkQS6XoVzD0JD8/jN73sfKOXz+km9OGedNzAf6ktaccttcsnCOJ0WvM6BzZ1oSGgBCs/hMrS0++ULDHjnt9KdnT1E0VBatf5fh1S5IfXlzayMGkNERtdfqRWjSMdXf4dIwXNpm9Vgt2O1faaNlLNVzZSbdMUtqYaQisToInom0MR2ghGI2hegyc7Ej6nQD+Wlqus7SureU9SfT57IjblazXVx7v+A6Y/nWfRyh6//0WNX6WTvySvmavJ+8yZF5iTF2uzXwn0nYhyGoEvdT87+bRQ3N3ZyOcevrW2Bmyzn2qKa/8CUEsDBBQAAgAIACNSfFFqdunGxAIAAE0KAAAhAAAAdW5pdmVyc2FsL2ZsYXNoX3NraW5fc2V0dGluZ3MueG1slVZRb9owEH7fr0DsnXS0G62UIkGgUqVurdqq705yJBaOHdkOHf9+dmLXNhDCsCrhu+87n8/fHY3FFtP5t9Eozhhh/A2kxLQQ2mJtI5zfj9NGSkYnGaMSqJxQxitExvPvD+0njlrkEIvtgF/K2aAM3DE3N7NZMr2EYs6Y3q2mq2UfIWNVjej+iRVskqJsW3DW0HwwtXJfAyeYbhXy6m6WrGd9SIKFfJRQBTmtb/W6jFJzEAJ0Sr/Weg2yCEqB2JOu2s+FHHfU+dsf0HZYYNnSFj/06qPVqICwyMns4frhZz+equgB4Xaxvl0k5wkS/koFvZ7q1QslaA88DH5eKTWrm/p/NFJzVuiChpzzj/jFIQzlqv0UYXWl1yBBX0gfNPgKpjw3K708kPnq932s25Uz8qLrejAQ9KOnBOaSNxBHdtf5RMk+nxup+gPmG0SEAvgmB3pRSb+gRtgwoc3hXuET09wDGYNDfDDSVJB0+XrA0O7wSbJsR4Wf35fNS5DDzhi9DJ3RIf+osh4hPaNDvhGcwzMl+yP4oafj2CdeIvOY56uvvECR2tp62Z316pOedOMK72hjsJiK5TAXOp13XIF+tThqbV1K0VFOMUU7XCCJGf2tcem+vYyIowOHUdppXcUSSwKn5NbmqIa0/17tfliN3W+Cu1u3H0k1wu/HSEqUlZX6TRLjkeGpHlFhxtFphh6SCg78kW7YhZwK8S3wd8bIpadQJsHHttfuA7OusfrgceSVII5O1zg2QU4VnzZVCnyt3gyDFU1o63AlLkqi/uQHhk/IQ0KPs2PKUoWjCH9p0jMYAQDiWWkV2206T9UQiQnswPa9Z2gv3HezWCiF9oltIZ9gI325GcuBHr0WcnI0U8LpxI8TOk4QPlRaLJw3vmNY8RKlor1X0PN2/LrAwUC2c0wLzx9h7d7oKAis/Mf1U0b9b+Q/UEsDBBQAAgAIACNSfFGkMvKTSwUAAIYZAAAmAAAAdW5pdmVyc2FsL2h0bWxfcHVibGlzaGluZ19zZXR0aW5ncy54bWzNWc1OKzcU3vMU1lR3eQn/f0pAIUxKdEOSJoO4qKqQM+NkXDz2dOwJN3fVXZ+hu15V7aLqsitQ1QVPkj5Jj2MICYHEc9tAFwjGc77Px8c+n88Z8gcfIoZ6JJFU8IKzurziIMJ9EVDeLTinXvntjoOkwjzATHBScLhw0MH+Uj5O24zKsEWUAlOJgIbLvVgVnFCpeC+Xu7q6WqYyTvRbwVIF/HLZF1EuTogkXJEkFzPch1+qHxPp3DFYEMBPJPgdbH9pCaG8YToRQcoIogF4zqleFGbHKmJOzli1sX/ZTUTKg5JgIkFJt11wvihtl9fLm/c2humIRoTrkMh9GNTDag8HAdVOYNaiHwkKCe2G4O3qyoaDrmigwoKzvrKmecA+N80zZDdrx5qnJCAIXN1NEBGFA6yweTQzJqRDEtgNIvdVkhIgnRgbs1TkgxoNmKGgz3FEfQ/eIB2qgnPkXTTdstt0ayX34rRZNa5aI7yKV3WtMK1q5ci9qNU9t3Vx7J1UM4M8972XAZTVM2v6RtNtuTXPbV4cVuoZEfZOPWDck2KlmhFz5h62Kl7WmWrFk6yQxnG9Zocp1U8axdp5JteOzxtus1qpvbvw6vWqV2k8oIbnfuyE53OTyZKHpBJpMp4SKkyjNseUgT49ygtJFCgcw0mXeKJMIYM7mEnioG9j0v0qxYyqvs5qEMJLQuKijImvmjpjC47OQueBzhCCY5DGIz3Y3B3JwfbOxNJzZvaHZT3pZX6kj41QKPHC3q+ubI7c392Y7f4zjuZBn2PM+1XRfXHvN7dG3q9tzYn+U27mezQgooaTZCjR0+7PDd/aw22wur61NduFZ2bLY6WwH8LVoe6Vf3zk3qoj+MTh1s+oLVgwCiuJ2iSo4QhSrFHmDupA3jGIcD0mHLUwh1uXKoi6P0LItC0VVcPbtnxnXUwoZghuVCgLCDppTe2CH+JETiTaKGL6qvP3v64JReQ3JgBm6DlTlwfoKMFXcOvbmDcItzE7hu1heotIYuVEgmUGS1RkzMbYu/2JIkYHNz+kSIU4Qpfh4PpnYQMt3f7Bu8gf3PyCeoPrP61mC4cYKM9Ql95+EqhHb3+zipYbgSbZGJ6RtqSK2JgeUqt1nomUBagvUojTJUFKIBCZNIK/QoLGqyfUSUQ0HGVYKiQZpBKskFyR4MBmonOYIkoBqWWAEWVm+C6lH1GbdEQCvAT3qA5gSKXhX85EHGMpH0jxvY9vTA1SqR2579/oBeKgh6Gey0YOekCiWC2EH/cRF+oeB+HwcQqHXG9KQIPhO5u1LX/+Nkgapcxs83+9GWPUC9ySxcySZWPmemA9bYh7w0TUyTWkhhSksCWGE174cO9QnhJbQh9zJDjrI+xDzSZ1WveoSCWMmAQ21PLzPTR4BMqnn7rQCsKMSUASK8qV1bX1jc2t7Z3dveXc39//+nYm6K6abTCspzPlbGlm32SNfNSjzcE90wvZoR51RHNAz/ZF1risbs7okayRT7Qj1tjH/ZI1cKprmoOc0TvNQc7ooKawZZFEWq+CqZPwdAN+V7xOF3r5nK46ny5ChxX7oxq0/XpFaMstNkvHCHbmtOq19myUoCZAdJUfgpZ09GcjS8ywrLeyHdz8SFGQ2tW6X4YU+eHttY0tNFN9xAbXn6hVqUgH13/FSEF56VuJrtuyWl7dxqr+zsaqacrAxlgJaOUClA1dcw1C4cBoBOVq8GKXwL+R5OcScZFqvjCVexG9ebLppTMFx0jUYvTGu/0dOjydWdHCDtzr6fjrxfX/FCjzNPouOfEhcvSBbPJr/xKMT/7vZH/pH1BLAwQUAAIACAAjUnxR8bsfZqkBAAAqBgAAHwAAAHVuaXZlcnNhbC9odG1sX3NraW5fc2V0dGluZ3MuanONlMFuwjAMhu88RZVdJ8QKW2E3VkBC4jBp3KYdQjGlIo2jJHQwxLuvKQzaNB3El+bn43fsyDm0vHyRiHiv3qH4Lvbv1X2hgdG03MJjVWcNemp0oliyhHmSAks4EAvJ/v56kY9XwmVMeGG62H8YW1XyI2h+WVGmyrhwWEiHphxa5tC+HdrOlfinUtm5qlNFpTYvtlojb0fINXDd5ihTWjDkYVKscoEWjBnIG+iKRlAx7fWCIPSbyKujPxj5o7cyF2EqKN/PMMb2gkabWOKWL5vyr/cCZH7hmxPQGQThOCgDLFF6qiG1E4/7JppJIUEpOOd9GZtwwowugJV8O8X6B60Y1wuy6CxRif6jh08myrSgMdS6FAaT7uS5ivHcy+b6w3F/GNY5DTt9Irq+iQrB6B5kzap+jQLFVtxxgUJibDpSQ+s9v6AM6TLh8YkbdUw4OXNYY9vUvWuhvZEJUhkhtEZo7ZjItOnhuGPqtXNwlZV15pp5dmdadGjCZZg5z6LtR8TsPz1CtabROs3fhvxdNP0GlX+DnPIVGiGlcgNyjsjyar7sc9/I3Tr+AlBLAwQUAAIACAAjUnxR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AjUnxRlBOzImkAAABuAAAAHAAAAHVuaXZlcnNhbC9sb2NhbF9zZXR0aW5ncy54bWwNzDEOgzAMQNGdU1jeKe3WgcDGVpbSA1jERZEcG5GA4PZk+8PTb/szChy8pWDq8PV4IrDO5oMuDn/TUL8RUib1JKbsUA2h76pWbCb5cs4FJliFLt4mjiUyjxSLHHYRqOFTXv/AHpuuugFQSwMEFAACAAgAyJ2IR6kBxHb7AgAAsAgAABQAAAB1bml2ZXJzYWwvcGxheWVyLnhtbK1VTW/bMAw9p0D/g6F7paQfaxvYLboCxQ7rUCDrtlug2oqtxbY8Sa6b/vpRkr/ndCuwQwKb4nukyEfav37JUu+ZScVFHqAFniOP5aGIeB4H6PHr3dEFur46PPCLlO6Y9HgUoDLnBkBT5EVMhZIXGsAPVCcB6hkwMCOvkFxIrnfAfQbcbaTjU3R4MAOXXAUo0bpYElJVFeYKEHmsRFoaEoVDkZFCMsVyzSRxaSCvwS7139Hwy0RO9K5gqocs9PsD1yQtx4viA5LqBAsZk+P5fEF+3H9ehQnL6BHPlaZ5yJAHlZzZUj7RcHsvojJlythmvktyxbQ2SVjbzNdLvrjIPSXDADmHdcaUojFTOM1jRByWTID9TUpVUvOoAa3hVVte81q/tXlfN262c6RzLsqnlKsEjvqQzjoJ9Mkwqp/Z61oFPTYKujNMyJPsV8kli+zrt1aM8wVyAVvF2TyxqkI4gKc7Gmohd7cAAxXVHcRt07BrGraglgO30VcdBWpuu2FUl5I1pZr5zzxi4guVkhpZXGlZMp+MjDWWDME+cVeum9Q1xE90lp79Q2+M36g1P9VbnbGA/9GYT0DU1oTnEXu54+CjWQY11QyKbWxYFyk2MbucVPmU9XQ9MLkc66bARTxNZcxgDCOqKensZB+USarAJSzlCNs72AtOeJyk8NOTDOPTvTQZldtJht7BXnAqwu0EtDW3ZSTjOo7E1CrIJxPrxA9LpUXGX608B3tGL60O3xq55uim4O3B+fyPURzEaAZzgyZWl3nq7avm8MHMqVadz7pwloFaYR6YLgvn1cxCWYx8IrahZapv+zk1+7AHHeU8NR3TXN9B76Ja8VfmVTwyX7rFialJwoxmAvTh4qTHAP2E7TIIb037Im5E3tQBY2Lf3L+taLPl69a5ru/rsA81fOaschg3Ux9BHbEUZR6NeoiL7iOiUthpN5JRL2UbuNHiGEQqigCdwkN958uzy+7K54vLBmvzenCBXS7vWOl1wp2CSK3r9iJ+vRvg8TdQSwMEFAACAAgAI1J8UTXb2a1oAQAA8wIAACkAAAB1bml2ZXJzYWwvc2tpbl9jdXN0b21pemF0aW9uX3NldHRpbmdzLnhtbI1S22obMRB9z1eI/IAljW4LW4OuxZCHQhPyvPWqYYmjLSuFhKKPrzatcdy6tJqnmXPmDDM6fX6ckn3OZX6avg9lmtPnWMqUHvL2CqF+Px/m5dMScyx5c6rcT2mcX3bp67zWWjWXIY3DMtoVzVuMwttDSmrlVMuYYRRJ5qlXyHluG9aB68A2zFFi+81vEj91l7iPqVxW7Tdn6J8Nu5TjUnZpjK9bOGe/h843+LgM49R4eSvYGvU4tTq2BmKES+4r1QAgkOWOOFyl7KQmyGPGMVSjKFBAhHPSiUok5dCy0ImmwnwnEJOMUVepp60baW0ctVVCR4hu07zqbA3BSIwRIQSYq1xAMBg1NjQNDWo9IDgwIKo2mihAwQYTWPXOC8uRol5gXJkxgPHpuKft3p/rVP3vdY7n/IfgxS+4iK7e2lwwV79/XpZGvo1P3w5DiejLkONu/HAd7m5urn958s2/R8Zq1LbxX339A1BLAwQUAAIACAAlUnxRU+8tL1NCAACBXQAAFwAAAHVuaXZlcnNhbC91bml2ZXJzYWwucG5n7bx7XJJZ+zdqjVlajY3Z2dLK0SwPk5qmqWQncwydNDOP1KiZKVI4aohA2XGs1HTCFJUOpqWpKQqhAh3G1FAxySMKliIpIgoCAgIvNgedeebZ+333/r2fz3737/mjj9z3Wus6fK9rXeu61rpbP//g6bZcZ72OhobGcvfDB7w1NDS1NTQW3lqipX7zc/HHNvWfBbHebvs0yloNRtQPmhGuQFcNjYq0pTOnFqmftc8d9o/V0Pj6zey/BQ2QJ2EaGsGr3Q+4HrsQwuu/jasb8V8zPbMnyj/gZi35l5tsRszR0V8OJGUfrO8wy/ImaGUdfP2D+Tf3ti14ejR9oVbKt+EGCzZ/d3ThzsuazUtDXx+3/vWKZqGe0cu9r4fYWcvcm4+Xs1r5+X3C5g5aPyd3XMitlQtLZR9GxjnVWDrHBRGs+EniYReMlNsY9sz86sbCS+0p8relENiwm1rYizbtZ5UfVCNfTcHI7hN0Q5Qb8Tv163Pkdt0zPXbayEmiJMtmofoNxwpxCZw58AirOODw1WwPh3bDC+7Myz8ANdVPlm6yr6yk4yxYsMM36scXBiO6dQU56l8aQZuAC1O3gIomB7ggf8/LjIGdSzQ0/IrcXx7d1vaiy0lrgcbAqK12669+iusQRlIPAVE//MoQftBBgTf7sz2mz/jw+RoPDMdLxbbqdZroBymS2Z/Y/BlyyxuKYHRN/ybQxCLQxIxjsdR7heqO1UzonixK6jPhTWXnmix6aimF4pfd6XHZqKEmJ56RGnyfvbPCo1BFQolE8I245jUdVaHSawmqvTA5cIYOkr8SQD6WsKat7FRyCYp3MwZwha1odJmBsJR34RsljHMMYLKTGMrCIHt3vi1hoBE01ve1ukUCuJbGwPNZSY/2F9wD3uktI8A2JQoTYsqtsEZF55+X7OUuHWQnEZXfghQEPKFfIuFTxCv55Ce3ejCaDquzoCauSAkQCTG7whDZIXj3Ht9vsTZ7GNuc6j8xlVbRSN5Yc6KZ1S1wqZJfeFZ4YE8nTwaYfgDpG3dLjUCKhaylhA7jxvONrJANkvZlL1QbyDPSkXUlWwY7SetBX2+W58vv7nSRsQBqOw7eh9h3E+71N2zuqvbInxAz7pHcz+lc9Y/FlH8alhxf9akBOTM2yGWK+00rDLM+2226bKaMsJxZoHFy5DMwWR8C08uLlPZQBFiu2YRMikEGU6UBO1mdXTq/NmMZvUlg5tkNZlsoEzeVH4QRLgUvY7hA4X0QihKUkjwWSAmKoeFx5GcEEJ6yqVbnrVJ5Os/fLzChsNpvM0Z569IRakmWvwld5jdd2ar0bVVe2Eg3s9VW0lCqd7wSBtFAUUGbUVQFjYP6Idxo+tZFKEw+CxhDraDVSbN51SPv0bSqmWgKDYmKhbee7q7GeoDzn22FOkTohGUHxQjD8xxEKCJvbb/EJK2CnW3W4xlDdaxUxMPFD0AReFZhNVfObNhPvN1wUjmMbniSNfhhvTYQxWKwEAASCJTqG0ONt4YgxRFmU70v7sIeKlJlLJ+w/NHpiOzocoqFEM+ozA9KY6xXT6sXCILanqjAFK6+JTHXFEM1fQ6klCHJfejkF86uLStHnbQhdGuIpX1H5pCJUCxHS9GSzYxR7O6i7rOLfIchwCvmmeFyMDuRAlDMeIBr/RPwPWviqKKhabY2ojY/9L1hmjmrMJwcTQDS2MEH327O25dpdBDqeZkm0q/ILleMQ5cxJltFQeM3Z5oZKqbPEL4BPAQNxOedZRWKKpmfIVxJQhWW5GQiW2gtZzC/TwdPyTFshmN7X6Ndb9V7BKRyHElsrCQ6y7GKaEIEQ+EosLuOV5b0Nex3FId+J8dSWs4GZFaYoYQ8vkODY+hJjIuMEVOPtIyA175NMxhEOoPhDq0Kvhl6MCQTLOHS4hknMqSxRJ4HYHyhxrmQGBFPC/YpxxTNc4/Kf2aJfWmnqJFJBcZ23MaqQuejNLbyZ+gxrwwMO5Pd3AW4lKb/oUMAq8w17QDDwQDZ6wii8qwqxxxjyuxBgsZE9F5RcL17DER+h+vApMozYTKT1xW577I1FWCzIBtQyoeg8aLHF3lLPz3DAWKN6IxBI+4JZWpxw+EhyXuA1kMWq1oxBrnZzGAxy/cAsuT6PXxzuhiClTOpdaUDzYm9ldQ4vPzD0GSvmLddMpmeqljbrChRfg2XBnIbrjSywvYURqEY/ipoXXc16dZN3gWJAB5JKTrtYLkLzOBJMtgB+8+D+xZpDNQZkNzTTXNgD3P9fhVcwZEq8yJhlTVJCxlT3FEOle3U1EoLKQxXxhOboLX4OzC5oiUpisppShIDBFdgRB47c5gtK1FEVUYX+h48GBfEwHtHhxGDIF5DjKpgRhQ9bUQ/R5Ma2pky9kRnVHneuxSHzd9iD7zSnIlbViw6KD5FNFTUdIlxFItKUm5FeuT7Nb3+bozr+jxiLi9M6RTDIEcoz4Lk8s4oyMpG9rMi0m0j7khXtsn+TkbU1XOWfLih7iyHjilkUOMUu2Ikq+lE13pLhA/0KSjCivKIzY/vqrszuZXRxFaaXzPHRf2mcrV7+j4jgqh+b/4JvGmpgv0YGaxIMrsi92MmZqOkv1YnZvSFMZEoG1YZO9aw0ovo1THj76UackFzy8XlTZUwaH6cJUjBTzuICkTirx2sJbHSxoTQYMWOuw0/vQMmG1wWp1ygY81WdDjKR8wu4lKjt1YmASD0QglBxA1h0JT4RrvKlrrt2HCZzUYoydlOuHtUdaiyDM+X90nOBqC5LOu2cpzjngcJd+UXDhMm1x7xgXRd0K9tNT7TEMqD7IHmWqNS4+TOU0K7dX7FijNUEcGi4XFI552d36bxkWMnNiQs0Nht5QbWG4LGRHlFC228chiZnU7+wS6XwLI4kbDatKUjk+1U0bKyDxkAT+6ndYWRSp+nNGcxZDBoYKCL/AMNC2PM8Mj4SLBMcMG8izVWQ6FGKsDSbJictrYRqkAOXSD4/bR1UVj+BIHbAFXrHOT5CvMJD+SCdqadzVPwjbm9vs9FlbpUH548Lk2My2LErzrr74amsmfGCNmRCnLauNwbn22yl8Ib86C0OpXJGvz5s44cM7jzXmj6ztNdiCZWADzcBXpLYN9TVq4AuynJEgfPWmVZFoGzMxCMy9ppK3nqnL8lK+F2rYZGbtYjSr+R1w/CIWuv+K3liYRPP/ovk8jiLDhRkMAz3DGsJoHOY1Qh4R5EUqmpFzPWOStLWMUWHiCyYvIvEqS4ckWmvLFKeWFIAFUAUSjhgTrU1UrHMnAgkcQqMsCQl0QedMfkwxJWxV7/aVS95DQpzATSYPHV2OpW8e5GvikFg09Ct9CQUhPuGWH1oHrWEsp5EeUIjVM6YnxL57JGR6hzFi4awxxugoKdH8nJv4gs0txqS4NpAoUdLg2sDGJJXDa1g521Yg3QqFBF6LeDoA1f2VhISBa1YkLeYOZkSWmtIs8PRenxLKzmhWU/I4ApFpgKazRjrFquDsyMrrfBGhqtDa4Yzdoh7Uj46wAgJdXpaKtjiWkzGE5l7KjtrPBgjFcszS1pJN8ad9tjcn1m4zNii8kr4FB3fRlh6TFoLgMuxBgwyNPcxxddfh38lsuX2GT5jPlxW/kOhLQUVQlTssuf9qALtpIgXRs9uA+Xmx+awRDGOoCzZsj0CyMQjwXYhSRKKSHKEKrYPthnyUNu+lEtVG5hYKSewf58J05H2dn1EqY5MJl7eLITtWnvLc8eylP9rI4I7VutC1+E4QBa9GUnyCRjCp9bl4x9zbygrfHSpVDtyHe9y0/nlcXG6BVs83qVf9qV312fyLRrg9hnZZWvFcLUA23IIkjH2TKb8XVWCzS6u6qAswniwHNb7dmE0uLL00mPzNnsr7vdePYP/i9N3G9V/T6UugXq323/0Px/MfL/rslE1C5RjA7voiGjhUN5HLstW9YttTYJi37y9hbijJ6GxssryonafGbSBB1LDFx/40aSy7oN1oeOhTbcMFFLc+Tzz2lMYuDXN27U7V63tbgi9MAXmsZbrL/fFX/rt/FoIp8sj9e7I3QX2TPNfW5v3Jqjzn+/exBenPzgm399G79KewtU+V4t78WlhFsmlxrZh2ZpWvZZ52huydowK/qLc9QzejeCYma1GXht8cjdCEr8bYDpfMYHDhx6+jb1m9kR99JvNG7r6N750F1NaqXeN+ser99zaHb4yX1btjz6U5vDB8J+OTu29gst7Z9v3PL+Q6zN39w5+s/a/Z/NJCvPNP/Cj8KJN7qQTRcGLrUgJP2Eu1QIghvIb938hcWa/ZZWNCdh8/B7N8P+PpRKQbPX2h5pdMP4TxkyqI15exLwB1X7dZ2P2WnGu+93LfhTJigTJhspsk9zEjROPLsUvAk+VlEbleHh+adqQzPtresvTLxaTH2t2i6Qam6Zoyts8vFyrnaOur9dDNkSsbUxvOhPstYJ0M6Xg2kAZTLEdHeV7aahyj89aHO2jTTldVLcKd8PhgEutL2We+YowjIg6xsXa28SqkVJ2vhpHkGozP0SMjBi+VgGjzBko9P+rDHCaDrlV+rhOUFtMz/J1SCQxH5rNu2PWjIUuwJNFwB1Io0LYOmEfQWXjDiZfyLeNDKUDgq+sLFnvNd/aaRG1Rj89H7m+sm2/brgrJaaXbrDR+boMk2L+JwNmuP1/l/1nMb3o1pOWfoJCwcgTT0LO5zk7+LpTo09etJ4LUjwbt6cfceBvX5rmCU4Le/75Yi1H8t03cZomrs7F287zWp/MUFcXDRPGJ7JQYjOQPFuF7y+yKxOYlZDf/mk8w4C0uSv0eHU8ClWdzx4ziUavFIE+v0NiWyE8dW4lNESY3lQ6Q51euO/IkrYhzfoEhMX+5GwlaB5Izx0OhGAAX6b9+6ine91ZNywLrIE4vPCD5J1IlPORL1N7nOas8Ebk/Iyzioe/HznXvmK1/vzrmFP763Os9UKiG+JLRdFODW2zJnS4YjgXZwnrFynMzRKDeeth7vr46tbxEStnuEy2Hh1rvvm6+5zQA437ZAQgrdFwKUDL48/M9xR6xK2kxFD9DP8dXcGwaPx1NwcIMJihKWLzJK6yDUTbU3r9DqQQy6EAndvtQTs5q8djszpZk8F6zeaNapD5OvQML+VBSqTSwbXba2g11xThD4Xlu5D4S/3mc8ph2HfAybvRy75CMyQiPm9lOohoU6lKvJcGJOhNLnCcBr81DenHdE/Pi8VFWxWAJF1XL3uKX7c2/WiFTl8j21+xVYX2vmqgll2Xmc5Ona+isSRpyJ/l/IqrCBBzsGtKEYAhuyXFDyhyb4WoRc5BM0T3Cvkm/KUD3f0XzfIRl/vNy2f8ZNsjnAxsJEaXBOjr9puFyOo+1SvUqDCOZ+Kydev9H0Q4D6ZuGEW7bHEcFVI7oI74MJXlSWug5jlX2PmfOpUxsOq7ccxdTpM1IaXt9xjH9VAJIJAzfhdZ9qd0t/MBSXovSFfXvGJluyvbPJ3/RDedd12eNll+N26VQ96TVnR57rnuH+d5eO4UXWiR5StISnexhLFf/X39uCiQQ5maeu3UvGlUZdhnr5kS20q0cBunm+x9b0aAD8JgMs6ELfgk/iUUZxR68gF7PdzuFxveaoG/dbQs1kS5pcZnqLVumo+0/P4YIINT17wvBpFfvygJk2a/pbRXIZbP84mWORGzaMD1Oma7WfJgqbnvr5uOy47fRl+/tAb4ryYMj10Wafkkyg35CNTVLqQIN18u7a1d6JF67rXnEUnekQ6EgfEfWaZfC3hbvDtlNyWzdeBc+27m+TCkoV2fA7g+pgsKPlFqZ8AgXvFmwdw7hBikrrQTtCiYWOKLUmX47k22p/w6qrD3n369OXBebE4t+BeyOrnLbcMT96TqPiy0TePGWf1jjHILbQDLwrmAEjNCj4Yx/QA7BcAF0mf11fjtNAx3J9UY4HVCv9UXvTcSmRgVcskYGk7dncM7VcJ4pNHjynv2C6J4e5YkYA49wmcV38ucl5ne1zSxVPiCBZhpfljh3T6DEQI1q8l95x8S4A2p8851vlMuqjkR7G+y8vvFol8WZ5t1Ouawzid8YPtvzwRu6fOC2vnceIF1ySf5DO4Fn1xF2yP61DzjboUVDmoopysbLPfYGA15xmDRdvPbOUrKKVDPM3aEATLDe38mHD4WARgFqJ5YM4M3ZWHu25oUGq8qevF+ikSEJavD7faNZJZN202dWYonoq7/kbY9CCvTKIwlNGnGQzt+DzSdxmKZo5+XydBP8hUrd7AB5dlgtx5oSdvzLFD9UNRY9G51poy+eYrUqN6uGjzFT8gs/Bo/3WfmOjm/HmR23hRtG/32zgvDo2h7f0dSMLTfKS7OagMsPxG7oN0m+VQ+PqVkk+lS2rJyh9Ss+aNC++y1wkSrZppxvopS+J4WyMMnpFaPhZzIS2Xn9kvSupENEMAT5jf3wnd0eAx52ziSq6tFKHTl/vzuUzCylsuV77j0tYt7ApWWTac2XQswrPg6ea/dM9YiPDvs+uQj9iogEzP9GTAVVXZ67pSVNe6rxuqojeNyWELa1NPdW6dPyg+8/WL7VAfW8KQjwyidhrzWpqpomg3rWeR2XNcM+nMavNww0qrnqK+6+HC+4klrrMGKpwzUK37qZBVRPu7uOXQ4y83e3JojpVYsw/0D4dPIT8TNhv0kiO2NIrmwa0IkvC+8jDr8/m16D7l9tAxlXLssq3u13GgmO9T54UznumieN/P41FTm69ItsC+BRTNSCIMj8mRyxSBu4Z2z3lxHxLqqPL1YtF2iKMM910ojoQENwZurlQ1XODuW78S2jd/gRY7Y06ydDfn7lQErimTv/o5cndu+7pVnJw5riQPncHiCbCa0NN6CLPmOW2x6bCd4YkLe+YxZFT5tW/NWkWqpbvsrjivNX/q//80dU3N/JKUNm5Nix6nqJRfklLRwGVdZl6iEjZW0WCn6zzV1h9lDZ8Xjb1yvopcUicqhfQ7iT74BEauH5I9PpA5UDcnoUP0eB8R5xw1MFKEJcM98iLyYacDD9sTmaaEbyMthwTqbJIcnFDFEOC8Ak1abiCzXcC1pZfeQ+y5VNEYfPjn5syqQw3WPYcwRV7o4Ci9MErlGHSPBXWQXqXYaGE1P2Q/d5/Ms9HuzFgoubR40wXyS8TUezdClzzZ5fa1PnWBna2dbcqNIYTnK8euBHmdUs4m30WcCNXq6/rd4IAwJhIU6yzjDfP0/C0rlUhDBrj0HJ/eSdnRU47cQ4QgHmBHwCAbED6TCg58xGY/nxdh7UrPBXvoCJu7TNXcnA+eB00VrktPJlm1446AblhlNdURwV3+yx1sjOiBaOBl4/oLtYBsJhaY7ieQmxzAmuNK3NPjzLOoCo8H2CGXMIpM3guBV9UZuMxP3urHnrg/Nx/OPL6WMJWVeQS0up+6L4l4pLIPq8/099Ph2WrKwq35UIqMnVUPsyS8RmRXm7yCYgN6z7v7bM2Sm7jiO9Dr1Hh5zcfrIylpFzK7+F6LiHySb2WaTTavybo6Dc0usHoitInYGqaCrt47RQ1jspEWSwXVBMMp//FALNsxsJKMV4yFYqwijlTxTOTmf7VC0w4ulbDIPJP+SU7TO4wuolotVSIwmlTe6bxIraqHZBQbwB0jZMbdztE0697KDYq6Zi4p9UJTHWVhFJxV6TfpOO1e5YFa554ImEP0fFfzvJ0W/qo/Y5+z4buuIsRhkAeoztS/q/JzmZoQM7A3Ul56rpWtFGpXtiD3lG7jZzJkinc17ZpPh3m4TuNGl6HpqeW3xxIAqCjNsA0KF9O/yT3hPpmzxX7RhXIrvI1zuaDoeQuNvWMQMZk/xjBuBJvdj4WnSJXNl6IfsU4P8wiZDDdgcoEFBY0ff4xXxg8f6OwQE6xkNs5CjrgvLZ4YrrbfvARp8NvyC0XbYtBNJYLawmBTs4JMfao/R7BquoDnswvMMqclvnDvVfCXztjatbd9Zjmmj0Rqmaf5Vv/FCYTuUXoGNpGWYXsazN/FHt+L0jrgkaNpHxnTKJqXumMNcO7pflxG4Lqv41a/KhsSLuqNz6mrNoK8T4fPW8SlYbDtys105vr3lEUD90ZYKd+0Gr0g/JfFJYeWoZUKYTUqYbyv57fwMNW2n1G+O1qw6xJCANagwmROk7+uZJSviqaXCeOSpdtfsxMz4+FWBFGTkqkud61y8iEWjUhq5Ly8Lsf9Y+4h14yFqtma2G5Zhq2m9xkJyG1aPZP55jM2oKjdU104JiJDSj95Bngt3HvCCrMQ0b7kxDgE20eIB7Ft58FEqsIt6cxIJq3qlGb7jQSuPJldl4KVygu03+vIj3htZhVRLFquNMYXm7jmrKTabJBNMYozhi/htD3nlbV0j1adtataECs3L5ruZSz2vlL0gsZY3SsyZ4X0gOy+sQaVWWG+rs3RVPjr+na2bjnT5EQ9dDXXc86ni7JyVz0Xv4PLbyWjg1L1lWZ49VTdAqCGkcDkcNd8Bq7F3Afo1ZmjSSSVAoCp+KRAE+AtPKTCSWhELc27bSSxmy9Myudg7Jr0T7WApUaRV1GoQB1l55nDH1nDTXKVT3NROh+zxB+/SlqLJ5W4Pz+yx2YzF0KdAqZ13vhMwJq8Dgg9MA6eL5l+R8eI3PeykfspivlzXFKMl/dFAtU9an3BqTbT25dtdeLDWSauGaIwZTA1TK5AjGHWQxPn3Cc3BF1eZ1rq+gNpuVE9UmfGBZFpBGBwvqkyZ1W2MVPT4ywwiy38IvXCyGNR6/V4UGx4ppG83P1czXwS3nslV2UBl42aeNR9TgcT4GkoSytA93ddgaEPSB33LbAEHXOMTlOZyStB87Vne+SMDF4V+NueVsGtq80s++VDVfPckVTg2oZi7M3RMmvNktksEDgs5OHNMVies6p0G4TA4VSatVFSWMOg1Sq1vbLtubf15dRrh8RbGY08cL4yVre3RwuMYk/9heJur/d9a3rlxsKidJYoJQmDj5IBrQMS1muAZZXSdJtN6AjHxsh5OW7OU5eIAQN6q/UJu6//IlxLlR+T5kzE+jmH7osB/GnSAJMioh9/z5o7QloZRfXnPJu/7/Y/t1FHT7mSciPXq5gyeTp7jozPqmW3/+Xt/En8wJTvlEBYtuIb2Pn5O4+P+fKOlgYXeU8t++KNRk5mxebQA3+E0QJlM5xJgUlisTWBq2/ciMaH7nt77Wxz9/XZoRrPH8/qpREdqTf7J3CWicZL9P/zpiOjX2SJyld0DzftoYEPHLBeHXaksfuH2+vkbV/UUXxMcCZJB4oAsQTbFd9Ik6ztwm49+cPD2lYakmIJBn/T77/dXuT/0Uyyt86uME7K6UHM9U2JZ7hKOZ/Vl8BCmH4r/yC2kucg0MJ5W4lTmT/KXy02NF8q9EEjOrftTpvj4AlIcxIc9r9CM5JbCufvTzrUE1aP7ZAj82bXqwSrJrN5hb3saQo/O2hX5IqgCAeHkHnRExv+3hlTUrBrSVlNroH9vCDtBTonESxf6OUs+tBPHA/OR8pGeORj8rXyQsiKoHAHB+R8IuRz43kBxYhbiMroFWO1uX2ef+Ew2Zc723i0WOuVC7Vp/s6E7KnO593VaqpRPR1GSxzy5mvpu2BjEfqsYahf53rNzfM3K0eKtt8f/ODNCz22bteSfZ6m84X23dvw9HFvw4nTWC3XxpGCf+CEEINXXPnL0oYtvpjq41Gd9h56998NavLd8G9kCCpyXQF1nLcWIIsXOnpadLgw/5mJ/T+SGQT+I98LK/9XSE+q66FfCGn/RoO49Yv+kdghqu+Gf9OCLbHVGfppXvhXHFv00xdThovB+v/Mx1cc+W9aaq3P/puWKP+of9PyaOzfjZEX/L3FfzWtRV2iIRNS4Vh1efiwr6Hbnnro0l+hIp/Lf+/bbv83taYWSW6V5XRuS6fP20mdEqorSvKTifyDYoWj+6O9f3E0Wmia8/HVAzaNZOrMfOhmK0jYwKXF77bM/BKOxfGtUXPcY43rxW90AUGrB4u2yYtdz7n8942SQx8Ev670it6kLnxru4b05++75yeOPv2toH/5lW70psTPD1rUoNXNHhLxW8/nOEwpH7+gKcoFs8V/PzE2Ap6bDxvOrvUJyW3YBI+GL2P/NJ9aQKaR+8c8bqTe7MFUSf0EyVPMT49cfrFYmg4mzWb7Ia2T/jdNXo3MC0rCKWAy+vh3nA6RMYD+XSNN/1XpD61JaQDltBivFKPtUAWN45ivswlAqmNlGRpP0h8D5yMxDnkAeVdh9TOel6V9dqe6+sy1eJ5UsldcCzk8xfDolfU6CmN7jD9z/JldBQDPDmRTy3w5vV9aYjTdY6hVxgchOt196H01pF6l2v9ivN7TqvS7FCMyfzt64OQGMFGfCQ4mOgtF9efxa/wjAvF5PSv8y87qqfnWWnCbahgILi56iTH1rSvqWWVqM0u8VRieyDJe299lTi88uKcT+mL+bn6xe/rDaiu0zwv8FtK3V2OY6DbTrsAFuXFDvsLtZkw5XRZLtPqMI5mzinYZZJzFuskzw3FHUsTVQ0g8TJCCQo9IqlkxnSz7FRljESzjE7XlDvn+INRpV8Zp1DP26Xl7VE6lA+OPG3lLGaMdvL7OGIhM6p1bNNBKIy+JYXCzbvZ1qvNzsouipsTk1RlUr+hoe+6Z5SljcFbdYRlvWAAFyHm3xqMAECySwh6eT9b3FelISmfxGUh9dDnWqryxaMDzQX8KM/hqLCZ/rDcEU9TLea+s4j6agjg8adX/TMBQqYpmu0rDps/k4QgMwQsF+id64TtzP6H89/K/bzU+/MiI+8SzAlTYGwLa7Sd36sWSdxs+JrFPSlffLGDFWFqxyG1rlI/kOTarBOIr4WhsoJG9x/zjmJhMoy6fAxKIx2dcnfOipB3tOHL896i7CIwmYgGgVx1itSvLzT6ULCQDjjvQ76sMrnQuiwQmh/HIp5XqCp4T1Ko4EfWwseMvTv2KhC4+4yXYnohumWpk24HKCMkO3ssIr+0B8hHfU6S+kBjuzRlzOjrqoLhXGfTYPV0U3jN6eU0s3GOY6jJEDodLs6/ttSSoIY3SGcLbkfoN559oSVzMzvjccFONJoSwIQTCPpLXMJhe5qNPYGdBFndXAxq+RwHQ8vZKGmJj6f4y7H+yw//uTJxhHGJtuLrEupm58+Gf3a0QrPIYF3EPjWmx+MABF+yt5fO+/xBFMIXKllqs/EN/5d4DYbiNK63tjoW+dfmv+mjlL00nf0QJR3RjQoRjDXZeyE9Ei6f0VK+ZTNZ02zCtjqNgT9alACbeJkCUEyUqVssaJIMGUfRkKfrqp1eyZtAcvsRQoSRA0g7G3bqX9kX77S0LiEjmRIVXtLIhwTl4E2MXhc/jk14UvnRRTic4EZ3tOnaGbvqtNC2XiiLG0TXQzKDqoxNyliCfV/LZ986tQ68cfiv8SHKJSxyh+S7G5Hby6Fqrx9MdRms9Ht13RDa7/nGO2Nr8JDXWCgv4YVV9XbehrCIB3ZBOL/p9v3X4MlZazj4fA139CqusUR1b/WtdN3bmrX1Ww50/+0TwNugK3l3wXYYLdKE8cETn2v2+H+xSLmtzexe6kdwyMCrouNFRMVQV+eepI/py3ZaQVa+eCdGXHX57m5rntgkWJpz9SGETcvpjLSHJZXZZHK5o2MToI8Zyxi24sE8/m+K572g+NFaS7LKVYyfsYN32ZF32Ri9UGJeqklr9Qh/kgkQgu/LEN4uPc3rYbir6YgJXhTZUPoYmfst4Zy31B7K6DJPe1Ib85OQA/g3EEuNFsi85wQcfr36SKDaSLitwTWfIsIj40ii/9h8aZ6SwUVgLzhD+vqJ1xyffBXVp+iIzvNz8Jh9dPpPfj4VPUCmTxGvNcSlivAKRBdy/pQmKmmR3UfiTDWQO2Mox/3dM2tTZoTaUSKt0n5iie0FuSmeOtC/5XG7KO5KMsPHJHAjFKlQh53JVLzewgldT5IcvKQJpSmb/Lsp3AJE4Ih9bHl7q3tZqPM1lzYQ5IFp8MZosaS+op7gw2Jf8zUNAfq7LH2zWL5CwUCpxBKoXFWfiWlh0H1KM030IMZiKvH2tMO9OOhWcGOjmUcub/aIETuXgM8OF+GtIxOynNv0Odgwq0YJaHWfZFdsxc1l3ZljY4FB+xa+e7xJwPh+nAS1WlfmxA71/lciuvXSBrGusYjtC4Yw0WxNZJMJnC/U0OToCxui1k9yBXPtsWPun7hkPHQ4m6nBmktQp7Lgn7Hym0fLkINDohqU8fDDEvlEmD8d0GjdCeXh0fKC46HELPWdDy2Vdlxd5+Vqu+Lsj/paEiMSYWvfM+yiqa4h2uQ7rjv60RVTEkgPUPI6S2++B9chZCs4//pnwGmVWPmNFR0Oolpm86kMHOjFhTHxrPKMMPM5NQzVkWl0Yg/b+Fkf83KM0C1ZA1EtndxYw+fgZzqqZZlUngRwHJ60adi9z6zA+Iyw6R5s6w3ihXmsJ4YnM4bYYquiZVRYjMTOILxE5RkIcpvmoT2uoDxMMI5dVVTG8oyW9PAuzNlyQ/MjFgl1rDwGTxdmLHFYaYS+nf6Ls0uithHH3t+o0OjIYRr0ygY3DoUwjJIvBkj9s+K7I/cu0/OmuOks8fqvoBi1yhmriaumG+h4VZVAFsTkjDAumVr0mob5F+TcTEDfUSHUYfybQWZ3r9Xgb1grQV4NoiNpI8nAXlvg+cHmxyStrKiNw//0a8AfjM08LfamWkKjll0J3adexT/4eQkoKIHrGZsWxzhFLx87qTflbsoZHbkrQox0KdbcMpYUWz/zn/Ukdnza4CKQ+ivJHqFpX+EHAIlWAcCAXowmaBgNALqkOzr8TC/Mf4phfEruojp8gVHEV1/XwMEbPIqIBYpLZztRrC+n3EkfqVeEWlvUaf+7aqECybO0VMkr89yoMU/RgTR+zsg6ZaeIqd7rcmf45mOCeTrA0vn5G71c+igp/12BddPB3eMzV+eyOMgxa/PGav4mwCvf1oXq4x3ptcOKOvsDMzVlZwjAFkZT3zbkOE9fOvLeHGMdjysVcRxhbl0Qwj5d0oPB712uZvQw8n18lDYhpN260X2MsjU5uzlxI2WVaHJ5FYON0AnoJRlVv35SBQzpUE2/42wypuat/d2RvNTDxnXunIhfBM/eREZtc22NYvrckrPT0LS71cEuCiWs7eXVFk3W2pBiYzE7M2V/HHgDyZef8x0IOpsywCauNzdoZThb2kXpDb3SyGO4V2Ei5rTa084B84o0x9ywwdf8ubeWv9pTHSeaxAb/5aYNnCM9rM7nkm+++D8STDj74nrk+HSbT+tU3Q8t1/VJYyb7OOyJRxD6DLfYIqmvYRjMxZv8zXDvEFHj5bP4dfNIu3grlbFBxyXfY+JulQk3Lfy1q89yMLHa3MYrYPwW8Js5ecr2XjyGzL66RPWKpxILJ5pHfVpGNezoWr8gP6GWsRaMhaS/cmZNTbtQfs7hS9So3PNetidNOsfhkAgk+Qc1S0tegQjW6JItZE2WCnS2Rv/fgfcvS/2FVbRDNUJ5PuJsW6Xn592LBiiIaK3qnpilHQFAQ6YthJv33EcM7KPIL2GnUz8q2NBIuKSiW//siEi/0gaAKzeOJ+VYzeKyVYVcf/I9D95n6LArR/AIxn6VCS35JA49b/HF8HiLdz7e4GVzGSUOqGNQGOwn6j4wj25TvRJiN8oy6KQQlIHXD73unP98Ye7cYoMhuMUR20dlzuYs/daUhySf1f0P6c8YCK22OsDOUNrrZ0VzkY8MElJxwySaTwpu5zYEgLOZ2xqnXXaYetJgCpE0tRQDFSC3hRqPDtyiGdAONJQv4U5wqdF37ti0c7HtW4p9SdT50N4Kum82wNPD/y7+h2sBkXdT0G0waamYwofzn5iwvxKgPpig/8ayQr+ynwJlckErWAmfJmbWxtx7Nyhpdyl4LTNa34qNUcn7IniPe+jyM/jEISs4gtFzSPwoQ2gBwJGDY24JXoq8AE19h3AwRVVNbAYKtCZygL2nR82o0106bKUATflnkMbSKhliahRBsoExu2IPR7Elj49sLGsHS7PCDp4E5gTBzDn/77XJyz91h102D2ehD3dtmjfSyMyAm0cQ1Ba1vBusge7Ua7/5QIol0LFj3w7dXvVXHk6MJPA90rNal5lxbrc4cDcTKUx9W0H/XmG7iqpOZq6Ou3zDH6yLyTQhuGSM8WcClTD8PnwlTsxRrVJTmEJSljsXv0e4xNbpbJFvSnMXdYn5Uac/dBp5LxMpZ3DUCo4iRmUb1IkGphtmAT1XVa5ODyGH3bzKlPtNDq1R9aBtNAe6sbVWYUn8fz5d+fJkFIRPr74XPgsk+jRbKjaBWGQ0JmzCPxmywv2OCsdP2Tir6PJ6pu3QMYGq0CDY7dogXfVH8/Zm7+lJwwA5BIJrRNIUEVQYx3gLFrkMh4dhPgJ6IL5nCySgLe7BewURIfiHWb5gRsaRqC0VVjNe3UUQsC5MGL/IsrLb5Sqblqg4kkA2N8dD4vYGgQA5QoqbyGMHcu2dr4febhNlFKCe/93M4+b4s6I5ZBEvhK1fNFKwSWsB8UX6X6CGTNEcZTjMDuccfNNwEjtxuDkgbMFGrVJ7REL6phKrl76EUB2x9kLcKt+MPY7UbH57sx46zMpIfI+6dTMklv/RHpu7NeEi26paHBaxf4A9SrfuqCbqHarKP+kWowl0L2jW4hjiYQZH0buQdqWyE+gfs7plG5Z1WoI/RVz081JhUNgt8Ffqq0m6QCT2gsqxzyYkYU8ZnlmX6j09XHbHvX3wHnu2UKlwb03JxV9TthX9gFalX4Nq2huVeJrl9WX8QMZkXqZg6Erh6zIIa6RD7IA/4vM8zxuPSL1K6eSPNVi8DM3a58alxRM1QRf/QzlzK5RngGH1b2+9IZZq8MjO5faVbdLa4kfhty3Py0XRqqWun2+yU7Q6gEndpH7DcWXr0eYlr+u86vDdeQbz1X/AbJu6JsMfODJnyQ1beiT2ifCskkNF/1lulbBt1+BlOQHIS8OXWCzlmqEFpIMjjv6qcK2WHGsrXntvcOXe+Vj3TW65Y/9dXddxg/nYSDwwZbPalJLQy5kcze4q05XEXRSnCzIad3Ke6SQNfsfl5Qvx8JeLK4cEji1ETi+1pzhKDiNEs5EjWO9YeDnhe+PTIWXCXLyvj9yZ9WokdOEIS5vHNUfxcQvW8UMwSOrN8Eut3hFRIpxsArdmJgiZT6t/oUAlILgFNHi0hnxW+T0P+YiPCAeS4fxGJSx7nfo/i8GfyWnA0F2r2u8U+x/+u22LDpOdTWcp2UO/MOF9pGTFaXY4AS+GcutI5bKOe6vzcZrwbkqOZFTlfG9/DV0xewejGL45E/WmhtoDifVtstVsxJq/CA+aM2Om9Su+B+zmmrbYlfT774vQlwGRhofu57PnGOHb1wBm9XHtgMrVqnj6Ptxvvyxyoi9QLKpwPmO/mb3I0OcDMAev/iPwfkf9nRc5qN77QQw3Bw9g7QP6egTIxRJ2Aivc3IcNQxZGE8H/VpjYmc8BQNYiqg3H2sIgJHxU26hwCIyHxEVbpDKHQ8SAMD+one+Df43tAZc8UzmOVfVjkRmpkF4l2/R+EDS5yT18o6UIpuuwNlRPXJZbxCavediF8nZenjIqDZW9ffn6WXE25HoyW01ldbNtZCAeMn80NniCx5CQG1s8sPqEFY7Ms4FU+1WwAJKnpcgadiAgocwtUclBKzpeoS+A2W4ODgdVHkHh1ZS6hkmQd5UikMmhctalXaduxblmHsgpcLWIn1loA5KGTjwCyR7RyiuOhhuf/Knb/kI02un48J1goJnCgtfn7XOpjW080ihpFzVnU7HKQF45mrWDbLvAeKJq8w1BXuLY7vKcJcb4MXlfXFPezldtwizUxN+70BuKmnixurv9533/1EAZYnWPUcSKmyl8Q4oagezw2ez+PyI4nNc1kJ8DgY7gjKHVZ36r5mQNG6TpEnSTm2ZX68bwAIJSDNaSWFqkzlhP/D37HeJrn/jy3KG9duh+D8VSZbSoUC0WHqFNZjEgluOcMSje7nHT7fheNMRzIZHZW1Blk21OrIhU1j0iKT/f+1QcJPhA9W6LzIrjO56DWuo4kUrCaFN3oBLLMVQ5vTOrw1/ZQwxpnbuWGAmQyLsBftf+rd8c3mriGVNNGlAqnFihzVMx2MssPXJCH5TH0f4TlIHH4I51Yhpzaw2mmo2lVSv5meu8OuT9ItB1VDVA4ZsQf2j8lsYHENWbrggNqFd3/ICTGVlugkwSy9auH4nIJNQgHL8ui+zEy2teN7D6809KTXdZEUgsDlJr09T4MCnbadRjMSGGLc9jKISgGbbI30KXLxqsTQ410muLys/b8w+zimQAXDlf/J+L9R+T/iPz/EZG3ABe2doHkUajSGVIs8y857li41Y6b2gN1Q38t6ktAitHK+xqtHsrOrnndk6bfGMbbLcgl/m0XYD37y7LFUvJYIavXvOwTEPIok/97zmKCTSFJgxscYrcg/iT/U17BjZl+liK49UMUSN5bS4m8Q5uj1PXzF7TTw+f1/wLTQv/C/3T6b9OpKZApQP9W9CQquCCUxB4Bk/5q6lIhfbnY5Zykd7dftqqfj5T0ewjn+U4Tg6UUt7gBZEdbP9CUYzSmAsjP4uTDY4Q5XXWnhRtZkxsDWRIEi+C89dQvICUbhERmNzqOx/W68DBI5ftK1YSh8k1t1vDclC7LBM3Ug/qSZgYNOUecpUOZCSi6nC1B8iV2AOUggKyQBlJEgQwqYGo/4KeEs3lpSUNbMX5kwV2MpI7jjJFQVApMQt3gRgZW4thz3Y806ptQfptOY42rypIG7ZGDf5N/dgOMF9mZW5RAFuapWXVRFwOmX330X5AdUboWJRspIrSkfPaiq7obXPDgbUNi7PTP2O6yon7mcFo8XBALkMR+qXCt7uVzLcCIljKEKo8lzeNwIrl8flRhRKBFD98OZamioqRWfM+eujOoSlVR7rzJChPZFt2LzVdXvsiRcYgs0f0SIJH6enansEVXNaELoRmfMMHeTNfa2ylstqFFW3EiBB98vMCAlVu7tnLdmRPX7KPZeJC8GsQoq8V2WmVS7wwlBqIwaGlWE1IsrFa0su1QKGI/ZcwjhoaQdqlkIEjRtw4uMIZnoF91i8/383BnzbSw+sh672A17xZLLDJN9oesY3FstF2E2bTom0r9RhgAVWZKLAW50Lc8TRmp08FC+j5nxlURrMJQ3rcIYf1EC+lV0PTVNblxbV7cTBhzqtC+nySWTgklWTje2H4sdqYJ26eMbnjihYkvnovscYKPuqgLgW3n82XJsu3ulzcflPh65dGgsMfO2Lg7Q3dFQa204f2Gsrb4XpSSpoLJcV822wqeQOpRhSL5BxrFDpydxNwr5iL4cFY8NhOpVEIpCjSen23VYCYUezr8GUETBa2xCdSLilhOa15LBEDu33qM/HGguAlKkZVQZMnJ8u1NAl70Jf0u2C3fJqdsgtf6DT3x2CSXvS4GO5tkglGEhyVhIZJYiuwtC8u33dW+7TOHb8V5lqxWLl5lzYKivBzmHXFPtUsUhNcxR3/6+YbxX25EGJ09dMYkACRSL/iab5rupVc8WG8jfvBf+8WxxnNRxux1ZHazDf9vqHVW52iWT79MiyHPNCChQj/y4M8toAv1tGjlGBU5PhRGqUT10MYgcQB159Sn5XnFNez2od2/sqSvsDXeeWgY7kggOUDyuFEBOJ0HZ5u8sq+T7MJYyWT26D3w4kpKD39UqR5p8KbLWTRoKn84anY4Dx16bGNtyHB2qRZpOSyaFztTNvoOmGwF7+BSNzrFfRlBeMR/aPgJy46jra401HgJbrz5y/VpQ9S4ssuN9cMmSsjwUzQ7lrZAV5E8fRejiYs/V8nqUCxI5XdHGIX3y5elir/SeLE8spsyhVX8JEXlrClJPVUecI1GDeWlW+kFE91/4H0wL5bHrrRCcSTgcblcApm9dwxN3wESdKCiaoNQjMsAcQovkfwZgpjs/Iql6LC613oK0YGaxnPSEpBiShpFUk5WSllvFKwJNuY6it1hdSIeKxUHN3iLuhsrQWIwaHJGJms4pC7vwAHjfpQxsjB8gxrJBJR8c//bdYfluRZhAI2LjHQbebGK9qE4tLsE/fGq4F5Jan/cGb0gH51SgCKLckZ4FTRVFL86wiPSJCybzTObad92uAIdh3i1JunV3fW6QUBkhAPTodNB/OX/BY2I5bdsVxS/hoHJiK6KKm7FnXBcKp7cnAkOCxDvWX6lL1+eybPMMmzJigtX+EOGR7L2FISSzzLDNnTg4WrMduPr3OpkrOaYjvNjvtSJfbDxhCc00zbjF4X6gVKiWGfcO6S0n2N+qeRZZkkT3+LgeRTDUPoaIJ4pGVHwi6z6fI4QtiSCydWRUfHOdpXRrO/eOWXbyzGKcU6L4mwa1XaNYO36lixstqmEdw+YPMqfXFsMlhSHpz7ojS8PGFY/fKXRkOlDViXTNr+oHD0hLg6/UFHHu++I9Hvsfm6/n9nnwJ0BQC77LpP83dC54h9fKL4uYYW3jjbSZlwCYk/9wRhNFcuzsYoqJfnxnXStl2fI1Yyvn8rgTtfOMkhns0Of4PtL0D13IdKPoO0clls1WGPgQtJLpuhYQ6WfxX4L0Er/jW9K1Do/KN72bOhuf3yAPKfOuy7pMebN05SP5M8hSsuShahZgN8HwqODCO5tY3tAcYzNvqg0D5CqWFUJo9e6VMEa6IbE+FNB4Fo/i9hlanQ7rH1j2o1unGVovDyfVO+lkgtUO0M7JtUwP2f4kUaq2ef7upyj9Mxx/CrMk3Ea0PfgqceAenhWnazW/PPuZ8Vrx2+Os/kCuxzNqLTbHmf0kqQA1dUWK9XbvFoUD0stYU5cgjLvfNHwTrA84xjBrZoXUt1s3eWsRZpl+nGjHHOzNTjuiFqSMXTDJyB55PvMgWvFD889RdwL3lXaVNIEU0ldIG4DMu9bVrQP3eq1ITFKyKtNPT3V/WI8Qs9W3ppQnqOJmmRDmDOdOEqCxAqBIwXluU/klSvu8qr68sNlkaQvAgRX5o15eANZcfBjjHFfqnksh6iqAd8/Jhwv6bXTOHeBPD5xuji0twRNXA57bxJRe5zu2Q90we5VyzN7Nv26LGd1qWu6yBZxqvHU4zMxDfb1UPhjZ8Ljk5DbOeJSDWLujy6UovdJUfTtjxoOFUqAt8W7m9h9zPV6PRRl7PLKciLYFhSrlrV0iVdniAONsUI284GBNVv6WS0de6Y2iS2piw0sIEzRe0VinPesiegZ8s4MxImolFvHGFoaX+/gLyhX6oJ88xlDDod9WmIDBXXmPZLmt06oJmENdzwhLkiNYhS6oTKLcxz28WniqdEvn7kQOBHj8NZ4UlNsBZxXg/W6r3Zas4lDixA69cef+3oXWJauSu07glxjlhubK8RZ3fO56Ee53MekbKFEkd9XPX4futV7gCCqPnQwjIJT2pWiDIYTo5Y9a+kKIylqdEtn4DOQy1APZcUxoW1t5UyDL7i2i1ZbhWYnKWjfzxr7SLvyqKhh2ESVOzuRrgt3QeB1M4ZJvorsuxawioEQUgqiw8QV7sqpiXA93oD3s8AVojafzbbVgaLPZmDB2UGtwjIDYbxWFKW1pPF8t6R7Y+CmRx07gx+5axgEiyTdyuywFSE7km1+kDQBmpfVoBQYbNL7OrVvU6XwqEh6CfauGl9odj3g4UxsE+J2qOLNIo2Y4RWs0206Av0nRANe82sn3SdoBzzeS+oPBFSNdqsneGeVjXaAjVEDHpB5P2A4vVfYd7YXTA2tciyMstW++KhEuSkQ6ui3izTiRfGybvQTHvyiKQ5tR5L5P52dyU+HDPviNmgeBW/Q2J07quL7FpwE+ytpkPJrBJx2r0i/hpiPdY+BUAue0GIfo/VLeg6FBLkLPh3BEPrR5qAkfzvtylInUw/6liaa0vw6mxzsGxettq78SerRY8B0do+BIrvMPTUcFZ3gbBrskgCEyskUisv1s3q+DT/dNllw7qcOVqgHYLeftbPqiswVl2P1JaTlVFeNdPxmlmZysc22+Kf45RoGniKVZHvAgxOrcnlEL3hZldedbJuVNqiqH6vzvFkh/TFUgl9P1qKfzAl5HEMw6U5yjdXJLHm8b0cFz5c69sjxUEUdipc4TGWzFZEjgBKjp8yMNnz2EDSwAZoHJuMhvMTOPPCQpEvMLywOrTmUqbG7ZpRfEf6TiWumNKB45OgXT3/2GFiOPP5FSPF7x2mq3/r4PPAPX9CjTKRgzVSL+VH+28QBH3t16o/e6RlqvqRfziP6BJJJV3GkfcwcLd8HtX3xmRwDYumqJp54DrDuuFtoSXne5juhd8LR9MDem7uyrZp2RnPHqqcIt5EonuQ99sH5JbBbx2dxe5VSrrjKZ850oCZ17VDqykG8kGhBLw6/uEZtccbeHqwYX6iwKXbkAX+3959e3nxY7pYxdTt5pi9ue8Bs8D6nfMVFPpwxrCufMfQq5thTt6COhQ0nwsm/VFHB0jP15+Alr8o4K6hbiKQf7lThlmTYqaCssmJHvDpSIczTjuLqULWVuUw0q5pZ+JgCnpLXjuzs+zbt/ei9svfG2woWpJ9+iZXDUXHCNoBC1gKQcliChSApEIST4lCSmwThmdUvT0glFwhfYaoWXMjqlHrKvB4EF39xzSqUgYWiKp6kePYlEI49ApyWcnK5VFS71T1KtzoUnkCx9+RvU+nySxRWoNXXec4C3tVLxw/g/XIYwkfhd7I5i4nMlDYl7HiUUxVhSxVOB90b+2AmmutOf4D4DGIcx6gKF8V8iUbyM3Jm6lE6ixIEoVwONjzb3T57HR8ZgCehlfj4W4coFDvFCkH3s1TODZNXr9/wVV0YgGjAg3D74mwRtcdZhmDV5pkKT2efDX7JOYZKe4/a21zmavdV+IYXwtiugY1flrDaIey7gAVkrvi3NdSPte2zT2tgtNp3nvklDbjZg6ZEEHPVGv6jVc9gzDvU957O/JsMJb6Z3qp/YnV2NpqzsyNbk7csGR18EIF2763JcIJQ2WJ/LXcMBQzvkh0qHlQvCj1uDIly9yGUCkraBYTewh0JC4jSqTJPU5Qlk78FZuNvv+eXq0yuHYHIRCEHN2XCoo83xB7IPPnxJkXKjyGPlVDqopcds4agn3YuSvIUSdbyjknR7PvdWnT00Yjq2UTjNHC9HhW1Hejdv+mLVn53QnFHdoFmfWlCEDzVofqE8FUxhAYFqPMFJEFfRrjAqdjZz/0UA1B+NsLgNBmf2jjT1BvowlBWhcs5YTxpQPswhJtb7d6WL7Sgj3tlDHboyMO6/Ne+R6GPZzDU0I/tpyjDwBu2gkSFXegGqKHkmfs5q2OSIkkac4bHIHxzrOXiLtQgZOZ2S5pqOg3CnExN+C4bJYeoeMOvFhuG1QNkEaoEqQS6Sh1rMr/mQfcGmXz12UX107zs6TSI+vZ7j12QWS12z+bylTMo9YxIownzxMXx+YYWtPvNwsJmOjP5uW3OJrAiCvLxWRipoq9o/5PUiNnkq5d/EgYIhAZimFZ+kcJq3Dc/YllegTHg/DtfMvPBF1bAZE+X9O+wrs+jF9Z9XA7prhsBQnrfsdlTEFkhpDfpjX3Sfv8rUFnx63tripUhZQ9l8LHwly2AYiVvsXtZ0UqGblnUfIENpRFHdy3JOKucTU8m676k6gBpce/SbbBFlBzkRgfcfdLrPM7KLjNxYHGk/dGNVPXkB599WhjcITC/tp9KWBckAWvdNnHloGS1KKRwI0uRZ3VGo05cXY44ejSbIYORubXkKOFjkOyxVU6aw7GDO62OKUhBB0WSC79lZA0//JGeLbg4KL0mIQ8fwnq1TZWfABXdK5+C2DQmlsAOtVftDht8+DQ1XA2SXfUxetl2yJ5G/o9Tdr1cWU0Rss7pmt8D9zbpVpQQhXSdNPQ9uo4qJQ95kAty0+h+q+rrfhCp7XZ9OsIhA6wOAj26GgPdgpCJUZRNrW9DhZ/Fm5uIL9ngdPBdE1e3zAFr3z/EZK7xVQA3tbvwSV9KoBe3VSJOgeM10tl1IZ/TaYqyPuMXt/1epp7C+nUUEzYM2SxBH2QLYrXr+k/G+B5tXuqLsvI7/8SHH99Ug7t9luEsX6DRh05yQ4jU5dA7+OeSwS6qU0dlkuemqI7ztWU77LVP81J4dP8mv3XHDYOmZw/2ksj3m9XWTTr3sQvJ6yLfnwjb9AfhuxK3jYPY8E7YXUnIrEp2BvKDl2IrvPKGm2/1p05+alNXZTYu3RLnc6qJnyH9M0SKxA/0QXOtlKH2aghyYjHqufleB7CXizTMX18IA02mKWkC/iKNi3GRfVH6Y3hIXuFHb+pOh7c39/vF6P1aEbJgz7UScrGYUjembPFD0rt+abn4vbq06qjR0LhItfPh/YQpCyhySLX6qWMwYVXXWb1cXBZFrupB2r1STQpUJdE6tmlIliSG01TnXxiwRl2RNh/IvJ/+EID1OqfyU/J+C+sPtV5RKaKPPIaedZrWbMXM2Zd5sp6lSijvnpFmoXrEJd/Av6xSs9+hH/+9fvYgyxNC/Dw1/rzR++c0cmnuktlrvFOnFocIGFjp4bkLvsOELMHsjeG/3QeubF9zGA9MHgImKD0ctv5xhziM7J5ex5cgQ4UQpOQ2e98sG+lhBdblJQfXM6MK/tU/Of8YYHyWo/tBzwNl+04m/w9QSwMEFAACAAgAJVJ8UQ8TLc9MAAAAagAAABsAAAB1bml2ZXJzYWwvdW5pdmVyc2FsLnBuZy54bWyzsa/IzVEoSy0qzszPs1Uy1DNQsrfj5bIpKEoty0wtV6gAigEFIUBJodJWycQIwS3PTCnJsFUyN0ZSkpGamZ5RYqtkamIBF9QHGgkAUEsBAgAAFAACAAgAI1J8UUbhW6WwBAAAPhEAAB0AAAAAAAAAAQAAAAAAAAAAAHVuaXZlcnNhbC9jb21tb25fbWVzc2FnZXMubG5nUEsBAgAAFAACAAgAI1J8URNgA69iBQAA9RkAACcAAAAAAAAAAQAAAAAA6wQAAHVuaXZlcnNhbC9mbGFzaF9wdWJsaXNoaW5nX3NldHRpbmdzLnhtbFBLAQIAABQAAgAIACNSfFFqdunGxAIAAE0KAAAhAAAAAAAAAAEAAAAAAJIKAAB1bml2ZXJzYWwvZmxhc2hfc2tpbl9zZXR0aW5ncy54bWxQSwECAAAUAAIACAAjUnxRpDLyk0sFAACGGQAAJgAAAAAAAAABAAAAAACVDQAAdW5pdmVyc2FsL2h0bWxfcHVibGlzaGluZ19zZXR0aW5ncy54bWxQSwECAAAUAAIACAAjUnxR8bsfZqkBAAAqBgAAHwAAAAAAAAABAAAAAAAkEwAAdW5pdmVyc2FsL2h0bWxfc2tpbl9zZXR0aW5ncy5qc1BLAQIAABQAAgAIACNSfFE9PC/RwQAAAOUBAAAaAAAAAAAAAAEAAAAAAAoVAAB1bml2ZXJzYWwvaTE4bl9wcmVzZXRzLnhtbFBLAQIAABQAAgAIACNSfFGUE7MiaQAAAG4AAAAcAAAAAAAAAAEAAAAAAAMWAAB1bml2ZXJzYWwvbG9jYWxfc2V0dGluZ3MueG1sUEsBAgAAFAACAAgAyJ2IR6kBxHb7AgAAsAgAABQAAAAAAAAAAQAAAAAAphYAAHVuaXZlcnNhbC9wbGF5ZXIueG1sUEsBAgAAFAACAAgAI1J8UTXb2a1oAQAA8wIAACkAAAAAAAAAAQAAAAAA0xkAAHVuaXZlcnNhbC9za2luX2N1c3RvbWl6YXRpb25fc2V0dGluZ3MueG1sUEsBAgAAFAACAAgAJVJ8UVPvLS9TQgAAgV0AABcAAAAAAAAAAAAAAAAAghsAAHVuaXZlcnNhbC91bml2ZXJzYWwucG5nUEsBAgAAFAACAAgAJVJ8UQ8TLc9MAAAAagAAABsAAAAAAAAAAQAAAAAACl4AAHVuaXZlcnNhbC91bml2ZXJzYWwucG5nLnhtbFBLBQYAAAAACwALAEkDAACPXgAAAAA="/>
  <p:tag name="ISPRING_PRESENTATION_TITLE" val="bai giang"/>
  <p:tag name="ISPRING_PRESENTATION_INFO_2" val="&lt;?xml version=&quot;1.0&quot; encoding=&quot;UTF-8&quot; standalone=&quot;no&quot; ?&gt;&#10;&lt;presentation2&gt;&#10;&#10;  &lt;slides&gt;&#10;    &lt;slide id=&quot;{F048C22A-7CAB-4746-BFA1-A4401B6E2589}&quot; pptId=&quot;451&quot;/&gt;&#10;    &lt;slide id=&quot;{8D944465-1415-4C5C-9A38-2AC8B2C5A631}&quot; pptId=&quot;468&quot;/&gt;&#10;    &lt;slide id=&quot;{E9959EB3-C742-4A08-967C-64D6E6C22015}&quot; pptId=&quot;421&quot;/&gt;&#10;    &lt;slide id=&quot;{44FB6796-8356-4908-AFDB-0089F7A059E6}&quot; pptId=&quot;450&quot;/&gt;&#10;    &lt;slide id=&quot;{3465417F-A9B7-4E5A-8C37-784B867C3839}&quot; pptId=&quot;452&quot;/&gt;&#10;    &lt;slide id=&quot;{D12D5A4C-EF1A-4391-9873-1505B534C79D}&quot; pptId=&quot;423&quot;/&gt;&#10;    &lt;slide id=&quot;{BE506591-6802-4461-B284-CAB647DE6FF0}&quot; pptId=&quot;399&quot;/&gt;&#10;    &lt;slide id=&quot;{39F5A5F3-95C0-4E1C-B9A5-8D68164F1ADC}&quot; pptId=&quot;447&quot;/&gt;&#10;    &lt;slide id=&quot;{37EFB9EF-8D85-4F38-875E-BD327A9C6CB8}&quot; pptId=&quot;453&quot;/&gt;&#10;    &lt;slide id=&quot;{110B86C6-BA2B-4B5D-8332-5FA84328FE81}&quot; pptId=&quot;444&quot;/&gt;&#10;    &lt;slide id=&quot;{8E61219E-B14D-416B-9D35-E33D79EAB79A}&quot; pptId=&quot;313&quot;/&gt;&#10;    &lt;slide id=&quot;{4D4FC06B-A342-4D60-8979-3F4D81944DC9}&quot; pptId=&quot;454&quot;/&gt;&#10;    &lt;slide id=&quot;{AD966B25-73E1-483A-AAE5-2CB84F68D41B}&quot; pptId=&quot;455&quot;/&gt;&#10;    &lt;slide id=&quot;{6339E694-ED11-4A07-89DB-EBC4EF079A53}&quot; pptId=&quot;425&quot;/&gt;&#10;    &lt;slide id=&quot;{E3B19B60-2BF7-43C5-AA1F-C73CAF285A1E}&quot; pptId=&quot;305&quot;/&gt;&#10;    &lt;slide id=&quot;{8FB893AC-ABBE-4C30-B28B-264C8289EA0A}&quot; pptId=&quot;347&quot;/&gt;&#10;    &lt;slide id=&quot;{B19EF898-CA2A-402A-947E-EFF069DC05CA}&quot; pptId=&quot;373&quot;/&gt;&#10;    &lt;slide id=&quot;{B3284BF0-12B5-424C-B105-447AD41B0E75}&quot; pptId=&quot;376&quot;/&gt;&#10;    &lt;slide id=&quot;{DDE17990-4EB3-4224-951C-0D371997EE0A}&quot; pptId=&quot;377&quot;/&gt;&#10;    &lt;slide id=&quot;{DA93F073-9A13-4A79-8A26-38B1B8687C6F}&quot; pptId=&quot;378&quot;/&gt;&#10;    &lt;slide id=&quot;{7397786F-0837-4EBF-BD7E-0605077DBE32}&quot; pptId=&quot;466&quot;/&gt;&#10;    &lt;slide id=&quot;{A5663FB7-7B69-4630-993F-876E5998C3D3}&quot; pptId=&quot;464&quot;/&gt;&#10;    &lt;slide id=&quot;{1D815258-F130-4B97-BC86-5E1A0878B547}&quot; pptId=&quot;456&quot;/&gt;&#10;    &lt;slide id=&quot;{127C4337-90C4-42B5-8F85-A96E137DA946}&quot; pptId=&quot;463&quot;/&gt;&#10;    &lt;slide id=&quot;{79B1D439-FD73-45CD-8B64-436406E25C46}&quot; pptId=&quot;457&quot;/&gt;&#10;    &lt;slide id=&quot;{841AF732-A7E8-4812-9CCC-1294F936DA07}&quot; pptId=&quot;458&quot;/&gt;&#10;    &lt;slide id=&quot;{EE516CD4-2B5E-43DC-8C67-E0081C4572CF}&quot; pptId=&quot;434&quot;/&gt;&#10;    &lt;slide id=&quot;{C3FC29C4-75B3-42C3-83AE-F5406E52BD16}&quot; pptId=&quot;430&quot;/&gt;&#10;    &lt;slide id=&quot;{B1C11A4E-45B2-43A2-B2B2-57B6A8AB255D}&quot; pptId=&quot;459&quot;/&gt;&#10;    &lt;slide id=&quot;{87B3D158-3970-40D4-8172-3AF15FC52817}&quot; pptId=&quot;460&quot;/&gt;&#10;    &lt;slide id=&quot;{103E7DA9-BF1D-45DE-8F80-1365366C285B}&quot; pptId=&quot;461&quot;/&gt;&#10;    &lt;slide id=&quot;{CB4EB3AC-FACA-4745-8183-085955549CCB}&quot; pptId=&quot;290&quot;/&gt;&#10;    &lt;slide id=&quot;{3FC0643C-EFEB-400D-89D0-FD58EE21A96C}&quot; pptId=&quot;470&quot;/&gt;&#10;    &lt;slide id=&quot;{44414EEF-17F6-46FA-B18D-DFDB7BE0CF6E}&quot; pptId=&quot;350&quot;/&gt;&#10;    &lt;slide id=&quot;{314C4864-334B-466A-9F11-BB6611B8BA14}&quot; pptId=&quot;395&quot;/&gt;&#10;    &lt;slide id=&quot;{188F4EFA-8FB8-461E-831E-FC4E85CB636A}&quot; pptId=&quot;342&quot;/&gt;&#10;  &lt;/slides&gt;&#10;&#10;  &lt;narration&gt;&#10;    &lt;audioTracks&gt;&#10;      &lt;audioTrack muted=&quot;false&quot; name=&quot;sound1&quot; resource=&quot;b93fffc6&quot; slideId=&quot;{F048C22A-7CAB-4746-BFA1-A4401B6E2589}&quot; startTime=&quot;0&quot; stepIndex=&quot;0&quot; volume=&quot;1&quot;&gt;&#10;        &lt;audio channels=&quot;2&quot; format=&quot;s16p&quot; sampleRate=&quot;44100&quot;/&gt;&#10;      &lt;/audioTrack&gt;&#10;      &lt;audioTrack muted=&quot;false&quot; name=&quot;sound2&quot; resource=&quot;2b4708ea&quot; slideId=&quot;{8D944465-1415-4C5C-9A38-2AC8B2C5A631}&quot; startTime=&quot;0&quot; stepIndex=&quot;0&quot; volume=&quot;1&quot;&gt;&#10;        &lt;audio channels=&quot;2&quot; format=&quot;s16p&quot; sampleRate=&quot;44100&quot;/&gt;&#10;      &lt;/audioTrack&gt;&#10;      &lt;audioTrack muted=&quot;false&quot; name=&quot;Bản ghi Mới 2&quot; resource=&quot;e624d178&quot; slideId=&quot;{E9959EB3-C742-4A08-967C-64D6E6C22015}&quot; startTime=&quot;0&quot; stepIndex=&quot;0&quot; volume=&quot;1&quot;&gt;&#10;        &lt;audio channels=&quot;2&quot; format=&quot;s16p&quot; sampleRate=&quot;44100&quot;/&gt;&#10;      &lt;/audioTrack&gt;&#10;      &lt;audioTrack muted=&quot;false&quot; name=&quot;Bản ghi Mới 3&quot; resource=&quot;5e20297b&quot; slideId=&quot;{44FB6796-8356-4908-AFDB-0089F7A059E6}&quot; startTime=&quot;3&quot; stepIndex=&quot;1&quot; volume=&quot;1&quot;&gt;&#10;        &lt;audio channels=&quot;2&quot; format=&quot;s16p&quot; sampleRate=&quot;44100&quot;/&gt;&#10;      &lt;/audioTrack&gt;&#10;      &lt;audioTrack muted=&quot;false&quot; name=&quot;Bản ghi Mới 4&quot; resource=&quot;911cd282&quot; slideId=&quot;{D12D5A4C-EF1A-4391-9873-1505B534C79D}&quot; startTime=&quot;0&quot; stepIndex=&quot;0&quot; volume=&quot;1&quot;&gt;&#10;        &lt;audio channels=&quot;2&quot; format=&quot;s16p&quot; sampleRate=&quot;44100&quot;/&gt;&#10;      &lt;/audioTrack&gt;&#10;      &lt;audioTrack muted=&quot;false&quot; name=&quot;Bản ghi Mới 5&quot; resource=&quot;dd509f1e&quot; slideId=&quot;{39F5A5F3-95C0-4E1C-B9A5-8D68164F1ADC}&quot; startTime=&quot;0&quot; stepIndex=&quot;0&quot; volume=&quot;1&quot;&gt;&#10;        &lt;audio channels=&quot;2&quot; format=&quot;s16p&quot; sampleRate=&quot;44100&quot;/&gt;&#10;      &lt;/audioTrack&gt;&#10;      &lt;audioTrack muted=&quot;false&quot; name=&quot;Bản ghi Mới 6&quot; resource=&quot;896362fb&quot; slideId=&quot;{110B86C6-BA2B-4B5D-8332-5FA84328FE81}&quot; startTime=&quot;0&quot; stepIndex=&quot;0&quot; volume=&quot;1&quot;&gt;&#10;        &lt;audio channels=&quot;2&quot; format=&quot;s16p&quot; sampleRate=&quot;44100&quot;/&gt;&#10;      &lt;/audioTrack&gt;&#10;      &lt;audioTrack muted=&quot;false&quot; name=&quot;Bản ghi Mới 7&quot; resource=&quot;905dd91a&quot; slideId=&quot;{8E61219E-B14D-416B-9D35-E33D79EAB79A}&quot; startTime=&quot;0&quot; stepIndex=&quot;0&quot; volume=&quot;1&quot;&gt;&#10;        &lt;audio channels=&quot;2&quot; format=&quot;s16p&quot; sampleRate=&quot;44100&quot;/&gt;&#10;      &lt;/audioTrack&gt;&#10;      &lt;audioTrack muted=&quot;false&quot; name=&quot;Bản ghi Mới 8&quot; resource=&quot;ca3d6ae3&quot; slideId=&quot;{6339E694-ED11-4A07-89DB-EBC4EF079A53}&quot; startTime=&quot;0&quot; stepIndex=&quot;0&quot; volume=&quot;1&quot;&gt;&#10;        &lt;audio channels=&quot;2&quot; format=&quot;s16p&quot; sampleRate=&quot;44100&quot;/&gt;&#10;      &lt;/audioTrack&gt;&#10;      &lt;audioTrack muted=&quot;false&quot; name=&quot;Bản ghi Mới 10&quot; resource=&quot;51329136&quot; slideId=&quot;{B19EF898-CA2A-402A-947E-EFF069DC05CA}&quot; startTime=&quot;0&quot; stepIndex=&quot;0&quot; volume=&quot;1&quot;&gt;&#10;        &lt;audio channels=&quot;2&quot; format=&quot;s16p&quot; sampleRate=&quot;44100&quot;/&gt;&#10;      &lt;/audioTrack&gt;&#10;      &lt;audioTrack muted=&quot;false&quot; name=&quot;Bản ghi Mới 11&quot; resource=&quot;548586be&quot; slideId=&quot;{B3284BF0-12B5-424C-B105-447AD41B0E75}&quot; startTime=&quot;0&quot; stepIndex=&quot;0&quot; volume=&quot;1&quot;&gt;&#10;        &lt;audio channels=&quot;2&quot; format=&quot;s16p&quot; sampleRate=&quot;44100&quot;/&gt;&#10;      &lt;/audioTrack&gt;&#10;      &lt;audioTrack muted=&quot;false&quot; name=&quot;Bản ghi Mới 12&quot; resource=&quot;7f54249f&quot; slideId=&quot;{DDE17990-4EB3-4224-951C-0D371997EE0A}&quot; startTime=&quot;0&quot; stepIndex=&quot;0&quot; volume=&quot;1&quot;&gt;&#10;        &lt;audio channels=&quot;2&quot; format=&quot;s16p&quot; sampleRate=&quot;44100&quot;/&gt;&#10;      &lt;/audioTrack&gt;&#10;      &lt;audioTrack muted=&quot;false&quot; name=&quot;Bản ghi Mới 15&quot; resource=&quot;ab6ad64f&quot; slideId=&quot;{7397786F-0837-4EBF-BD7E-0605077DBE32}&quot; startTime=&quot;0&quot; stepIndex=&quot;0&quot; volume=&quot;1&quot;&gt;&#10;        &lt;audio channels=&quot;2&quot; format=&quot;s16p&quot; sampleRate=&quot;44100&quot;/&gt;&#10;      &lt;/audioTrack&gt;&#10;      &lt;audioTrack muted=&quot;false&quot; name=&quot;Bản ghi Mới 16&quot; resource=&quot;90e6292f&quot; slideId=&quot;{1D815258-F130-4B97-BC86-5E1A0878B547}&quot; startTime=&quot;0&quot; stepIndex=&quot;0&quot; volume=&quot;1&quot;&gt;&#10;        &lt;audio channels=&quot;2&quot; format=&quot;s16p&quot; sampleRate=&quot;44100&quot;/&gt;&#10;      &lt;/audioTrack&gt;&#10;      &lt;audioTrack muted=&quot;false&quot; name=&quot;Bản ghi Mới 20&quot; resource=&quot;1c56243d&quot; slideId=&quot;{841AF732-A7E8-4812-9CCC-1294F936DA07}&quot; startTime=&quot;0&quot; stepIndex=&quot;0&quot; volume=&quot;1&quot;&gt;&#10;        &lt;audio channels=&quot;2&quot; format=&quot;s16p&quot; sampleRate=&quot;44100&quot;/&gt;&#10;      &lt;/audioTrack&gt;&#10;      &lt;audioTrack muted=&quot;false&quot; name=&quot;Bản-ghi-Mới-17&quot; resource=&quot;cad1dee1&quot; slideId=&quot;{127C4337-90C4-42B5-8F85-A96E137DA946}&quot; startTime=&quot;0&quot; stepIndex=&quot;0&quot; volume=&quot;1&quot;&gt;&#10;        &lt;audio channels=&quot;1&quot; format=&quot;s16p&quot; sampleRate=&quot;48000&quot;/&gt;&#10;      &lt;/audioTrack&gt;&#10;      &lt;audioTrack muted=&quot;false&quot; name=&quot;Bản-ghi-Mới-18&quot; resource=&quot;14f15ce0&quot; slideId=&quot;{79B1D439-FD73-45CD-8B64-436406E25C46}&quot; startTime=&quot;0&quot; stepIndex=&quot;0&quot; volume=&quot;1&quot;&gt;&#10;        &lt;audio channels=&quot;1&quot; format=&quot;s16p&quot; sampleRate=&quot;48000&quot;/&gt;&#10;      &lt;/audioTrack&gt;&#10;      &lt;audioTrack muted=&quot;false&quot; name=&quot;Bản-ghi-Mới-24&quot; resource=&quot;e2e2c4be&quot; slideId=&quot;{103E7DA9-BF1D-45DE-8F80-1365366C285B}&quot; startTime=&quot;0&quot; stepIndex=&quot;0&quot; volume=&quot;1&quot;&gt;&#10;        &lt;audio channels=&quot;1&quot; format=&quot;s16p&quot; sampleRate=&quot;48000&quot;/&gt;&#10;      &lt;/audioTrack&gt;&#10;      &lt;audioTrack muted=&quot;false&quot; name=&quot;sound1 (2)&quot; resource=&quot;56b124cf&quot; slideId=&quot;{3FC0643C-EFEB-400D-89D0-FD58EE21A96C}&quot; startTime=&quot;0&quot; stepIndex=&quot;0&quot; volume=&quot;1&quot;&gt;&#10;        &lt;audio channels=&quot;2&quot; format=&quot;s16p&quot; sampleRate=&quot;44100&quot;/&gt;&#10;      &lt;/audioTrack&gt;&#10;      &lt;audioTrack muted=&quot;false&quot; name=&quot;Bản-ghi-Mới-25&quot; resource=&quot;be24fad6&quot; slideId=&quot;{314C4864-334B-466A-9F11-BB6611B8BA14}&quot; startTime=&quot;0&quot; stepIndex=&quot;0&quot; volume=&quot;1&quot;&gt;&#10;        &lt;audio channels=&quot;1&quot; format=&quot;s16p&quot; sampleRate=&quot;48000&quot;/&gt;&#10;      &lt;/audioTrack&gt;&#10;      &lt;audioTrack muted=&quot;false&quot; name=&quot;sound2 (2)&quot; resource=&quot;2775218a&quot; slideId=&quot;{188F4EFA-8FB8-461E-831E-FC4E85CB636A}&quot; startTime=&quot;0&quot; stepIndex=&quot;0&quot; volume=&quot;1&quot;&gt;&#10;        &lt;audio channels=&quot;2&quot; format=&quot;s16p&quot; sampleRate=&quot;44100&quot;/&gt;&#10;      &lt;/audioTrack&gt;&#10;    &lt;/audioTracks&gt;&#10;    &lt;videoTracks&gt;&#10;      &lt;videoTrack muted=&quot;false&quot; name=&quot;vi deo mới&quot; resource=&quot;42df164d&quot; slideId=&quot;{BE506591-6802-4461-B284-CAB647DE6FF0}&quot; startTime=&quot;0&quot; stepIndex=&quot;0&quot; volume=&quot;1&quot;&gt;&#10;        &lt;video format=&quot;yuv420p&quot; frameRate=&quot;30&quot; height=&quot;720&quot; pixelAspectRatio=&quot;1&quot; width=&quot;1280&quot;/&gt;&#10;        &lt;audio channels=&quot;2&quot; format=&quot;s16p&quot; sampleRate=&quot;48000&quot;/&gt;&#10;      &lt;/videoTrack&gt;&#10;    &lt;/videoTracks&gt;&#10;  &lt;/narration&gt;&#10;&#10;&lt;/presentation2&gt;&#10;"/>
  <p:tag name="ISPRING_PLAYERS_CUSTOMIZATION_2" val="UEsDBBQAAgAIAMidiEe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Lxsg1GNGT5AVwUAANATAAAdAAAAdW5pdmVyc2FsL2NvbW1vbl9tZXNzYWdlcy5sbmetWEuP2zYQvhfIfyAEBGiBdJMUSBAUuw5omWsLkSVHonezfUBgJK5NRBJdPbzZnnrrb+gtRR+HoseedtH2sL/E/SUdUrJj5wFJTgAbsCjPNzOcbx7k4eOXSYyWPMuFTI+M+wf3DMTTUEYinR0ZU3r8+SMD5QVLIxbLlB8ZqTTQ496tTw5jls5KNuPw+9YnCB0mPM/hMe+pp9fPSERHxqQfmO54gp2zwHaHbtC3hkbPlMmCpZfIljP5TfbpFw8fvbz/4OFnh3dryTZA/hjb9i4U0kgP7rUAcqjn2gGgETtwyDNq9Ki1uvpngujq+lezm7w7pbblEKPnrK5/Eigq01k3gIlHToze0yk+Q/bq6pXVKD31POLQwLetAQksP3BcqjfHJpQMjN6ZLNGcLTkqJFoKfoGKOYfQFiLjKI9FpF+EEhbSkjcpG7hjbDmBR3zqWSa1XMfo+TLLLu9oWFYWc5mBuhxFImfPYx5pnUAi/X6R8RxUswJIhuBTzAX8UyZMpAfNqk8d28WDAE8mwZj4Ph7CLtONU4C0A38hijm8i7i8Ayou0liyCJ1nHABdH7HFIhZh9U/hLzJl4SRml41WePjUcoYBdV3bD4gzWK8YPZJGaJAx5WxHFA/7xAOAjOU820M20OTX4gjHcTeEkTUc2fClyoSRmM1j+BZd7ZgQYMKEp01SwFTiAdN9/9T1BmrTQBViaMHy/EJm0Q5Lt+PZBGw5pguJYNItcKow1sDADwEFLct4WDSDgZVY87vOK3AVCBhQXR1USiVlXkDaJIuYF1xbK5QrLNSUes7PJeRXzNmy4j5o18nWSHMbTx1zFPSpAz/7BOJqszIN5y3lIDnfmR/b2VACTbY532hTjRb03WdQXaC0uV0k3CdGz33SReKM+LDJxG+ScfCJNcQ6SlD31kVpXfRCpmpMfIlYGIKcYtNSyDKHFbUlUJp0RPKDbmp88nQKLLaw/Z7aWqECHfTTTCw52JFFPGtUBKXfJAOVVE+n1lfBMbZsMngH9dglSmWBWLRkaciBbCFTMb2Ed5GI9DtFe63/u1J8j1hRl/rbdZdwBuTZ7a727DSW92QEKwqeLIom1WrDavP3sUKl+HtNaOP6fvp9kzjYs9yPE5lcJGVcdaAPjs/Gsq4xajTiA3eqfbQ+tiV+1Wr6FhSsvpDtJQiMOKqdwlQSt5caKUO1shFY3l7Oco5BZlJ1OmiFVnrewVbHrQEcifbF8EcQFW25D8NRAn2rvewJeL1j/olqMe3lT0nftyj0qVP+PBdFo2ZdAVp3ZF0A9m/FW1PuTnuiFrXVgA+As3qCzFEsErA/aoE5HZP1DlRNZceTU1nGkS4YsXihGwvsbZnwt+fn80wmejVm+Tphqsb2+EOsqJzzKqWTDhPYJudbx2cr5fePkk+wB4OPiR1TTUumqg9xSyFIH7UVNvXXwxbkUcKKcA4N/FyWadQSqDq6DcgxBrDaZ3rzZ4JeiNXVv0lLlDdsqVZRvfplJxA1CELtJRuwrx1Z8PzbziDKlw2GX50X+cuiEYji/q4Bw7lA4fzmqo1gfYjeBKX1UZpaQOuPcjplVX9MZAJLB816IWtqFmBKsTkaQ2L5igSvBGTy6vrHEvAYEGK+uvpFdsEbY+8JlEp9zgJ+3/wF5oar69/QcnX1dxcgHQ5AgCCgm06Se1xqbIu/2e3oXDtRwIg8Ezc/q9n55o/G+qI2gFqTAA8G+tIHPIEj/ItqLIjgDBnWtz+xnMm2YOYIO1DW38DjkSi6AnqEbG5y1D2FvhOwJVM3aP/98HuTvO6k66IJdal6fl2Vlm831s1Tru/eDu9uXcX9D1BLAwQUAAIACAC8bINR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Lxsg1F5Q7SHqgUAABUcAAAnAAAAdW5pdmVyc2FsL2ZsYXNoX3B1Ymxpc2hpbmdfc2V0dGluZ3MueG1s5VnLcts2FN37KzDsZBnL7yQeSRlFpmpNZEkR6SaeTscDkZCIGgQYApSjrLrrN3SXTh+LTpdd2dN24S9Rv6QXpE1JlixBSZzpY5FxCN5z7gUu7osqPn0TMjQgsaSCl6zN9Q0LEe4Jn/J+yTp2aw8fW0gqzH3MBCcliwsLPS2vFaOky6gMHKIUiEoENFzuR6pkBUpF+4XC+fn5OpVRrN8Klijgl+ueCAtRTCThisSFiOEh/FHDiEjrmsGAAP6Fgl/DymtrCBUzpiPhJ4wg6oPlnOpNYVZjWAZWIRPrYu+sH4uE+1XBRIzifrdkfVZ9VNuu7d7IZFQHNCRcn4ksw6JeVvvY96m2AjOHviUoILQfgLmbGzsWOqe+CkrW9saW5gH5wixPyp5tHmueqoBT4OpaQUgU9rHC2WOmMSY9EoM7iCyrOCFAOrU2IanIG5UvZEv+kOOQei68QfqsStaBe9qxa3bHblbt0+NOIzPVGOHW3YZthHEa9QP7tNlybef00D1qrAxy7VfuCqBVLTOmb3dsx266duf0Wb21IsLcqDHGPqrUGytiXtrPnLq7qqZm5WhVSPuw1TTDVFtH7UrzZCXTDk/adqdRbz4/dVuthltvj1HpvZ+44cXCdLAUIahEEk+GhAqSsMsxZZCgbsWFJApSHMNxn7iiRiGCe5hJYqGvI9J/kWBG1VBHNWTCM0KiioyIpzo6YkuWjkJrTJcRgmEQxnk+2H2Sp4NHj6e2Xsi0j7c118piniDbgVDiE1u/ubGbm/9kZ7H5dxhahAQdYT5siP4nt353L7d+a29vsfnzzCwOqE9EE8dxmqJnzV96fFvjarC5vcyEO7QVsVLYC6B0qJvMP7lyI0X12WNP0QHUJXLL1l7CmJNEkYjVuHhMLuZG3EFT7Ak+FTv6GXUF83OvkbBL/CYOyUTBdc4or4HkpoV6EOUM/NmKCEcO5lDkqQIfezmBTLpSUZUW99q1dCWmmCHggy6EoCNnxudegGM5Fda5f3Rh9cpfNoUi8qvsuLOlO0UdBi5AOrkYydvcRwcxPoemxES8TbiJ2CFcHqYvEImNjIixXEESVRgzEXav3lHE6Ojy2wSpAIfoLBhd/CBMoNWr33gfeaPLn9BgdPG7kbYgxUD3iPr06nuBBvTqF6PTskPImCaCL0lXUkVMRB1CUChiYuYt30jupUiYj4YigUM9gzsmEOTLJIT/BQRNNoKoF4swXYVmVSGZXskBJefEf2qi6ARUhAkgdUZjRGUaXif0LeqSHuwKMYIHVJ92QGXGv74ScYSlHJPiGxsfZO1UvXlgv3qgN4j9AYbWdDVySG0kjNS98OMh4kLd4OA4PJxARGin+NRP35nsbf393ZBnV/DzR/LGFL+kYcLwx6TPD2SC+h5dfj9aVnH8UguM1QZ4kAa6Dt6UGkKcgksyTnjhQWWkPCGmhB7mSHA2RNiD9lbqtDGgIpGwkiWIjFq+v4UZHq5p+tSHKg4aY5/ERpQbm1vbO7t7jx4/2V8v/PXNzw8Xgq4b/zbDWl3W+VcXjpjGyFvj7BLcHWOjGerW8LgEdOcIaYxb1cwF46Qxcs7kZoy9PVoaA2cGzCXIBWPmEuSCYXMGWxNxqPOVP3MT5n+rMIDX9XYrVbf+Rd09mUOQBtFsm1ss6BZ8fkeeTkf/1IbcsSud6iECRx83XGffJLE0BeRw5QWQmnr6g50hJh2ojGRHl99R5CdmffznAUVecHVhIvviuHKCGqOLd3WjNrg+uvijjdzR5Y9VoxxuO0bba5lItZ6bSHWyrrU90bEamQBdSD+rqtCHMBpCK+5/spryIRneKK4/cnG4t6T570hfH/xBIct/95O+3KtfYRimo4s/w3u7v/+PKnOfXvpPHXv2lH/vnvrAnX94nf4VSb8JKachOEP39PlPT+XdnY1iYf6rtTVgm/4pr7z2N1BLAwQUAAIACAC8bINRzV97dFYDAABBDAAAIQAAAHVuaXZlcnNhbC9mbGFzaF9za2luX3NldHRpbmdzLnhtbJVXbW/aMBD+3l+Bsu8No91opRCJBipV67pqRf3ukAMsHDuyHTr+/fxKHEgKxULCd89zvjefRSK2mA52wAVmdBKNovRqMEiWNedA5QLKiiAJg6rmkNVCsnISSV5DFFsYI4y/gZSYroWWeNkAF5Mor6Vk9HrJqFS2rinjJSJR+u3RfJLYIM+xmHLtUs4KLaE55vZ2PM5Gl1DcGaP72Wj20EdYsrJCdP/M1uw6R8vtmrOaFmdd2+wr4ATTrUIO78fZfNyHJFjIJwlly6f5nV6XUSoOQoB26edcr7MsgnIg/qSh+VzIaY76PPoj2g4LLA1t+l2vPlqF1tBOcjZ+vHn80Y+nynqLcDed302zzwkS/kkFvRnp1QslaA/8S8ZZVVdf6ZGKs7VOaJszG+p1lkMYKtT1u5ygA9IHna2CILhQZWC8sK041KsP7HJ5O9MrALmf4ZBI9N3mjLzqIhxND90hOYFUD5kk9jurExv28aeW6jJBukJEKEAoakCvKsJXVAtvpi1rcH/hA9MiADlBg3hnpC4hs/4GwLa8wWfZg5kroX8HWeAgh50TBh42wgb5otJ6ggyEDfJNV+sPJfsT+LHGcnw/PCBXzM+zr7RAkdr6fPmd1+qTnvUtF8HRTuAxJSsgNW21wCXoqiWxkVmX4hOfEop2eI2kept+a1y+N8GIJD5SuE7r7qtEYkmgq92Mj2qih/Uy+/PdaB+QJja7H0g17ydRifgW+IIxIqKB44Uv5ylDT1T13gF/oit2IYcyCaF9E0QfmNlrcikcSYmWm1K51BdBEgcpSOLuHCfu2K7k07rMgc9VzTD4pmnLLG6D1xuivvIdwwcUbUKP0jLlRpmjCB96MhC4BgDElxvfsXZjNWVNJCawA3/vA4EJuC+yRKgO7Wu2qXyGlQzbzUmO+jG4Qk07uinR9Elop63oILwrt1h73oSK8x0vUS5MXK0778dvY7g1kP0c060ajjCzd33UMqz0XflTlWolE9WSvUnEpTPa7F3oaAdTikszIpQiOL5DYzmEscplxSh9ek/kjQv6WTkYE57Qoemj6EGYjrooRnM8BRfqcqYrDhBOQCO8Cmb0L9jnDPHi5QBpDe0OtWWrGNWzZgaqGsVlJZM4ENniHMqgfqu/Dul/UEsDBBQAAgAIALxsg1EWABZXmAUAAKYbAAAmAAAAdW5pdmVyc2FsL2h0bWxfcHVibGlzaGluZ19zZXR0aW5ncy54bWzdWc1y2zYQvvspMOzkGMs/sZN4JGcUmao5kSVFpJt4Oh0PREIiahBgCVCOcuqtz9BbOv05dHrsyZ62Bz+J+iRdkDYlWbIEpXEy7cFjE9zvwwKL/bBLl5+9iRgakERSwSvW5vqGhQj3RUB5v2Ide/WHTywkFeYBZoKTisWFhZ7tr5XjtMuoDF2iFJhKBDRc7sWqYoVKxXul0vn5+TqVcaLfCpYq4JfrvohKcUIk4YokpZjhIfxSw5hI65rBgAB+IsGvYftrawiVc6YjEaSMIBqA55zqRWF2qCJmlXKrLvbP+olIeVATTCQo6Xcr1me1x/Xt+s6NTc50QCPC9ZbIfRjUw2oPBwHVTmDm0rcEhYT2Q/B2c+ORhc5poMKKtb2xpXnAvjTLk7Hna8eapyZgE7i6niAiCgdY4fwxnzEhPZJANIjcV0lKgHRqbMJSkTeqGMiHgiHHEfU9eIP0VlWsA++0Y9ftjt2s2afHnUbuqjHCc7yGbYRxG86BfdpsebZ7eugdNVYGefZrbwXQqp4Z07c7tms3Pbtz+txprYgwd2qMsY+qTmNFzCv7uet4q87UrB6tCmkftppmmFrrqF1tnqzk2uFJ2+40nOaLU6/VanhOe4zKzv3ECS+XppOlDEkl0mQyJVSYRl2OKQN9upUXkihQOIaTPvFEnUIG9zCTxEJfx6T/MsWMqqHOahDCM0LiqoyJrzo6YyuWzkJrTJcTgmOQxoUe7Dwt5ODxk6mll/LZx8ua62W50Md2KJT4yN5vbuwU7j99tNj9Oxwtgz7HmA8bov/Rvd/ZLbzf2t1d7P48N8sDGhDRxEmSSfSs+0u3b2t8G2xuL3PhjtnKWCnsh3B1qBvlnxy5saJ677Gv6ADuJXLL117KmJvGsUjU+PKYHCycuIOm3BN8Knf0M+oKFhRRI1GXBE0cQQa369xCPUhrBgFsxYQjF3O41KmCoPoFQqZdqajKLvP6tXU1oZghuLCh6iDoyJ0Jsh/iRE7lcREQfZP6+182hSLyq3x/86E7TV0Ge460mhjZ2zxABwk+hyLExLxNuInZIZwWpk8MSYycSLBcwRJVGTMx9q7eUcTo6PK7FKkQR+gsHF38KEygtavfeR/5o8uf0WB08YfRbGGGgWoR9enVDwIN6NWvRrtlRyCRJoavSFdSRUxMXUJQJBJiFq3AyO6VSFmAhiKFTT2DMyYQCGQawV8hQZOVH+olIspGGZYKyexIDig5J8Ezk4lOYIooBaSWMEZUPsM3KX2LuqQHq0KM4AHVux1SmfOvr0QcYynHpPjGxwd5/eQ0D+zXD/QCcTDAUIuuRg5aRqJY3Qs/HiIu1A0OtsPHKWSEDkpAg+ydydrW3z8MhZxCnD9QNKb4JY1Shj8kfbEhE9T3GPL7mWWVwC/1wHjaEA+yRNfJm1FDilMISc4JL3y4NClPiSmhjzkSnA0R9qGelVo2BlSkEkZygcip5ft7mOPhmGZPfWiTYcYkIIkR5cbm1vajnd3HT57urZf+/vaXhwtB15V+m2E9XV7q1xb2lMbIW/3rEtwdfaIZ6la3uAR0Z89ojFvVzQX9ozFyTqtmjL3dSxoDZzrKJcgFfeUS5ILucgZbF0mk9SqYOQnzP04YwB293GrNc75wvJM5BFkSzZa55ZKuueeX4Fk7dKsC7366Ety1q53aIYLQHjc8d89ESpoCVFv5IYhRT3+TM8RkPZOR7ejye4qC1Kxy/zykyA+vLkxsXx5XT1BjdPHOMSp8ndHFn23kjS5/qhmptu0aLa9lYtV6YWLVyevU9kSNauQC1B39/B6FyoPRCIrv4KPdIv9G040y+QNfB/cmk/8NwZr7zYAuVKxc4+5HsLyr36DhpaOLv6J7O7H/4Zvk0wXmf7XT+VPx3XrqQ3XxAXX6v0FrMD79v7X9tX8AUEsDBBQAAgAIALxsg1H9FWWirwEAAE4GAAAfAAAAdW5pdmVyc2FsL2h0bWxfc2tpbl9zZXR0aW5ncy5qc42UUU/CMBDH3/0UZL4aggMd+IYDEhIeTPTN+NCNYyx0vaYtUzR+d3dDoSud0Huhf378r3el93XVqVaQBp2Hzlf9ud4/Nfe1BqQZtYWbps5b9IL0QPN8CS95ATwXEDhI+ffTg/x9JHzGgahNk90z2WrLL0D6ZsW4tnHpsVAeTXu00qO9e7QPX+LPRmW/Ve0rstqcbI1B0U1RGBCmK1AVrGaC61m97AIdGEtQZ9AVS6FhOhhEURy2kUfHcDQJJ482l2IhmdgtMMNuwtJNpnArlm351zsJqrrwzR7ojaJ4GtkAz7WZGyjcxNMhRTspFWgNv3nvpxRemLMEuOXbq9c/aMP4tCCHLnOdmz96fEth05JlcNKlOJr1Z3dNTFReLjccT4fj+JQz8GH2RD+kaBCc7UBdYoVyKy+4QKkwo46coJMehRflyJa5yM5ydFiybetePTG6Carl4V/Ro7CZYzMGE4qg8czQeWZrz6st2obLBZPBeB+3drIufHOBX5gWPZr0GZbesxh30ND+taqaqQ2oF0RezU66E9DVLAE1FyskgRnD0nVRaVU1b+65z+S++v4BUEsDBBQAAgAIACVSfFFT7y0vU0IAAIFdAAAXAAAAdW5pdmVyc2FsL3VuaXZlcnNhbC5wbmftvHtckln7N2qNWVqNjdnZ0srRLA+TmqapZCdzDJ00M4/UqJkpUjhqiEDZcazUdMIUlQ6mpakpCqECHcbUUDHJIwqWIikiCgICAi82B5155tn7fff+vZ/Pfvfv+aOP3Pda6zp8r2td67rWuls//+DptlxnvY6GhsZy98MHvDU0NLU1NBbeWqKlfvNz8cc29Z8Fsd5u+zTKWg1G1A+aEa5AVw2NirSlM6cWqZ+1zx32j9XQ+PrN7L8FDZAnYRoawavdD7geuxDC67+NqxvxXzM9syfKP+BmLfmXm2xGzNHRXw4kZR+s7zDL8iZoZR18/YP5N/e2LXh6NH2hVsq34QYLNn93dOHOy5rNS0NfH7f+9YpmoZ7Ry72vh9hZy9ybj5ezWvn5fcLmDlo/J3dcyK2VC0tlH0bGOdVYOscFEaz4SeJhF4yU2xj2zPzqxsJL7Snyt6UQ2LCbWtiLNu1nlR9UI19NwcjuE3RDlBvxO/Xrc+R23TM9dtrISaIky2ah+g3HCnEJnDnwCKs44PDVbA+HdsML7szLPwA11U+WbrKvrKTjLFiwwzfqxxcGI7p1BTnqXxpBm4ALU7eAiiYHuCB/z8uMgZ1LNDT8itxfHt3W9qLLSWuBxsCorXbrr36K6xBGUg8BUT/8yhB+0EGBN/uzPabP+PD5Gg8Mx0vFtup1mugHKZLZn9j8GXLLG4pgdE3/JtDEItDEjGOx1HuF6o7VTOieLErqM+FNZeeaLHpqKYXil93pcdmooSYnnpEafJ+9s8KjUEVCiUTwjbjmNR1VodJrCaq9MDlwhg6SvxJAPpawpq3sVHIJinczBnCFrWh0mYGwlHfhGyWMcwxgspMYysIge3e+LWGgETTW97W6RQK4lsbA81lJj/YX3APe6S0jwDYlChNiyq2wRkXnn5fs5S4dZCcRld+CFAQ8oV8i4VPEK/nkJ7d6MJoOq7OgJq5ICRAJMbvCENkhePce32+xNnsY25zqPzGVVtFI3lhzopnVLXCpkl94VnhgTydPBph+AOkbd0uNQIqFrKWEDuPG842skA2S9mUvVBvIM9KRdSVbBjtJ60Ffb5bny+/udJGxAGo7Dt6H2HcT7vU3bO6q9sifEDPukdzP6Vz1j8WUfxqWHF/1qQE5MzbIZYr7TSsMsz7bbbpspoywnFmgcXLkMzBZHwLTy4uU9lAEWK7ZhEyKQQZTpQE7WZ1dOr82Yxm9SWDm2Q1mWygTN5UfhBEuBS9juEDhfRCKEpSSPBZICYqh4XHkZwQQnrKpVuetUnk6z98vMKGw2m8zRnnr0hFqSZa/CV3mN13ZqvRtVV7YSDez1VbSUKp3vBIG0UBRQZtRVAWNg/oh3Gj61kUoTD4LGEOtoNVJs3nVI+/RtKqZaAoNiYqFt57ursZ6gPOfbYU6ROiEZQfFCMPzHEQoIm9tv8QkrYKdbdbjGUN1rFTEw8UPQBF4VmE1V85s2E+83XBSOYxueJI1+GG9NhDFYrAQABIIlOobQ423hiDFEWZTvS/uwh4qUmUsn7D80emI7OhyioUQz6jMD0pjrFdPqxcIgtqeqMAUrr4lMdcUQzV9DqSUIcl96OQXzq4tK0edtCF0a4ilfUfmkIlQLEdL0ZLNjFHs7qLus4t8hyHAK+aZ4XIwO5ECUMx4gGv9E/A9a+KooqFptjaiNj/0vWGaOaswnBxNANLYwQffbs7bl2l0EOp5mSbSr8guV4xDlzEmW0VB4zdnmhkqps8QvgE8BA3E551lFYoqmZ8hXElCFZbkZCJbaC1nML9PB0/JMWyGY3tfo11v1XsEpHIcSWysJDrLsYpoQgRD4Siwu45XlvQ17HcUh34nx1JazgZkVpihhDy+Q4Nj6EmMi4wRU4+0jIDXvk0zGEQ6g+EOrQq+GXowJBMs4dLiGScypLFEngdgfKHGuZAYEU8L9inHFM1zj8p/Zol9aaeokUkFxnbcxqpC56M0tvJn6DGvDAw7k93cBbiUpv+hQwCrzDXtAMPBANnrCKLyrCrHHGPK7EGCxkT0XlFwvXsMRH6H68CkyjNhMpPXFbnvsjUVYLMgG1DKh6DxoscXeUs/PcMBYo3ojEEj7gllanHD4SHJe4DWQxarWjEGudnMYDHL9wCy5Po9fHO6GIKVM6l1pQPNib2V1Di8/MPQZK+Yt10ymZ6qWNusKFF+DZcGchuuNLLC9hRGoRj+KmhddzXp1k3eBYkAHkkpOu1guQvM4Eky2AH7z4P7FmkM1BmQ3NNNc2APc/1+FVzBkSrzImGVNUkLGVPcUQ6V7dTUSgspDFfGE5ugtfg7MLmiJSmKymlKEgMEV2BEHjtzmC0rUURVRhf6HjwYF8TAe0eHEYMgXkOMqmBGFD1tRD9HkxramTL2RGdUed67FIfN32IPvNKciVtWLDooPkU0VNR0iXEUi0pSbkV65Ps1vf5ujOv6PGIuL0zpFMMgRyjPguTyzijIykb2syLSbSPuSFe2yf5ORtTVc5Z8uKHuLIeOKWRQ4xS7YiSr6UTXekuED/QpKMKK8ojNj++quzO5ldHEVppfM8dF/aZytXv6PiOCqH5v/gm8aamC/RgZrEgyuyL3YyZmo6S/Vidm9IUxkSgbVhk71rDSi+jVMePvpRpyQXPLxeVNlTBofpwlSMFPO4gKROKvHawlsdLGhNBgxY67DT+9AyYbXBanXKBjzVZ0OMpHzC7iUqO3ViYBIPRCCUHEDWHQlPhGu8qWuu3YcJnNRijJ2U64e1R1qLIMz5f3Sc4GoLks67ZynOOeBwl35RcOEybXHvGBdF3Qr201PtMQyoPsgeZao1Lj5M5TQrt1fsWKM1QRwaLhcUjnnZ3fpvGRYyc2JCzQ2G3lBtYbgsZEeUULbbxyGJmdTv7BLpfAsjiRsNq0pSOT7VTRsrIPGQBP7qd1hZFKn6c0ZzFkMGhgoIv8Aw0LY8zwyPhIsExwwbyLNVZDoUYqwNJsmJy2thGqQA5dIPj9tHVRWP4EgdsAVesc5PkK8wkP5IJ2pp3NU/CNub2+z0WVulQfnjwuTYzLYsSvOuvvhqayZ8YI2ZEKctq43BufbbKXwhvzoLQ6lcka/PmzjhwzuPNeaPrO012IJlYAPNwFektg31NWrgC7KckSB89aZVkWgbMzEIzL2mkreeqcvyUr4XathkZu1iNKv5HXD8Iha6/4reWJhE8/+i+TyOIsOFGQwDPcMawmgc5jVCHhHkRSqakXM9Y5K0tYxRYeILJi8i8SpLhyRaa8sUp5YUgAVQBRKOGBOtTVSscycCCRxCoywJCXRB50x+TDElbFXv9pVL3kNCnMBNJg8dXY6lbx7ka+KQWDT0K30JBSE+4ZYfWgetYSynkR5QiNUzpifEvnskZHqHMWLhrDHG6Cgp0fycm/iCzS3GpLg2kChR0uDawMYklcNrWDnbViDdCoUEXot4OgDV/ZWEhIFrViQt5g5mRJaa0izw9F6fEsrOaFZT8jgCkWmAprNGOsWq4OzIyut8EaGq0NrhjN2iHtSPjrACAl1eloq2OJaTMYTmXsqO2s8GCMVyzNLWkk3xp322NyfWbjM2KLySvgUHd9GWHpMWguAy7EGDDI09zHF11+HfyWy5fYZPmM+XFb+Q6EtBRVCVOyy5/2oAu2kiBdGz24D5ebH5rBEMY6gLNmyPQLIxCPBdiFJEopIcoQqtg+2GfJQ276US1UbmFgpJ7B/nwnTkfZ2fUSpjkwmXt4shO1ae8tzx7KU/2sjgjtW60LX4ThAFr0ZSfIJGMKn1uXjH3NvKCt8dKlUO3Id73LT+eVxcboFWzzepV/2pXfXZ/ItGuD2Gdlla8VwtQDbcgiSMfZMpvxdVYLNLq7qoCzCeLAc1vt2YTS4svTSY/M2eyvu9149g/+L03cb1X9PpS6Berfbf/Q/H8x8v+uyUTULlGMDu+iIaOFQ3kcuy1b1i21NgmLfvL2FuKMnobGyyvKidp8ZtIEHUsMXH/jRpLLug3Wh46FNtwwUUtz5PPPaUxi4Nc3btTtXre1uCL0wBeaxlusv98Vf+u38WginyyP17sjdBfZM819bm/cmqPOf797EF6c/OCbf30bv0p7C1T5Xi3vxaWEWyaXGtmHZmla9lnnaG7J2jAr+otz1DN6N4JiZrUZeG3xyN0ISvxtgOl8xgcOHHr6NvWb2RH30m80buvo3vnQXU1qpd436x6v33NodvjJfVu2PPpTm8MHwn45O7b2Cy3tn2/c8v5DrM3f3Dn6z9r9n80kK880/8KPwok3upBNFwYutSAk/YS7VAiCG8hv3fyFxZr9llY0J2Hz8Hs3w/4+lEpBs9faHml0w/hPGTKojXl7EvAHVft1nY/Zaca773ct+FMmKBMmGymyT3MSNE48uxS8CT5WURuV4eH5p2pDM+2t6y9MvFpMfa3aLpBqbpmjK2zy8XKudo66v10M2RKxtTG86E+y1gnQzpeDaQBlMsR0d5XtpqHKPz1oc7aNNOV1Utwp3w+GAS60vZZ75ijCMiDrGxdrbxKqRUna+GkeQajM/RIyMGL5WAaPMGSj0/6sMcJoOuVX6uE5QW0zP8nVIJDEfms27Y9aMhS7Ak0XAHUijQtg6YR9BZeMOJl/It40MpQOCr6wsWe8139ppEbVGPz0fub6ybb9uuCslppdusNH5ugyTYv4nA2a4/X+X/WcxvejWk5Z+gkLByBNPQs7nOTv4ulOjT160ngtSPBu3px9x4G9fmuYJTgt7/vliLUfy3TdxmiauzsXbzvNan8xQVxcNE8YnslBiM5A8W4XvL7IrE5iVkN/+aTzDgLS5K/R4dTwKVZ3PHjOJRq8UgT6/Q2JbITx1biU0RJjeVDpDnV6478iStiHN+gSExf7kbCVoHkjPHQ6EYABfpv37qKd73Vk3LAusgTi88IPknUiU85EvU3uc5qzwRuT8jLOKh78fOde+YrX+/OuYU/vrc6z1QqIb4ktF0U4NbbMmdLhiOBdnCesXKczNEoN562Hu+vjq1vERK2e4TLYeHWu++br7nNADjftkBCCt0XApQMvjz8z3FHrEraTEUP0M/x1dwbBo/HU3BwgwmKEpYvMkrrINRNtTev0OpBDLoQCd2+1BOzmrx2OzOlmTwXrN5o1qkPk69Awv5UFKpNLBtdtraDXXFOEPheW7kPhL/eZzymHYd8DJu9HLvkIzJCI+b2U6iGhTqUq8lwYk6E0ucJwGvzUN6cd0T8+LxUVbFYAkXVcve4pftzb9aIVOXyPbX7FVhfa+aqCWXZeZzk6dr6KxJGnIn+X8iqsIEHOwa0oRgCG7JcUPKHJvhahFzkEzRPcK+Sb8pQPd/RfN8hGX+83LZ/xk2yOcDGwkRpcE6Ov2m4XI6j7VK9SoMI5n4rJ16/0fRDgPpm4YRbtscRwVUjugjvgwleVJa6DmOVfY+Z86lTGw6rtxzF1OkzUhpe33GMf1UAkgkDN+F1n2p3S38wFJei9IV9e8YmW7K9s8nf9EN513XZ42WX43bpVD3pNWdHnuue4f53l47hRdaJHlK0hKd7GEsV/9ff24KJBDmZp67dS8aVRl2GevmRLbSrRwG6eb7H1vRoAPwmAyzoQt+CT+JRRnFHryAXs93O4XG95qgb91tCzWRLmlxmeotW6aj7T8/hggg1PXvC8GkV+/KAmTZr+ltFchls/ziZY5EbNowPU6ZrtZ8mCpue+vm47Ljt9GX7+0BvivJgyPXRZp+STKDfkI1NUupAg3Xy7trV3okXrutecRSd6RDoSB8R9Zpl8LeFu8O2U3JbN14Fz7bub5MKShXZ8DuD6mCwo+UWpnwCBe8WbB3DuEGKSutBO0KJhY4otSZfjuTban/DqqsPeffr05cF5sTi34F7I6ucttwxP3pOo+LLRN48ZZ/WOMcgttAMvCuYASM0KPhjH9ADsFwAXSZ/XV+O00DHcn1RjgdUK/1Re9NxKZGBVyyRgaTt2dwztVwnik0ePKe/YLonh7liRgDj3CZxXfy5yXmd7XNLFU+IIFmGl+WOHdPoMRAjWryX3nHxLgDanzznW+Uy6qORHsb7Ly+8WiXxZnm3U65rDOJ3xg+2/PBG7p84La+dx4gXXJJ/kM7gWfXEXbI/rUPONuhRUOaiinKxss99gYDXnGYNF289s5SsopUM8zdoQBMsN7fyYcPhYBGAWonlgzgzdlYe7bmhQaryp68X6KRIQlq8Pt9o1klk3bTZ1Ziieirv+Rtj0IK9MojCU0acZDO34PNJ3GYpmjn5fJ0E/yFSt3sAHl2WC3HmhJ2/MsUP1Q1Fj0bnWmjL55itSo3q4aPMVPyCz8Gj/dZ+Y6Ob8eZHbeFG0b/fbOC8OjaHt/R1IwtN8pLs5qAyw/Ebug3Sb5VD4+pWST6VLasnKH1Kz5o0L77LXCRKtmmnG+ilL4nhbIwyekVo+FnMhLZef2S9K6kQ0QwBPmN/fCd3R4DHnbOJKrq0UodOX+/O5TMLKWy5XvuPS1i3sClZZNpzZdCzCs+Dp5r90z1iI8O+z65CP2KiATM/0ZMBVVdnrulJU17qvG6qiN43JYQtrU091bp0/KD7z9YvtUB9bwpCPDKJ2GvNamqmiaDetZ5HZc1wz6cxq83DDSqueor7r4cL7iSWuswYqnDNQrfupkFVE+7u45dDjLzd7cmiOlVizD/QPh08hPxM2G/SSI7Y0iubBrQiS8L7yMOvz+bXoPuX20DGVcuyyre7XcaCY71PnhTOe6aJ438/jUVObr0i2wL4FFM1IIgyPyZHLFIG7hnbPeXEfEuqo8vVi0XaIowz3XSiOhAQ3Bm6uVDVc4O5bvxLaN3+BFjtjTrJ0N+fuVASuKZO/+jlyd277ulWcnDmuJA+dweIJsJrQ03oIs+Y5bbHpsJ3hiQt75jFkVPm1b81aRaqlu+yuOK81f+r//zR1Tc38kpQ2bk2LHqeolF+SUtHAZV1mXqISNlbRYKfrPNXWH2UNnxeNvXK+ilxSJyqF9DuJPvgERq4fkj0+kDlQNyehQ/R4HxHnHDUwUoQlwz3yIvJhpwMP2xOZpoRvIy2HBOpskhycUMUQ4LwCTVpuILNdwLWll95D7LlU0Rh8+OfmzKpDDdY9hzBFXujgKL0wSuUYdI8FdZBepdhoYTU/ZD93n8yz0e7MWCi5tHjTBfJLxNR7N0KXPNnl9rU+dYGdrZ1tyo0hhOcrx64EeZ1SzibfRZwI1err+t3ggDAmEhTrLOMN8/T8LSuVSEMGuPQcn95J2dFTjtxDhCAeYEfAIBsQPpMKDnzEZj+fF2HtSs8Fe+gIm7tM1dycD54HTRWuS08mWbXjjoBuWGU11RHBXf7LHWyM6IFo4GXj+gu1gGwmFpjuJ5CbHMCa40rc0+PMs6gKjwfYIZcwikzeC4FX1Rm4zE/e6seeuD83H848vpYwlZV5BLS6n7oviXiksg+rz/T30+HZasrCrflQioydVQ+zJLxGZFebvIJiA3rPu/tszZKbuOI70OvUeHnNx+sjKWkXMrv4XouIfJJvZZpNNq/JujoNzS6weiK0idgapoKu3jtFDWOykRZLBdUEwyn/8UAs2zGwkoxXjIVirCKOVPFM5OZ/tULTDi6VsMg8k/5JTtM7jC6iWi1VIjCaVN7pvEitqodkFBvAHSNkxt3O0TTr3soNirpmLin1QlMdZWEUnFXpN+k47V7lgVrnngiYQ/R8V/O8nRb+qj9jn7Phu64ixGGQB6jO1L+r8nOZmhAzsDdSXnqula0Uale2IPeUbuNnMmSKdzXtmk+HebhO40aXoemp5bfHEgCoKM2wDQoX07/JPeE+mbPFftGFciu8jXO5oOh5C429YxAxmT/GMG4Em92PhadIlc2Xoh+xTg/zCJkMN2BygQUFjR9/jFfGDx/o7BATrGQ2zkKOuC8tnhiutt+8BGnw2/ILRdti0E0lgtrCYFOzgkx9qj9HsGq6gOezC8wypyW+cO9V8JfO2Nq1t31mOaaPRGqZp/lW/8UJhO5RegY2kZZhexrM38Ue34vSOuCRo2kfGdMompe6Yw1w7ul+XEbguq/jVr8qGxIu6o3Pqas2grxPh89bxKVhsO3KzXTm+veURQP3Rlgp37QavSD8l8Ulh5ahlQphNSphvK/nt/Aw1bafUb47WrDrEkIA1qDCZE6Tv65klK+KppcJ45Kl21+zEzPj4VYEUZOSqS53rXLyIRaNSGrkvLwux/1j7iHXjIWq2ZrYblmGrab3GQnIbVo9k/nmMzagqN1TXTgmIkNKP3kGeC3ce8IKsxDRvuTEOATbR4gHsW3nwUSqwi3pzEgmreqUZvuNBK48mV2XgpXKC7Tf68iPeG1mFVEsWq40xhebuOaspNpskE0xijOGL+G0PeeVtXSPVp21q1oQKzcvmu5lLPa+UvSCxljdKzJnhfSA7L6xBpVZYb6uzdFU+Ov6drZuOdPkRD10NddzzqeLsnJXPRe/g8tvJaODUvWVZnj1VN0CoIaRwORw13wGrsXcB+jVmaNJJJUCgKn4pEAT4C08pMJJaEQtzbttJLGbL0zK52DsmvRPtYClRpFXUahAHWXnmcMfWcNNcpVPc1E6H7PEH79KWosnlbg/P7LHZjMXQp0CpnXe+EzAmrwOCD0wDp4vmX5Hx4jc97KR+ymK+XNcUoyX90UC1T1qfcGpNtPbl2114sNZJq4ZojBlMDVMrkCMYdZDE+fcJzcEXV5nWur6A2m5UT1SZ8YFkWkEYHC+qTJnVbYxU9PjLDCLLfwi9cLIY1Hr9XhQbHimkbzc/VzNfBLeeyVXZQGXjZp41H1OBxPgaShLK0D3d12BoQ9IHfctsAQdc4xOU5nJK0HztWd75IwMXhX4255Wwa2rzSz75UNV89yRVODahmLszdEya82S2SwQOCzk4c0xWJ6zqnQbhMDhVJq1UVJYw6DVKrW9su25t/Xl1GuHxFsZjTxwvjJWt7dHC4xiT/2F4m6v931reuXGwqJ0liglCYOPkgGtAxLWa4BlldJ0m03oCMfGyHk5bs5Tl4gBA3qr9Qm7r/8iXEuVH5PmTMT6OYfuiwH8adIAkyKiH3/PmjtCWhlF9ec8m7/v9j+3UUdPuZJyI9ermDJ5OnuOjM+qZbf/5e38SfzAlO+UQFi24hvY+fk7j4/58o6WBhd5Ty374o1GTmbF5tADf4TRAmUznEmBSWKxNYGrb9yIxofue3vtbHP39dmhGs8fz+qlER2pN/sncJaJxkv0//OmI6NfZInKV3QPN+2hgQ8csF4ddqSx+4fb6+RtX9RRfExwJkkHigCxBNsV30iTrO3Cbj35w8PaVhqSYgkGf9Pvv91e5P/RTLK3zq4wTsrpQcz1TYlnuEo5n9WXwEKYfiv/ILaS5yDQwnlbiVOZP8pfLTY0Xyr0QSM6t+1Om+PgCUhzEhz2v0IzklsK5+9POtQTVo/tkCPzZterBKsms3mFvexpCj87aFfkiqAIB4eQedETG/7eGVNSsGtJWU2ugf28IO0FOicRLF/o5Sz60E8cD85HykZ45GPytfJCyIqgcAcH5Hwi5HPjeQHFiFuIyugVY7W5fZ5/4TDZlzvbeLRY65ULtWn+zoTsqc7n3dVqqlE9HUZLHPLma+m7YGMR+qxhqF/nes3N8zcrR4q23x/84M0LPbZu15J9nqbzhfbd2/D0cW/DidNYLdfGkYJ/4IQQg1dc+cvShi2+mOrjUZ32Hnr33w1q8t3wb2QIKnJdAXWctxYgixc6elp0uDD/mYn9P5IZBP4j3wsr/1dIT6rroV8Iaf9Gg7j1i/6R2CGq74Z/04ItsdUZ+mle+FccW/TTF1OGi8H6/8zHVxz5b1pqrc/+m5Yo/6h/0/Jo7N+NkRf8vcV/Na1FXaIhE1LhWHV5+LCvodueeujSX6Ein8t/79tu/ze1phZJbpXldG5Lp8/bSZ0SqitK8pOJ/INihaP7o71/cTRaaJrz8dUDNo1k6sx86GYrSNjApcXvtsz8Eo7F8a1Rc9xjjevFb3QBQasHi7bJi13Pufz3jZJDHwS/rvSK3qQufGu7hvTn77vnJ44+/a2gf/mVbvSmxM8PWtSg1c0eEvFbz+c4TCkfv6ApygWzxX8/MTYCnpsPG86u9QnJbdgEj4YvY/80n1pAppH7xzxupN7swVRJ/QTJU8xPj1x+sViaDibNZvshrZP+N01ejcwLSsIpYDL6+HecDpExgP5dI03/VekPrUlpAOW0GK8Uo+1QBY3jmK+zCUCqY2UZGk/SHwPnIzEOeQB5V2H1M56XpX12p7r6zLV4nlSyV1wLOTzF8OiV9ToKY3uMP3P8mV0FAM8OZFPLfDm9X1piNN1jqFXGByE63X3ofTWkXqXa/2K83tOq9LsUIzJ/O3rg5AYwUZ8JDiY6C0X15/Fr/CMC8Xk9K/zLzuqp+dZacJtqGAguLnqJMfWtK+pZZWozS7xVGJ7IMl7b32VOLzy4pxP6Yv5ufrF7+sNqK7TPC/wW0rdXY5joNtOuwAW5cUO+wu1mTDldFku0+owjmbOKdhlknMW6yTPDcUdSxNVDSDxMkIJCj0iqWTGdLPsVGWMRLOMTteUO+f4g1GlXxmnUM/bpeXtUTqUD448beUsZox28vs4YiEzqnVs00EojL4lhcLNu9nWq83Oyi6KmxOTVGVSv6Gh77pnlKWNwVt1hGW9YAAXIebfGowAQLJLCHp5P1vcV6UhKZ/EZSH10OdaqvLFowPNBfwoz+GosJn+sNwRT1Mt5r6ziPpqCODxp1f9MwFCpima7SsOmz+ThCAzBCwX6J3rhO3M/ofz38r9vNT78yIj7xLMCVNgbAtrtJ3fqxZJ3Gz4msU9KV98sYMVYWrHIbWuUj+Q5NqsE4ivhaGygkb3H/OOYmEyjLp8DEojHZ1yd86KkHe04cvz3qLsIjCZiAaBXHWK1K8vNPpQsJAOOO9DvqwyudC6LBCaH8cinleoKnhPUqjgR9bCx4y9O/YqELj7jJdieiG6ZamTbgcoIyQ7eywiv7QHyEd9TpL6QGO7NGXM6OuqguFcZ9Ng9XRTeM3p5TSzcY5jqMkQOh0uzr+21JKghjdIZwtuR+g3nn2hJXMzO+NxwU40mhLAhBMI+ktcwmF7mo09gZ0EWd1cDGr5HAdDy9koaYmPp/jLsf7LD/+5MnGEcYm24usS6mbnz4Z/drRCs8hgXcQ+NabH4wAEX7K3l877/EEUwhcqWWqz8Q3/l3gNhuI0rre2Ohb51+a/6aOUvTSd/RAlHdGNChGMNdl7IT0SLp/RUr5lM1nTbMK2Oo2BP1qUAJt4mQJQTJSpWyxokgwZR9GQp+uqnV7Jm0By+xFChJEDSDsbdupf2RfvtLQuISOZEhVe0siHBOXgTYxeFz+OTXhS+dFFOJzgRne06doZu+q00LZeKIsbRNdDMoOqjE3KWIJ9X8tn3zq1Drxx+K/xIcolLHKH5LsbkdvLoWqvH0x1Gaz0e3XdENrv+cY7Y2vwkNdYKC/hhVX1dt6GsIgHdkE4v+n2/dfgyVlrOPh8DXf0Kq6xRHVv9a103duatfVbDnT/7RPA26AreXfBdhgt0oTxwROfa/b4f7FIua3N7F7qR3DIwKui40VExVBX556kj+nLdlpBVr54J0Zcdfnubmue2CRYmnP1IYRNy+mMtIclldlkcrmjYxOgjxnLGLbiwTz+b4rnvaD40VpLsspVjJ+xg3fZkXfZGL1QYl6qSWv1CH+SCRCC78sQ3i49zethuKvpiAleFNlQ+hiZ+y3hnLfUHsroMk97Uhvzk5AD+DcQS40WyLznBBx+vfpIoNpIuK3BNZ8iwiPjSKL/2HxpnpLBRWAvOEP6+onXHJ98FdWn6IjO83PwmH10+k9+PhU9QKZPEa81xKWK8ApEF3L+lCYqaZHdR+JMNZA7YyjH/d0za1NmhNpRIq3SfmKJ7QW5KZ460L/lcbso7koyw8ckcCMUqVCHnclUvN7CCV1Pkhy8pAmlKZv8uyncAkTgiH1seXure1mo8zWXNhDkgWnwxmixpL6inuDDYl/zNQ0B+rssfbNYvkLBQKnEEqhcVZ+JaWHQfUozTfQgxmIq8fa0w7046FZwY6OZRy5v9ogRO5eAzw4X4a0jE7Kc2/Q52DCrRglodZ9kV2zFzWXdmWNjgUH7Fr57vEnA+H6cBLVaV+bEDvX+VyK69dIGsa6xiO0LhjDRbE1kkwmcL9TQ5OgLG6LWT3IFc+2xY+6fuGQ8dDibqcGaS1CnsuCfsfKbR8uQg0OiGpTx8MMS+USYPx3QaN0J5eHR8oLjocQs9Z0PLZV2XF3n5Wq74uyP+loSIxJha98z7KKpriHa5DuuO/rRFVMSSA9Q8jpLb74H1yFkKzj/+mfAaZVY+Y0VHQ6iWmbzqQwc6MWFMfGs8oww8zk1DNWRaXRiD9v4WR/zcozQLVkDUS2d3FjD5+BnOqplmVSeBHAcnrRp2L3PrMD4jLDpHmzrDeKFeawnhiczhthiq6JlVFiMxM4gvETlGQhym+ahPa6gPEwwjl1VVMbyjJb08C7M2XJD8yMWCXWsPAZPF2YscVhphL6d/ouzS6K2Ecfe36jQ6MhhGvTKBjcOhTCMki8GSP2z4rsj9y7T86a46Szx+q+gGLXKGauJq6Yb6HhVlUAWxOSMMC6ZWvSahvkX5NxMQN9RIdRh/JtBZnev1eBvWCtBXg2iI2kjycBeW+D5webHJK2sqI3D//RrwB+MzTwt9qZaQqOWXQndp17FP/h5CSgogesZmxbHOEUvHzupN+VuyhkduStCjHQp1twylhRbP/Of9SR2fNrgIpD6K8keoWlf4QcAiVYBwIBejCZoGA0AuqQ7OvxML8x/imF8Su6iOnyBUcRXX9fAwRs8iogFiktnO1GsL6fcSR+pV4RaW9Rp/7tqoQLJs7RUySvz3KgxT9GBNH7OyDplp4ip3utyZ/jmY4J5OsDS+fkbvVz6KCn/XYF108Hd4zNX57I4yDFr88Zq/ibAK9/WherjHem1w4o6+wMzNWVnCMAWRlPfNuQ4T1868t4cYx2PKxVxHGFuXRDCPl3Sg8HvXa5m9DDyfXyUNiGk3brRfYyyNTm7OXEjZZVocnkVg43QCeglGVW/flIFDOlQTb/jbDKm5q393ZG81MPGde6ciF8Ez95ERm1zbY1i+tySs9PQtLvVwS4KJazt5dUWTdbakGJjMTszZX8ceAPJl5/zHQg6mzLAJq43N2hlOFvaRekNvdLIY7hXYSLmtNrTzgHzijTH3LDB1/y5t5a/2lMdJ5rEBv/lpg2cIz2szueSb774PxJMOPvieuT4dJtP61TdDy3X9UljJvs47IlHEPoMt9giqa9hGMzFm/zNcO8QUePls/h180i7eCuVsUHHJd9j4m6VCTct/LWrz3Iwsdrcxitg/Bbwmzl5yvZePIbMvrpE9YqnEgsnmkd9WkY17OhavyA/oZaxFoyFpL9yZk1Nu1B+zuFL1Kjc8162J006x+GQCCT5BzVLS16BCNboki1kTZYKdLZG/9+B9y9L/YVVtEM1Qnk+4mxbpefn3YsGKIhoreqemKUdAUBDpi2Em/fcRwzso8gvYadTPyrY0Ei4pKJb/+yISL/SBoArN44n5VjN4rJVhVx/8j0P3mfosCtH8AjGfpUJLfkkDj1v8cXweIt3Pt7gZXMZJQ6oY1AY7CfqPjCPblO9EmI3yjLopBCUgdcPve6c/3xh7txigyG4xRHbR2XO5iz91pSHJJ/V/Q/pzxgIrbY6wM5Q2utnRXORjwwSUnHDJJpPCm7nNgSAs5nbGqdddph60mAKkTS1FAMVILeFGo8O3KIZ0A40lC/hTnCp0Xfu2LRzse1bin1J1PnQ3gq6bzbA08P/Lv6HawGRd1PQbTBpqZjCh/OfmLC/EqA+mKD/xrJCv7KfAmVyQStYCZ8mZtbG3Hs3KGl3KXgtM1rfio1RyfsieI976PIz+MQhKziC0XNI/ChDaAHAkYNjbgleirwATX2HcDBFVU1sBgq0JnKAvadHzajTXTpspQBN+WeQxtIqGWJqFEGygTG7Yg9HsSWPj2wsawdLs8IOngTmBMHMOf/vtcnLP3WHXTYPZ6EPd22aN9LIzICbRxDUFrW8G6yB7tRrv/lAiiXQsWPfDt1e9VceTowk8D3Ss1qXmXFutzhwNxMpTH1bQf9eYbuKqk5mro67fMMfrIvJNCG4ZIzxZwKVMPw+fCVOzFGtUlOYQlKWOxe/R7jE1ulskW9Kcxd1iflRpz90GnkvEylncNQKjiJGZRvUiQamG2YBPVdVrk4PIYfdvMqU+00OrVH1oG00B7qxtVZhSfx/Pl358mQUhE+vvhc+CyT6NFsqNoFYZDQmbMI/GbLC/Y4Kx0/ZOKvo8nqm7dAxgarQINjt2iBd9Ufz9mbv6UnDADkEgmtE0hQRVBjHeAsWuQyHh2E+AnogvmcLJKAt7sF7BREh+IdZvmBGxpGoLRVWM17dRRCwLkwYv8iystvlKpuWqDiSQDY3x0Pi9gaBADlCipvIYwdy7Z2vh95uE2UUoJ7/3czj5vizojlkES+ErV80UrBJawHxRfpfoIZM0RxlOMwO5xx803ASO3G4OSBswUatUntEQvqmEquXvoRQHbH2Qtwq34w9jtRsfnuzHjrMykh8j7p1MySW/9Eem7s14SLbqlocFrF/gD1Kt+6oJuodqso/6RajCXQvaNbiGOJhBkfRu5B2pbIT6B+zumUblnVagj9FXPTzUmFQ2C3wV+qrSbpAJPaCyrHPJiRhTxmeWZfqPT1cdse9ffAee7ZQqXBvTcnFX1O2Ff2AVqVfg2raG5V4muX1ZfxAxmRepmDoSuHrMghrpEPsgD/i8zzPG49IvUrp5I81WLwMzdrnxqXFEzVBF/9DOXMrlGeAYfVvb70hlmrwyM7l9pVt0triR+G3Lc/LRdGqpa6fb7JTtDqASd2kfsNxZevR5iWv67zq8N15BvPVf8Bsm7omwx84MmfJDVt6JPaJ8KySQ0X/WW6VsG3X4GU5AchLw5dYLOWaoQWkgyOO/qpwrZYcaytee29w5d75WPdNbrlj/11d13GD+dhIPDBls9qUktDLmRzN7irTlcRdFKcLMhp3cp7pJA1+x+XlC/Hwl4srhwSOLUROL7WnOEoOI0SzkSNY71h4OeF749MhZcJcvK+P3Jn1aiR04QhLm8c1R/FxC9bxQzBI6s3wS63eEVEinGwCt2YmCJlPq3+hQCUguAU0eLSGfFb5PQ/5iI8IB5Lh/EYlLHud+j+LwZ/JacDQXava7xT7H/67bYsOk51NZynZQ78w4X2kZMVpdjgBL4Zy60jlso57q/NxmvBuSo5kVOV8b38NXTF7B6MYvjkT9aaG2gOJ9W2y1WzEmr8ID5ozY6b1K74H7OaattiV9Pvvi9CXAZGGh+7ns+cY4dvXAGb1ce2AytWqePo+3G+/LHKiL1AsqnA+Y7+ZvcjQ5wMwB6/+I/B+R/2dFzmo3vtBDDcHD2DtA/p6BMjFEnYCK9zchw1DFkYTwf9WmNiZzwFA1iKqDcfawiAkfFTbqHAIjIfERVukModDxIAwP6id74N/je0BlzxTOY5V9WORGamQXiXb9H4QNLnJPXyjpQim67A2VE9cllvEJq952IXydl6eMioNlb19+fpZcTbkejJbTWV1s21kIB4yfzQ2eILHkJAbWzyw+oQVjsyzgVT7VbAAkqelyBp2ICChzC1RyUErOl6hL4DZbg4OB1UeQeHVlLqGSZB3lSKQyaFy1qVdp27FuWYeyClwtYifWWgDkoZOPALJHtHKK46GG5/8qdv+QjTa6fjwnWCgmcKC1+ftc6mNbTzSKGkXNWdTscpAXjmatYNsu8B4omrzDUFe4tju8pwlxvgxeV9cU97OV23CLNTE37vQG4qaeLG6u/3nff/UQBlidY9RxIqbKXxDihqB7PDZ7P4/Ijic1zWQnwOBjuCModVnfqvmZA0bpOkSdJObZlfrxvAAglIM1pJYWqTOWE/8Pfsd4muf+PLcob126H4PxVJltKhQLRYeoU1mMSCW45wxKN7ucdPt+F40xHMhkdlbUGWTbU6siFTWPSIpP9/7VBwk+ED1bovMiuM7noNa6jiRSsJoU3egEssxVDm9M6vDX9lDDGmdu5YYCZDIuwF+1/6t3xzeauIZU00aUCqcWKHNUzHYyyw9ckIflMfR/hOUgcfgjnViGnNrDaaajaVVK/mZ67w65P0i0HVUNUDhmxB/aPyWxgcQ1ZuuCA2oV3f8gJMZWW6CTBLL1q4ficgk1CAcvy6L7MTLa143sPrzT0pNd1kRSCwOUmvT1PgwKdtp1GMxIYYtz2MohKAZtsjfQpcvGqxNDjXSa4vKz9vzD7OKZABcOV/8n4v1H5P+I/P8RkbcAF7Z2geRRqNIZUizzLznuWLjVjpvaA3VDfy3qS0CK0cr7Gq0eys6ued2Tpt8YxtstyCX+bRdgPfvLssVS8lghq9e87BMQ8iiT/3vOYoJNIUmDGxxityD+JP9TXsGNmX6WIrj1QxRI3ltLibxDm6PU9fMXtNPD5/X/AtNC/8L/dPpv06kpkClA/1b0JCq4IJTEHgGT/mrqUiF9udjlnKR3t1+2qp+PlPR7COf5ThODpRS3uAFkR1s/0JRjNKYCyM/i5MNjhDlddaeFG1mTGwNZEgSL4Lz11C8gJRuERGY3Oo7H9brwMEjl+0rVhKHyTW3W8NyULssEzdSD+pJmBg05R5ylQ5kJKLqcLUHyJXYA5SCArJAGUkSBDCpgaj/gp4SzeWlJQ1sxfmTBXYykjuOMkVBUCkxC3eBGBlbi2HPdjzTqm1B+m05jjavKkgbtkYN/k392A4wX2ZlblEAW5qlZdVEXA6ZfffRfkB1RuhYlGykitKR89qKruhtc8OBtQ2Ls9M/Y7rKifuZwWjxcEAuQxH6pcK3u5XMtwIiWMoQqjyXN43AiuXx+VGFEoEUP3w5lqaKipFZ8z566M6hKVVHuvMkKE9kW3YvNV1e+yJFxiCzR/RIgkfp6dqewRVc1oQuhGZ8wwd5M19rbKWy2oUVbcSIEH3y8wICVW7u2ct2ZE9fso9l4kLwaxCirxXZaZVLvDCUGojBoaVYTUiysVrSy7VAoYj9lzCOGhpB2qWQgSNG3Di4whmegX3WLz/fzcGfNtLD6yHrvYDXvFkssMk32h6xjcWy0XYTZtOibSv1GGABVZkosBbnQtzxNGanTwUL6PmfGVRGswlDetwhh/UQL6VXQ9NU1uXFtXtxMGHOq0L6fJJZOCSVZON7Yfix2pgnbp4xueOKFiS+ei+xxgo+6qAuBbefzZcmy7e6XNx+U+Hrl0aCwx87YuDtDd0VBrbTh/YaytvhelJKmgslxXzbbCp5A6lGFIvkHGsUOnJ3E3CvmIvhwVjw2E6lUQikKNJ6fbdVgJhR7OvwZQRMFrbEJ1IuKWE5rXksEQO7feoz8caC4CUqRlVBkycny7U0CXvQl/S7YLd8mp2yC1/oNPfHYJJe9LgY7m2SCUYSHJWEhkliK7C0Ly7fd1b7tM4dvxXmWrFYuXmXNgqK8HOYdcU+1SxSE1zFHf/r5hvFfbkQYnT10xiQAJFIv+Jpvmu6lVzxYbyN+8F/7xbHGc1HG7HVkdrMN/2+odVbnaJZPv0yLIc80IKFCP/Lgzy2gC/W0aOUYFTk+FEapRPXQxiBxAHXn1KflecU17Pah3b+ypK+wNd55aBjuSCA5QPK4UQE4nQdnm7yyr5PswljJZPboPfDiSkoPf1SpHmnwpstZNGgqfzhqdjgPHXpsY23IcHapFmk5LJoXO1M2+g6YbAXv4FI3OsV9GUF4xH9o+AnLjqOtrjTUeAluvPnL9WlD1Liyy431wyZKyPBTNDuWtkBXkTx9F6OJiz9XyepQLEjld0cYhffLl6WKv9J4sTyymzKFVfwkReWsKUk9VR5wjUYN5aVb6QUT3X/gfTAvlseutEJxJOBxuVwCmb13DE3fARJ0oKJqg1CMywBxCi+R/BmCmOz8iqXosLrXegrRgZrGc9ISkGJKGkVSTlZKWW8UrAk25jqK3WF1Ih4rFQc3eIu6GytBYjBockYmazikLu/AAeN+lDGyMHyDGskElHxz/9t1h+W5FmEAjYuMdBt5sYr2oTi0uwT98argXklqf9wZvSAfnVKAIotyRngVNFUUvzrCI9IkLJvNM5tp33a4Ah2HeLUm6dXd9bpBQGSEA9Oh00H85f8FjYjlt2xXFL+GgcmIrooqbsWdcFwqntycCQ4LEO9ZfqUvX57Js8wybMmKC1f4Q4ZHsvYUhJLPMsM2dODhasx24+vc6mSs5piO82O+1Il9sPGEJzTTNuMXhfqBUqJYZ9w7pLSfY36p5FlmSRPf4uB5FMNQ+hognikZUfCLrPp8jhC2JILJ1ZFR8c52ldGs7945ZdvLMYpxTovibBrVdo1g7fqWLGy2qYR3D5g8yp9cWwyWFIenPuiNLw8YVj98pdGQ6UNWJdM2v6gcPSEuDr9QUce774j0e+x+br+f2efAnQFALvsuk/zd0LniH18ovi5hhbeONtJmXAJiT/3BGE0Vy7Oxiiol+fGddK2XZ8jVjK+fyuBO184ySGezQ5/g+0vQPXch0o+g7RyWWzVYY+BC0kum6FhDpZ/FfgvQSv+Nb0rUOj8o3vZs6G5/fIA8p867Lukx5s3TlI/kzyFKy5KFqFmA3wfCo4MI7m1je0BxjM2+qDQPkKpYVQmj17pUwRrohsT4U0HgWj+L2GVqdDusfWPajW6cZWi8PJ9U76WSC1Q7Qzsm1TA/Z/iRRqrZ5/u6nKP0zHH8KsyTcRrQ9+Cpx4B6eFadrNb88+5nxWvHb46z+QK7HM2otNseZ/SSpADV1RYr1du8WhQPSy1hTlyCMu980fBOsDzjGMGtmhdS3Wzd5axFmmX6caMcc7M1OO6IWpIxdMMnIHnk+8yBa8UPzz1F3AveVdpU0gRTSV0gbgMy71tWtA/d6rUhMUrIq009PdX9YjxCz1bemlCeo4maZEOYM504SoLECoEjBeW5T+SVK+7yqvryw2WRpC8CBFfmjXl4A1lx8GOMcV+qeSyHqKoB3z8mHC/ptdM4d4E8PnG6OLS3BE1cDntvElF7nO7ZD3TB7lXLM3s2/bosZ3Wpa7rIFnGq8dTjMzEN9vVQ+GNnwuOTkNs54lINYu6PLpSi90lR9O2PGg4VSoC3xbub2H3M9Xo9FGXs8spyItgWFKuWtXSJV2eIA42xQjbzgYE1W/pZLR17pjaJLamLDSwgTNF7RWKc96yJ6BnyzgzEiaiUW8cYWhpf7+AvKFfqgnzzGUMOh31aYgMFdeY9kua3TqgmYQ13PCEuSI1iFLqhMotzHPbxaeKp0S+fuRA4EePw1nhSU2wFnFeD9bqvdlqziUOLEDr1x5/7ehdYlq5K7TuCXGOWG5srxFnd87noR7ncx6RsoUSR31c9fh+61XuAIKo+dDCMglPalaIMhhOjlj1r6QojKWp0S2fgM5DLUA9lxTGhbW3lTIMvuLaLVluFZicpaN/PGvtIu/KoqGHYRJU7O5GuC3dB4HUzhkm+iuy7FrCKgRBSCqLDxBXuyqmJcD3egPezwBWiNp/NttWBos9mYMHZQa3CMgNhvFYUpbWk8Xy3pHtj4KZHHTuDH7lrGASLJN3K7LAVITuSbX6QNAGal9WgFBhs0vs6tW9TpfCoSHoJ9q4aX2h2PeDhTGwT4nao4s0ijZjhFazTbToC/SdEA17zayfdJ2gHPN5L6g8EVI12qyd4Z5WNdoCNUQMekHk/YDi9V9h3thdMDa1yLIyy1b74qES5KRDq6LeLNOJF8bJu9BMe/KIpDm1Hkvk/nZ3JT4cM++I2aB4Fb9DYnTuq4vsWnAT7K2mQ8msEnHavSL+GmI91j4FQC57QYh+j9Ut6DoUEuQs+HcEQ+tHmoCR/O+3KUidTD/qWJprS/DqbHOwbF622rvxJ6tFjwHR2j4Eiu8w9NRwVneBsGuySAITKyRSKy/Wzer4NP902WXDupw5WqAdgt5+1s+qKzBWXY/UlpOVUV410/GaWZnKxzbb4p/jlGgaeIpVke8CDE6tyeUQveFmV151sm5U2qKofq/O8WSH9MVSCX0/Wop/MCXkcQzDpTnKN1cksebxvRwXPlzr2yPFQRR2KlzhMZbMVkSOAEqOnzIw2fPYQNLABmgcm4yG8xM488JCkS8wvLA6tOZSpsbtmlF8R/pOJa6Y0oHjk6BdPf/YYWI48/kVI8XvHaarf+vg88A9f0KNMpGDNVIv5Uf7bxAEfe3Xqj97pGWq+pF/OI/oEkklXcaR9zBwt3we1ffGZHANi6aomnngOsO64W2hJed7mO6F3wtH0wN6bu7KtmnZGc8eqpwi3kSie5D32wfklsFvHZ3F7lVKuuMpnznSgJnXtUOrKQbyQaEEvDr+4Rm1xxt4erBhfqLApduQBf7f3n17efFjuljF1O3mmL257wGzwPqd8xUU+nDGsK58x9Crm2FO3oI6FDSfCyb9UUcHSM/Xn4CWvyjgrqFuIpB/uVOGWZNipoKyyYke8OlIhzNOO4upQtZW5TDSrmln4mAKekteO7Oz7Nu396L2y98bbChakn36JlcNRccI2gELWApByWIKFICkQhJPiUJKbBOGZ1S9PSCUXCF9hqhZcyOqUesq8HgQXf3HNKpSBhaIqnqR49iUQjj0CnJZycrlUVLvVPUq3OhSeQLH35G9T6fJLFFag1dd5zgLe1UvHD+D9chjCR+F3sjmLicyUNiXseJRTFWFLFU4H3Rv7YCaa605/gPgMYhzHqAoXxXyJRvIzcmbqUTqLEgShXA42PNvdPnsdHxmAJ6GV+PhbhygUO8UKQfezVM4Nk1ev3/BVXRiAaMCDcPvibBG1x1mGYNXmmQpPZ58Nfsk5hkp7j9rbXOZq91X4hhfC2K6BjV+WsNoh7LuABWSu+Lc11I+17bNPa2C02nee+SUNuNmDpkQQc9Ua/qNVz2DMO9T3ns78mwwlvpneqn9idXY2mrOzI1uTtywZHXwQgXbvrclwglDZYn8tdwwFDO+SHSoeVC8KPW4MiXL3IZQKStoFhN7CHQkLiNKpMk9TlCWTvwVm42+/55erTK4dgchEIQc3ZcKijzfEHsg8+fEmRcqPIY+VUOqilx2zhqCfdi5K8hRJ1vKOSdHs+91adPTRiOrZROM0cL0eFbUd6N2/6YtWfndCcUd2gWZ9aUIQPNWh+oTwVTGEBgWo8wUkQV9GuMCp2NnP/RQDUH42wuA0GZ/aONPUG+jCUFaFyzlhPGlA+zCEm1vt3pYvtKCPe2UMdujIw7r8175HoY9nMNTQj+2nKMPAG7aCRIVd6AaooeSZ+zmrY5IiSRpzhscgfHOs5eIu1CBk5nZLmmo6DcKcTE34Lhslh6h4w68WG4bVA2QRqgSpBLpKHWsyv+ZB9waZfPXZRfXTvOzpNIj69nuPXZBZLXbP5vKVMyj1jEijCfPExfH5hha0+83CwmY6M/m5bc4msCIK8vFZGKmir2j/k9SI2eSrl38SBgiEBmKYVn6RwmrcNz9iWV6BMeD8O18y88EXVsBkT5f077Cuz6MX1n1cDumuGwFCet+x2VMQWSGkN+mNfdJ+/ytQWfHre2uKlSFlD2XwsfCXLYBiJW+xe1nRSoZuWdR8gQ2lEUd3Lck4q5xNTybrvqTqAGlx79JtsEWUHORGB9x90us8zsouM3FgcaT90Y1U9eQHn31aGNwhML+2n0pYFyQBa902ceWgZLUopHAjS5FndUajTlxdjjh6NJshg5G5teQo4WOQ7LFVTprDsYM7rY4pSEEHRZILv2VkDT/8kZ4tuDgovSYhDx/CerVNlZ8AFd0rn4LYNCaWwA61V+0OG3z4NDVcDZJd9TF62XbInkb+j1N2vVxZTRGyzuma3wP3NulWlBCFdJ009D26jiolD3mQC3LT6H6r6ut+EKntdn06wiEDrA4CPboaA92CkIlRlE2tb0OFn8Wbm4gv2eB08F0TV7fMAWvfP8RkrvFVADe1u/BJX0qgF7dVIk6B4zXS2XUhn9NpirI+4xe3/V6mnsL6dRQTNgzZLEEfZAtitev6T8b4Hm1e6ouy8jv/xIcf31SDu32W4SxfoNGHTnJDiNTl0Dv455LBLqpTR2WS56aojvO1ZTvstU/zUnh0/ya/dccNg6ZnD/aSyPeb1dZNOvexC8nrIt+fCNv0B+G7EreNg9jwTthdScisSnYG8oOXYiu88oabb/WnTn5qU1dlNi7dEudzqomfIf0zRIrED/RBc62UofZqCHJiMeq5+V4HsJeLNMxfXwgDTaYpaQL+Io2LcZF9UfpjeEhe4Udv6k6Htzf3+8Xo/VoRsmDPtRJysZhSN6Zs8UPSu35pufi9urTqqNHQuEi18+H9hCkLKHJItfqpYzBhVddZvVxcFkWu6kHavVJNClQl0Tq2aUiWJIbTVOdfGLBGXZE2H8i8n/4QgPU6p/JT8n4L6w+1XlEpoo88hp51mtZsxczZl3mynqVKKO+ekWahesQl38C/rFKz36Ef/71+9iDLE0L8PDX+vNH75zRyae6S2Wu8U6cWhwgYWOnhuQu+w4QsweyN4b/dB65sX3MYD0weAiYoPRy2/nGHOIzsnl7HlyBDhRCk5DZ73ywb6WEF1uUlB9czowr+1T85/xhgfJaj+0HPA2X7Tib/D1BLAQIAABQAAgAIAMidiEepAcR2+wIAALAIAAAUAAAAAAAAAAEAAAAAAAAAAAB1bml2ZXJzYWwvcGxheWVyLnhtbFBLAQIAABQAAgAIALxsg1GNGT5AVwUAANATAAAdAAAAAAAAAAEAAAAAAC0DAAB1bml2ZXJzYWwvY29tbW9uX21lc3NhZ2VzLmxuZ1BLAQIAABQAAgAIALxsg1EVHmAbowAAAH8BAAAuAAAAAAAAAAEAAAAAAL8IAAB1bml2ZXJzYWwvcGxheWJhY2tfYW5kX25hdmlnYXRpb25fc2V0dGluZ3MueG1sUEsBAgAAFAACAAgAvGyDUXlDtIeqBQAAFRwAACcAAAAAAAAAAQAAAAAArgkAAHVuaXZlcnNhbC9mbGFzaF9wdWJsaXNoaW5nX3NldHRpbmdzLnhtbFBLAQIAABQAAgAIALxsg1HNX3t0VgMAAEEMAAAhAAAAAAAAAAEAAAAAAJ0PAAB1bml2ZXJzYWwvZmxhc2hfc2tpbl9zZXR0aW5ncy54bWxQSwECAAAUAAIACAC8bINRFgAWV5gFAACmGwAAJgAAAAAAAAABAAAAAAAyEwAAdW5pdmVyc2FsL2h0bWxfcHVibGlzaGluZ19zZXR0aW5ncy54bWxQSwECAAAUAAIACAC8bINR/RVloq8BAABOBgAAHwAAAAAAAAABAAAAAAAOGQAAdW5pdmVyc2FsL2h0bWxfc2tpbl9zZXR0aW5ncy5qc1BLAQIAABQAAgAIACVSfFFT7y0vU0IAAIFdAAAXAAAAAAAAAAAAAAAAAPoaAAB1bml2ZXJzYWwvdW5pdmVyc2FsLnBuZ1BLBQYAAAAACAAIAHMCAACCXQAAAAA="/>
  <p:tag name="ISPRING_RESOURCE_FOLDER" val="D:\Bai thi Eleaning\Bai thi Eleaning\bai giang"/>
  <p:tag name="ISPRING_PRESENTATION_PATH" val="D:\Bai thi Eleaning\Bai thi Eleaning\bai giang.pptx"/>
  <p:tag name="ISPRING_PRESENTER_PHOTO_0" val="png|iVBORw0KGgoAAAANSUhEUgAAAPAAAAFACAYAAACC6PFTAAAAAXNSR0IArs4c6QAAAARnQU1BAACx&#10;jwv8YQUAAAAJcEhZcwAADsMAAA7DAcdvqGQAAP+lSURBVHhevP2Fd1xXuu0N5w94x3vvOd2BDjuJ&#10;mWVZzMzMzMzMLMvMzMyWLJllZmZGmZkhhqR7fvNZu0p2cnLv6TveO76MMbM21a5y1f6tOZ+1QZ9d&#10;7zgK0Y0bx3Hr1kncuX0at2+f+oNuqZbL72i6c/csbt9le+8MblPS3rp3Fnfun8Pd+2dx78E5PHh8&#10;EU+eXcGLl9fx6tVNvHp5Aw/vncP5M7tx+sQO3L5xEi+fXsPrFx149fwaXj7rwOMHF3H29F5MnDQK&#10;A4wM8U23X/BD317oyemB1pboa2GCwMggtLQuxKVLR/Hk4RU8f3wdz59oeiF62qFJN//y6Q3OU2rd&#10;Dc5r27x8xnV8T9Vy2Su2r5/fwBtu85rSt6+5TttWxHlu84p6zek3z27izfObXEa9+ER/mL+BX9m+&#10;fXFLTb+h9MvecB+/clvZz2udZPoV3/cV31feQ/sMIs6r5dq82obrX/LfIq2sV6/hcvk3y2f92F7H&#10;00dXceniMbSuW4XYrAz8YmmDLpa26GrrjG52TvjF1hG/2DggNDUZ6ze14vr1M3jG7/bNyzvUXbx5&#10;dRe/Um9fU2/uK73/9SHevX2Ed2zfs/3t3WP89v4J3r97gg/SKj3Ghw+y7FHn696+uae2//3DM/z+&#10;2wv887eXSr93ts879U+u16al5ba/6+dFz3Tv8QTv5D0/POV62Qe34XbafqXVXiuv+U23z3/ytb99&#10;ItnXv36XddzHp5J98vOLfuf7aOK/k/9WadW8/PvePMC9uxdx6NAu7Dl4EDfvPsCv797hX//6F/g/&#10;1f5Z//znP5V+//13foYP1K/8t7zAe9kf9/2O7yF6+57f8fuH+PCOev+A7QP8xu/v/a/38VmHwHtd&#10;AD6mAFagdsIr05+Aq+AlsArgj/BqIJ8jxGx1YN97eB6Pnl7GMwL6kvC+oO7ydWfP7MGZU7tw6/px&#10;HlwE+LkGj+iRAHxmHyZNHo2BxkYK4O9690APQwP0tzBDX3MTBIQHoXn1Qly+fBSPCbAe1BdPtAP1&#10;xRMdwDx4NWA/PZC1bfTvJwe+XgpIHZh/EF8jwH4UAZPtlAjdp7Dqpt906hYP/psKVgXsJwCr9c9v&#10;KYAVxJxWHYJO6vNIy/fXw62HV//ZFMDS/mm5Hlr9v1faJw+vsdM7jpa2FYhKT8PPFlb4UQdwV8Lb&#10;1dYJ3QhwdGYmNm1ey2PiLL8/fjZC+1og1gH86+t7OggfKHCV5GCiPvBgE73XHXjvCO07HnzvP3DZ&#10;24eE/17nPhTwhEOg+01A/kAgP7zg9HO1TICS5Qowaf8g7TWynXqft9r7qX11vo6wqn1Kqy37oHuN&#10;2v+nIqhKf1iugalESFXnRP2uk37+A/9d0r7jd3L3zgUcOLgDu/bvx4079/+PAf7wgQDzO9B3SnqI&#10;30rnR3jfC8CitwRY5t8SYM2Bj+E6Ab55Uw/wJxB3wivgavBKqwBWEGvA3uT6jhsncPXaUVy+egTX&#10;CKgsu0tXfvjwIh4+uogOLjtJeE+e2Ilrl48QwEt49ugKnj6+gsfUndvncfzkbsyePw0xyfEIiApT&#10;CoqJQHBsJIJiI5BRkIXmNctw8cIRPLzPDuJxB11Yc9znhFekICbQGtSfSHdgf4RXazUYNf1XWOmc&#10;unUfXVXA/LMInrQKVIL5ybq3L253Subl9aJfX94mvAIxJfN6iBXU2rRyZekY9NOd8/w8umVK/PfJ&#10;uldK2r9VAHzJ+U6A6cDNrcsRmZaKn82t0MXClq7rTNGBqa62DojNycbmbRvowOf4XfK9CK8A/Jou&#10;/OsrAviaByalB/gt9asCWYP4vcDEVuB9K9AKxKJf6UiE9w3/zW9e3VGv1ZyTcL8nVO8JF6U/eD9w&#10;2afTekfXtv84/ZbvJZ9BWnFh/fa/vX/OaW0f8loFrmq1bQQOSQvKTf9K3PcHfu7fqA/y75LPq/Sg&#10;UwKtEqfl33Xrxhns2btNAXzz7icA878/wyvSAyzqBJgOrP6NlLSadB2hglcD+P27+2zviQMfQ0fH&#10;cQJ8AjcI8K1bGrgSm/9rdCawOpD/7MAC7/mLB3Dk2DbsP9iu2pOMy2fO78f5Swdx8dIhnDq9B/sP&#10;tGPf/k04fWoPrlw5jGtXj+HaNZG8/gj2H9qGVa1LMWX2FEycORETZ0zE+OkTlMZNG48pc6Zg7abV&#10;7Aj24UbHady9dR53Cf599n73717AA8aYB/coto8I+Kd6/OAKnlCqfXhV6emjDnYC1zo7AukAnqm4&#10;rek5D/7nalpz9BcKDgH7j1JQSquf/lQKZA1eTTKt6bVATWkdBdtntzr3p1oul3WdkvVqG61Vn0W/&#10;TLf8JfWCy5V0ED8mwBcvHON3uwKhyUn4wcgU3xtbEGI7/Gxph5/oxr9Y2SIxLxdbd2xkIjvPf7d8&#10;donQWozWANYg1gMs8H6qtwRZwSRgCcD6aW7/5hX/ffLvIsC/cv4jiCJx0z9LO4DlYP5NIjJbTXwd&#10;pYf3V+kcuL9f1XvrX8N9cvrja8VFP+5DJQadtI5HHE0n7lOVB59AqkoHSR8qgWilxK/y76Bk+hWT&#10;ZMfV49ixc7OK0LfvP2D01QD+7/QR4Df8Pp53/ps1cMV1dZ9V3/KzfaD7vv9VAL5+QgfvCeXAArAC&#10;V9/qABYH1oOsljEqKxFegfnq9WM4emI7NmxajlUtc9G2bgnat7bwYGjD9l3rsGvPetVu4rJNm1uw&#10;c88G7CXM+w9uJrRbsI/g7jm4Ddt2bcI61mCt65vRsn4VmtetRAvrNmlXrV2B5vUrsWnbOuw7soMd&#10;xD6cOXcQZ88dwnk68oWLR1VtfOnyMUbs47h8RS9JBiepU7hG6K91nGIaOE2d4b/9LP/donP8N5/v&#10;1J3bF/lv1nSXunf3Eu7fu9KpB/ev4uEDip3AI8IhgDzSTT9hpyB6TD1lpyB6xo7h6ZNrStJBKLFj&#10;eCYdBJOCagmbplt4ThhffKqnt5WeP/k4/YLb6fWS24j02z8TyX5k/bPb/Hw3+B2dxOq1rcgsLoFD&#10;QDBs/IJgGxAKa/8gGHt4w9jdA1mlRdi2cxMBPqde/+qFRGiK8L7RiwC/fk0g3xAekYLo0cdpHmR6&#10;kPV6QwhesSN4yU5LD7Ae0D8CrJ+WVhxWYPsInQYeX0PJ+yhwpXPQA/yr9hpN4sr613EflH4fIn0J&#10;oNxUD+sn0L5jrS71ugYsP7OInZBIOiMtTWmd7bPHV3H10hFs27EJew8eIsDc9/v3fwnsn6UA/v0j&#10;wHr3ldr3LetdgVaL6xq80rkogMWBBV6RwKtEcEXKhQVi3XSnC+sk8N5SEJ/BLc5fuXYEh45uxarV&#10;8zBr3gQsWjYDq9csRuvapWjbsBzrNjZjLbVm4yqs2bCKkDZjfftqbNhMbWnDxi1rqLXYuHUtNmxd&#10;R63XtO0Tbd+AjdvXY9PO9di2p51RZQt2H9iqwN93aAf2H96BA0d24sDRnTh0bLem41p7+MQeHDmx&#10;F0dP7sMx6vip/ThGHT99gB3BQZw+e4idwWGdjuDc+aM84I8xFRxnxyDpQNqT7BxOUadx6Qr/zVfZ&#10;cV07y/RAdWjqYPTsYP14nZJWOgnpLK6zk5DO4gZbkXQYN29RTA+3pZOQjuF+BzuAm9Qtwn8LTx7f&#10;wZMn1GMCyHltnbjpTXYQsv4229vsID7RE734uqfyem7D6Xvc58VrF7Dr4H4sXd2GGQuXYPKcBZhE&#10;jZo6A7UjRqOksRFjpk5gp7uJnd4pdlTscB6zY5FO4cUdpZcE+sWLewSRQL56oPT69UMF9GuC/UoH&#10;t0zrIRdJB/CSCUPSwUsmjtfi5DwQFWh/gE4nWaaTiueUAo77klYf3d/IeyjJ+xBo1XHo9yHbyuv0&#10;0l77x2kBVi+Bls7JVoGrBuykZpcxAM1tFby6NKUf95By6ylLwcsXD2MLy499hw7j7kN2Fu8/KED/&#10;VxFarz8DLPB+YIwXkDvrXlXzMrV06p7mwDfEff8Msc6JBWS9I2tu/In0EN/hdpy/dPUwDh7dgua2&#10;BZi7aDKWrJjF6cVoWbsEq9ctoyOv/IPW0F3XbhCoW5TjysinUnsb1hFk0XoRYRYJwBsF4B3rCfAG&#10;bFbapLR1VzuB3ozte7co7dgn2oqd1K79UpNsx64D27H7oGiH0t5DO7GH2k3w9x7ahX2Hd7EDEDHm&#10;H9F08Oheah87gP2aju9nRyBiqXBS0/FTh3Di1GGcOK3pOKdl2fHTB3HiDNeJTh9iJ8ES4uxhStpD&#10;OK3rKE6zozhz4Tg7wAu4cesKv8/rLFFuUrcI9S3cu6+1t+/c5G9w46M4f/febYqtbps7sv2D23jw&#10;6A4ePrqr2vsPb+MO19/muqs3ruPM5cs4fPoM9h87hT2Hj/Hff5Tf1QF2lixd1q3B6vVt2Ll3Ozu0&#10;o7jacY6/PzuXu0wcD6RzuYFHj2/hIfVYOgh9J/H0rtLTZ9LqlnH66bM7eP78Lp4T+qdMDI9ZUz9+&#10;fJOdy00mBOkQ7lH3CfQDdgjSKdyjS3NeSeZluejTZdzmlTatvV7bv7yPto6dh+pYxPFlXtteaz9K&#10;JQp2Ip2pQpZJ0uBrXkutTmnzd5hCpOOS0kTKFSlJtLEUOTOhlVAC8GVcOn8QW2g6+w8fwf1HrL8/&#10;aAD/d9Ii9Hv8RoDfvX9G1xVwtbisanCpd98LtHRdTquWAL/99S4+k9Hgmze0GljTSQX0DUIsunlL&#10;YP6TCOyt22wJrwYwnemqOPA2Ou1yLG+eixWtC7CybSFWrlmIZjrx6jXLP4pRuFVA1kNMrVMgr1Yw&#10;r93UhjWb12BtO8VWwawDeT3js3LhHRs61b5zI9oJ8Zbdm7GFIIu2EuSte7ZwWmu37d2K7QR6+75t&#10;/0U79xPq/YT5gGgHYd9BVyfgB3cR7t2aDov26LSbwGvT+4/spevvY7uPzi/tXrVu35Hd2H90D5fp&#10;OwKdju1lZ7CXaWA/jrBDOHR8Hw6fPIzzl87h+i3Ce/8udU/p7v37lDZ9+9493Lx7FzfvfNTtu7L8&#10;DpPQHbVeJNvef/QQDx6LHuDuA2579zZucd2tew9wg7rO6Wt37uHKrbu4cvM2Ll69yo7mFPYdPUio&#10;96p/yxF2UsfPSCfDFHLhBB35DK5dv8DPeIXvfZXv2cH3F/Ez3xPd+KPuy7/lBjuUm0p3uY1sf4e6&#10;e68D97nsPpPEfSaDB+xkHrB9qBfThabbSo+YLGReOg+ZFj1mspCO5MGjm9o66jGXa4nljpp+zHJD&#10;W/ZHSWfyjHrKEkGmtfYTsYPRpqWzucHXUI+vMwWxTJKySY2paAOw2qAoAX54GRfOHSDAG/gbH+N3&#10;/wwffvtNvPcvoRUJuHoJwB/evybAT9XAnwJYX/MyRn8El6LzvqPe/npHBrGOM+L9UQKy1MTXKWmV&#10;btGhqVuqFYgJt4KYoNOlL105zANzGzZtaabDLlXOKwAvb11ImJfQjZcptRDgljUrCPJKgqyplWpj&#10;nbuGde/aDS1o27gaawjymk0C8VpCTEdWEoh10ZpflF4bGVs2Mfa172z/qF2bsZlq30nJ9G7CrNPW&#10;PVv/oG17CTJdZ8e+HQR6O7WDUO8kyASaEO+ipP2o3XQuvfbwoBft1cR1e7h8D11dwU4n/1T7BHBq&#10;P2E/cIzAi7OfPISzl8/j+m066cOHBPAxI+8jJZl+8OiJ0t3HXM75+4xn9x4+4fQT3H/8lNuwleXU&#10;wydP8eT5czx58RyPnz1T82p/ss2TZ3jw/Bkecd2DZ0+V7j99gpvsNC5cI8TnTuPYmeM4dvoIjjJJ&#10;HD5xkB3MAR6QTB1sT5w9zlLiLIG/iMvXL+HKjctsKbZXb7AG1OnK9Stsr+Aap5VuXkPHTd001cF1&#10;HWoZdauDnYJe13gsfdTN2x3UddXe0uvOH3XztmzHDuXONaYUrUP58zZqOZONrNPEjoSdiNbx6CSd&#10;EUuGO53i+vvsbChZfosp5PqNC7h89SQuXz6G69dO4sHdC6r2FSeWCK0A3raR39tJfu9yykoA/l/H&#10;5z8D/L4TYInLUudKrS7Tn8CrJADfVfrsGgEWdVw/9hFi5cTSCszUJyB3xmwBmCCLrnP+4uVD/KG3&#10;qkGqVta8LYR41ZpFWNm6CKvalnY6rwKXEog1CcCr/gDwWnFhArt+y3oCu0FBK/Cu2/InqWXchtpA&#10;iDdu36hAViLEmxiv9fPtOwTmLVy2RbVKu7YQ8q2EWrSNMIu2M45rEO8gxKKd+3cpoLVp6gDnD+zu&#10;bHd1ai/h3tMJ90ewNbfWQ76XDrdPRIj3Hd2PA8cP4uS5M7jcwQOXznrr3n0eMBRbGc288+AhbhPs&#10;O48eUWw5f4dwf9RjLnuEu1x///ETPHr6FI8IrwYoRfDVNoT4HoG994SdwRNCzfbO40fooEOfu3oZ&#10;x86dwtEzJwjw0T9ALMlCdOTUEX7Okzhz8RzOX7mICwRZ3168eomdOCXtJ5LlF68Rcp2udLBWZHuJ&#10;7yfrLlyT9do2oksdfF0HWzXN1/xBfK0Sp6XjYEchHYk2LZ3IFXYefA92KNe4TnRVJ+k49NOyndbB&#10;fKKbfI0s17UdN7XlWiuf+wLOXjzJsmk/Dh7ZgVOn95ODs3Tma3jxXAP4/Jn92Lx1I7+3M+w8XxDK&#10;3/8S3D/rn//8nW79jg78ivUvo7fOfTtHxP8LwDLYpkH82bVrBFhO46jTSWwVyOxhOt34j+oEWQev&#10;OLMAfuESf+gjW7Fhiwbw6vV03DVLsGL1Imqx5sCEWHPi5VjVSrGVaQH7I8CrVXQWaDftoJMKeNSm&#10;7e2EdKMCWmDVt53Q0mkFxq27t2sQ7t3xiT6Z5zpZL8Bu4baybLto304lceEd0ipQtVaTLJfttPXb&#10;9+3SSV6zSxNB33Vgj4JZgUx1wk1nFoljayLMh/bpxIPi2BHG2DOshy8SkEs4e+kydQXnrlzD+asd&#10;ON/RgQsd1zVdu46LHTc4LbqJi9dv4jKj8JWbt3gg3qaT30EHdU1adgjXbnPdrTtcfwdXOa10S2tl&#10;3UXu+9SF8zh6+iQPPh6kp46xJcACsR5kxvyjdOeT50/j9IWz/GznqQs4d+kidUnpvE7n1HLq8gWc&#10;v6yD/Aojpog1uF7nL3PbzvV8Ledl+3Oc115HwGW5zCvJ9KfzH6U6EekI2OqnVSegFzuMS1evcJqS&#10;zoPLLuo6kYvXLnK5bK9Jv0zrWLT2/JXz/LefZIfLDvjgDjUQKlerPZFrEFgDP2aEPicAb9vEzo9g&#10;PyfAv//+v43QInFf7UIODWB1aq3TeUW62vcvAH77hhH6qjoHKwAfVQArJ9a3yo318MrFHmxvfgRZ&#10;IrVIlp2/dICusoVuqAEskvO585fNxox5U6ipmDl/BmYt0DR7wUzMXjgTcxfPxvwlc7Bw+XwsXrEA&#10;S1ctwrLVy7BqLfezcQ3aNq1jlNbUumENWta3YvWGNjXdtnGtWr5us4C9iUDTdXdITN5BSHcSTtEu&#10;bCNcf5As47rt++mi+/cQVAFNJA5KES69dgmEOhgVkApKeY04sNaq1+rXqe0+hXNf5/zew3rtpw6w&#10;1jyE/YcPsz1Ch5MS5Cij6kkcOnGKwFDsyQ/xYDgsOnOO7TkcOXP+E13A0XMXcfz8JZy4cAWnLl7B&#10;mcvXqKuM5FcJRwdbbV6Wn2Z7muCcvnxFtWfYqu3YUZy5cAGnz5/HqfNnCfNZnGZU1usM63PRWYGL&#10;Eqj0QF68ckXpgl7c53k9nIRbWgXsnwC+qFqCwY5KD75Max2C1jH8YRk7A3lvbVrXdm6r2173+T6d&#10;1joFgqh7X33HocDv3EbX6joDmT6r3k8vdlbUyQsn+Zsc4u+zH6fOHeaxf551tgbwo4f8Tk/tQzsB&#10;Ps7f6unzlwpMLUL/dYz+GKEF4LeEVwdwp/v+GV65go2tLj6rGljg1SA+opOAfFQBrSQg6+GlOqcF&#10;ZEpAvs5tzl3Yj32HN2P95uZOgJeumo9JM8ajurECpZXFKK8pR1V9FarqKlHTUI2axhrUD61Dw/B6&#10;NI0cgqGjmjB09FCMGD9Knc6YPHsaps6ZiWlzZ2P6vFmYOncG5ylp583EjPmzMXvxPMxbthALli/B&#10;opXLsLR5JWvu1WheKyOq67B63VrVtm1cr9S6QdoNSmvbCf2Wzdi4ldF/2za0b6d2bsfmnTvo5jtU&#10;R6DX1t07tU6BkvnNu8TFdR3FHl2nIC21fd9uurG+c5BOQDoGgnvoIPaJDhNcQnvo2HHWmCcYUwkr&#10;6yZpJX5JD37i7DnWpBcJ5mUdoJcJ6FUF6alLBFF0+TrOXLmBs1dv4vw1OumNu3RabXDq6u17dFdN&#10;V29zng6sd13NeTU3FqeW2H7z7h1G9ru4wVamb3NaP5h258F9TTKY9gfdVduJbskAm0431D4p7v86&#10;JfOSCmRev6zjlqSFm4yyNxh7rzPaijpU+3FepjsYXz9KyoxOXbtGN71Kx2QnIu0fOhLCyla/TN/R&#10;qHkdxFoHoEsPMi+w6joFlTAuainjNEuGUxfOUKepkwSZifOqXMB0BU/kop/nN/HowRWcPLkXG7ds&#10;xMmz5/HsxSsF8F+Bq5ce4N9//00D+MNLRmhxYK3+lauuNGh14Oqlg/ftm1sfAb569SjbI5SAq0Vq&#10;PcTKjQmuknLmj0ALxDJ/9oIcoO10w1UK3raNK7B45TyMGNeEsAh/WFgNhq2dBZyd7eDu4QQvb1f4&#10;+nvCP8gXgSF+CAkP4nbBCGUbGR2GuIRoJKUkIDU9FRlZGcjMzmRLsc3Jz0NOQR7yS4pQVF6G0qpK&#10;lFezY6ivQ+2QRnYKQ9kZjMKwMaMxYuxYjBw3DmMmTsSYSZMwbvJkpQlTp2Ly9OmYNmsWO4g5mD5/&#10;HmYuWIBZCxdTizBn0WImg2VYsHQZFi9fgSUrV2LJqpXslFbp2pVY1rwKK1pasGp1K1ra1rAcaFPt&#10;6rVr0bZ+PUuCDVi3aRPWtzP+b2b9vWU72reyA9jOzmDnHuzYsx+79h3E7gOH+d0dpY4R7OM4SBc+&#10;cvIM4+s5HD17gbWpzmWpk8pp6aaXBN5bOHftLmP0PVy6cR9Xbj9kPfsYN+49wa2HT3H70VPWuM9w&#10;+zFb1r93HrL2ZSu69+SZqo8fsFZ+/OI5nrx6gacvqRda+4zzz169xIvXL/GckulnXP5cWlkn23Tq&#10;ufaaly+118sg2l9IBtUe66YfPX2Gh/L+rMMfsEa///ihkjZ6rhPr9Aes6dUAnWwjNf6jh7j38AHu&#10;PryvpHUsD5Ru35dxA220XkbmpSO6eee21up0g/MyWCjquMUO5CY7kE7d7Jy+zI7l8o3rqqOQ5HDy&#10;/Bl2qKf4vZ/BuavnWGdfwN0HV9UFOC/pwDIyfeLkHmxiEjx1/oIC+DeCSVT/El7RnwH+IJdRyvlf&#10;5b6aA7/7A7yse9/e0fTrbQJ8kxGa4F5R0uDVpMVqAfpah0gg1oHcCbBOBFhc+sx5usyBdqwlwFL/&#10;rtnIg7x5AUaMaYKnlz1+/P5v+On7L9C7+w8Y2L87Bg/qA6PB/ai+qjUxHgBTk4EwNTWAOWVpNgiW&#10;5oNgZW4IG0sj2FgZwdbaGLY2JnC0M4ejvSWcHW3g4mLfKTc3J3h6uMDb2x1+fl4I8PdGYKAfAoMC&#10;EBQajJCIMIRFhiEiOhKRMVGITYhBfFIcEpKTkZiSgpT0dKRmZKg2PSsHmbnSURQiv7hEdRTF0llU&#10;VqKkopxtBSqqmSLq61Hb2Ig6dhwN7DiGDB+OoSNHYtiokRjFzmPshAkYO3ECJkxhhzGNKWImO4vZ&#10;8zB7HlPDkuVYtLyZnUErlresYXJYh+Y1TAfrNxP47di4bRdr+z3YvHsftuw5QJc/SGc/TFc/ht2H&#10;T2H3kTPYc/Qs9h0/j0OnLhP2qzh+oYNg3yTYtwi2uPId1sesf/WufOc+IZdTSQ9x48FDgv6QkBMU&#10;wiRAyai16NEzQikwUk8oDVTCTKn21SvCLXqt05+nXxF8tm+0eZmW10gHoJ/WdwoirQOgVAfxUWr7&#10;Py3r3E46DE7LiPtT6YRk5P35M3YQn+jFU3YcTzvXP+Kyh8/5b9S1+pF4Gdy7rxuZl3VqlJ7LHjx+&#10;RPD5PbJmVi588TRjNgG+eQH3CLBcrirniB/SgU+c2I3NLOHOXLzMz/wavzMak9+/hFf0B4A//EqA&#10;n+uuHPtY+0qtK3cdfQSY8ZkAv9UDfPnyEVy+fFgBfOUKJa1yY0J97bCCWHPlPwKsr42llXWnzzEq&#10;7t+ENe0r0aoDeBkBHjV+GPz83fBLl7/jlx+/QI9fvsHAfr/A2LA3TAivsSFBHtRLSS3jvL41YWts&#10;2IPqqWlwT5ga9aJ6w8y4N0wHcxujflzel/vqx+X9ubw/LEwGwMJ0oJI5p6VDMDUxgJl0EOwozDiv&#10;aZBu3SCuk2lDykjJzNwYZhbGTA6msLA0Z2sBS2sLWNlYqtbaxgq2tjZwcLCHg5MDZQ9HF0c4uzrD&#10;1cMVLu4u8PDyhJePF5OGL5NGIAKDQxAcGo7wqBjExCWy80hFfHIakjOykZqVi4zcAuQWliCvuAwl&#10;lbWoqJM0MRINI0ZjyKixaBo9HsPGTcTwCVMwZvJMTJg+B5NnzccUasa8xZi5cDlmL1mJ+StWY+Gq&#10;NixdvR4r2jaieX07Wtu3Yu2WbVjPFLBpOw80dgxbd+9lzD/IiH+YNfoRRvujOHDkmIryRyTKnzmr&#10;i/PnWSNfYqSU6HlV6eJVRtrrEn9vqoGzDsZzick374oDinSj6PfojNSd+w/pWJq0U2S6U2JKBEXf&#10;cdCZH7PzkEEg5dqfig6uX6bWS+eiln9cJh2Ptv0LJdlG2x+XybRODzkveiCS021s5fTaY+kQ2DE8&#10;pp7INJeLq1++ztRz8SwT0CmcI8BXb17UAJYLOV7ewoP7l3Ds+C5s2bGV3881dlpvFMB/Ba5ef3Rg&#10;uQrrmQawGnnW3PdTvdfBq7nvLQ3gS5cO4dLlj7p8hTArkOWuosPqzqIrnc6sgXyV0k49nVCS9afO&#10;7ePBQPfYtFxdebV2A2tRAjx6/HAEBXsT3C/R9cfPFcAD+grAhE+Bp0kAHmzQsxNmo4Gc5ryxQXcY&#10;DyLEOpkSZNPBvWBGKYAVuJoEVj24lmYGsKDMTQmwQEyZmRBwESE3IezGRgPp/gNgZNgfgw378f37&#10;UL0xeGAvGLA1GNRXaeDAfhjQvw/69++Nfv16oW+/nujTpzt69+6OXj27oVev7ujZoyu69/wF3br/&#10;jK7UL127KHXt9pNa1p3re/bka/v2Rf8B/TFg4MBODRxkQA3CoMGDlQwoc2truLp7sPMLgl9AMHwD&#10;/TUxTfgFByA4LAjxCZHIyEhAVmYS0tKTkMA0EZ8Yi4SUeCSkJiI5LRWpmelI0SkpNRUpaRncNksp&#10;PTObpUkeMnLykZ1fiNyiYuQVlTBpVLIsqVEqr65Ddf0Q1DcNQ+OwkSxNxmD46HHsmJksJrEjmTQZ&#10;E6fNYDnCdDFrDqbNYSkybwFLkCWYt3gpFjJlLJGUsVJKDZYZrWuxes16tK3biHUbN2Pj5m0sKXZh&#10;64492L6LHcre/djNpLFblRaHVKdy8NgJHJLBPeroydM4psYJGGnZsZw8d0HVnKcvXGQHc4X16zWl&#10;85c72MlcZ616ne7JONxxixBqukJd1OnSDbqrrpWRepVQVEq5ry54kc7oEmttOc137MwJBfDZy2dZ&#10;u1/AfQWw3PBxEw/vXcThozuxefsWBfDL178qOEnqfwH3U8kA1u+/y73AeoAfadGZrqu5rw5aHbjv&#10;3oo4LQC/voHPLlw8iAsXD6jTQBepTpiv6HUYcpmkgKxg1ukj0MfU8pNnWdPtk8EhAXipBnDLQoye&#10;MBxhYd7o0/0f6P7Tl+jb4zsYDuyu3NJc75KUKaESCAVm1Sr1hRndVoA1Fcc16UPX7Ef15Wv68bV6&#10;YDVYJXZL5NYk01oM18Osh1tgFic2MTZQECsRZOPB/QkzYz2hNWQ7aNAAtv0Jc38MNCDEAwXiXuhP&#10;iPv06YE+vXugd68ehLg7enTvim7dCK8O3C4//4AfunxLfYfvf/wGP/z4HX75pRu6d5fXyX76/1GE&#10;ut+AAeinmzc2NYWTM8sBHz/4+PrD09tTyUNaH3f4B3ggLi4I2ZnRyMuJRWpKBGJighAWHkD5IyyC&#10;bUQgSwaWDuFB8A/0gYenC5ydHVhuOFLOnHaGo5Mj7B2ZIihHSRKODqp1dHbk+zvBycUJLkwVLm4u&#10;Su6e7kwWHrrP46WJKUM+l/pslBc/s7dvgJKvfyACgkKYPkJV+ggJi+TnikZEVCyiouMQFROP2Pgk&#10;ljNJ7HxYyiSnIimFqSQ1nZ1QGpLSWNawnMnIy0dOYRGyC4qQV1KKwvIKljJVKK+pRVl1DSpq69nJ&#10;DEeD6mTGYuTYiRg5bhLGTJyKCVNnspOZhSksXybPmM1OZj6mz1+kNIOauXAJk8tyzF26AgvZ0Sxa&#10;tRrL2tZi5dp1aFm7nmXNWqaWrdh/7AAjtObAUgPfv69FaLnbTAA+dGS7cuBLV2/g1RsN4L+C9lPp&#10;Adaug35Gl5URaAFYV/uqEWc9vJ+ArACmA5+nc144vw/nLrC9uF/TpQMKZtEFOvQFAi26SKBFAvbl&#10;qyIB+7Bad/z0buzYu57gLkPr2sVYt2E5VrbMx5gJwxAe7ocBfb5D765fwqBvFwLZm0ANgKUFI6vl&#10;YDXAZcEa19zSkHF1MCw5b8l5a6l52dpwmb4GtrMRmfxB9jamlBkcbNmKZN5at95K9mHCfRjDWicr&#10;CyO+P9/LnO9rNhhmnDalTNgBmDBWG5sYwsh4kNJgIwNCPBCDKINBGswGAnN/Omm/3nTjXuhNmHtR&#10;PenIPXqIC3clrF3x008/4Ycfvsd333+Hb779Bj/++CMBF8fm6/r2o5v3JbB9lPrS3fsO6EsR7oFM&#10;JWas9QmRl4835QMvgiLTGiCehMIHiUlhKCxIRGlxMrKz6LyJ4YiOCUVkdCjCY1jrU5Fx4YiIDSc8&#10;AdyHO1xdneDOeO8uMd+VULq6wo1O7+ZBAL184O1Hhw8MgQ9dXzoOD763u5cXxfWemtRnUJ+H4BJm&#10;d083vt6NicGVYuvmRti5f8qZ+5f3kNbZRSdnVzg5ObPjcGLpIS07EQdNDo7OXMb1rp5w9fTj+wfC&#10;yzcYXn7B8PQPhkdAECVtCLwCwuAdFA6fQJ2CIuAXGo3gyHiExCQhmAqiQmKTqRSExaciNC4F4Ynp&#10;iEjKUK2a1rWhSmnwD4+Bs5cvrPhZbBwcmGKysHjlCuw9sh+nLmkOfJkA37t/hQATVgJ8nwAfPMw0&#10;sWMbXZ5QC8D/ogOr00h/Da9Ii9AawHI/9Dt1FZa4roB7V5vWwfteOa8OXsZnDeAze3Hu7F6coYOe&#10;PbcH586L9uH8hf3q1JC+PUewz4sIt+jCZb0OMrocxNFTO7F991qsZf3bpgd4NQEePxSR4b4Y1Pc7&#10;9O/+JYz6/wxzoz6wsqRjEliB1pJQWhM8kY2dKWztzZTs7c3hZG8BR7bODhZwcbRScnVivHS05rQl&#10;XJy4TKRbrt9G5OxgCUc7SzjoZG9roWRrbUagBWqKNa6VtSnrWjN2GlLvmiiZW5jA1NyIYBvB5BOg&#10;jYwNCfUgGOo0aLABDAwHMAIPwAACLvD17deHUPdFT4IqwP7UhSAT3i5dGKk531vnwP369+P2BHgA&#10;o7mu7dO/p2pNzIyV+4mrCSgib4HZT+SFoFB/pKVFoaw0BVVl6SjIS0RKchTi4gkxoY2Ki0R0fCTb&#10;CETGhjFyEwRvD81Nda7q6eWN0IgYOl0u0nLLkVPSgJK6MagcPhVVI6ejcsQUFNWNRGZxDVLzypCa&#10;XYTkrEKkiLKlLUBiahbi07KQmJGDxPRs7isLMUlpVCqiEzVFxSezI0lCWEwCQqPj2cYTMgEtFkGE&#10;JYifISgqDhHcLi41k5+jEjUjGNOnzcXUBazrl7di5tIWzFjSjBnLWjCdmsb56cvXYNaqdZi5Yi21&#10;RrVzmjdgTssGzGvdhPlt7Zjdsp7istUb1fK5unbmqvWYwe1nrFyL6XztlCVtGL+gBUOnLURR7Si4&#10;+4fhq+9+wH/+/W8ICgvD4hXLsY8An750WgGsHPgBAWYN/OLFTdy9ex4H1e2wO7iOsfrXX/Gvf8uB&#10;PwL8/p1cRim17yexWe+4Ep2l1akT4LOn9+AM3fOUPKtKRJA1mPfq9HFaRprPEu6zulZcW8A+xelD&#10;x7fzw68hwEs1gBmlFcAThiIi3AuD+3yNgd2/gHH/n2Bp3IdOyIhLZzWnC1vRKW3tCK1OdiIC7Eho&#10;BVxNlhq4Ork523wyrc1/ukzk4mSjRqodHayUHOwJsZ0F90+IbcxhIyBLayODUpqsrM1hZWXOzsWM&#10;IJsqkPUwm9CtRcamIiMYUdKKBhNsPdQGhlpNO8BgIKN2X7pyL+XIP//8C6d7qjp4wEACTwn4euk7&#10;gP6suc0sTNWAmJcvXdHfFz6UDIb5Bkkd7IfIqCDk5cahtioD9TVZKClKQXpqDJKSoujEUYyjMepU&#10;XCwVTZhDI8RRveiOjM4EWPYdFBqJrMIqVDRNwNBJCzF2djOmLWvH/PX7sWrHGbTuO4+2/Rewes9Z&#10;NO88iVXbjmL1juNo3n4UzTuOqXbF5n1o2XYAG/cew+Z9x7B+12G0bduH1dv2om37fqzdcQBrdx7g&#10;cp12S7sPa7bvxrode1UrWr11F7fbh/Y9B7Hn+BkcOn8Fxy7fwMmrt3Dm+l2cunYbpzru4MS1uzh+&#10;9Q6OXb2LI5w+1nEfRzvuqfb49Qc4fuMhjl3n9I37OCG6+YAtxVaWaXqgtj9yja/ja45y+tCVu9hz&#10;9iY2HDyLBWt2oqxxLAYMNsXfvvg7k0y0cuB9Rw7gzKUzahT66o3zeECA5RTSS9bAt2+fxb79W2hi&#10;O9Wg3pu3bxWc/54Dv8f7D6/VOeB3avRZ57oKXB3An4oO/I4Av5Ma+MyJnTh1cidOnt6ldIowK5DP&#10;7NG1AvUnOqcXwT6/X+kk4ZbroLfubMOadUt0DrxMReixOoCNCPCgHl/CpH8XWJr01RyY8FpIjcpo&#10;LM5rQ3DFheVUkR0jsIOtxGKKy510biwg6/Wp2+rlqnNjZwLr7GANJx24cg5aZGNrTlDN2GlQOlil&#10;tZZpytKKTqyD14IQyUi0yJQyIcTGArCSMcGl2IpbKqBNBisNNjLEICMZkDJk7SwQ91HgSv0r8Vk/&#10;iCWDV4MGM56Li1MDCfAAxnMDxnULfi4XxlIffz/4BQXAPzgQ/iFBCBCFBiE2LhTlRfEY0ZiNEUNy&#10;UVmWivSMWCQlE+KUWNaScnosFvFJMYiJj0JoZAh8A7wZdxmZGZ/dPNx5YMajsKIR9WNmYMysVZiy&#10;mM61ZjdW7jiN9uO3sOfSExy79QaXn/0Lt98Cd98Bz3lAPvkduP0r8Ijte85r99xo/0kr1x990E1/&#10;uvzf+U8O+Ze//wsPXr/FzScv0fHwKa49eIJr9x/j6v0nuHTvGc7ffoJzdx7j7F3qzhOcvf2Y809x&#10;7i7F9bLsDNedu8ftKJk+c4/bUue4D9VSZ+495fRTnOFrT9x8jCNX7mPnqWto2XoYQ8bNhomVPf72&#10;+d8Rk5iApS3N2H9UAD7L1EmAr59nDXxZAfzm1U31wIv9B7di1749ajT+zVs6sC5Cy39/Ba9IAP6N&#10;AH/47bV2FZacOlIA6yAV/aprBVzd8rdvbtCBr+MzeULkKeokI/AJAZmtQHxSXJnurHfmU4RXJBB3&#10;ThPc03TfE3TsAwR4yw4B+KMDr2iZxwg9BBGhHjDp9x0G9/gKpozQlsZ9WXv2h5mMEJsOZE1KFybE&#10;ArKZ1MSct7YYrGTLGlZgtldQazWxzEt9K3Crc8JKMq3JgZDa0VmlLrZlPLZmNLZkq6Iyp8VR5TSR&#10;3l3NzT+RWienkXTxWWBlrdwJrinjNKV3XmNuI04sGizwMmYbEmBDAmw4eLCCVAamevbsrSCW+KxG&#10;nwm2rDMkuIPo2gKxcmEZMGMrp6pcCZlvgL+CNjAshAolvCEICAtSUbm6LBEThudg3PBcVFekIY0A&#10;J9KBBWIFr7hwIh2YUVoB7M9aVgEsNbAbAoPDkJ5TjNKG0agbOwtNU5Zi3Lw1mLZ8K+a07cH8dfsw&#10;t3UnJi9Zh+krGT/btmHh2m2Yt3oLFm/cg9bddN3DZ9G66xjW7juFzUcvYMvRi1iz9yTWcX47p7ce&#10;uYC1nN+4/xR2Hr+AHccuYOO+k2g/KPMXuQ3X7zmGDftOYNvRs1x/hsvPYv/Zyzh84RqOXrqOoxc7&#10;cIztEbaHL97AwfMd2H+OOn8dBy7coG7iwMWbOHjxlmq1eW536QYOXeZySpu/yflb2rxe3EZes/f8&#10;DewgvGv3n8bs5s3ILR+CHv0H4vMvvyDAiVhGgA8cO6QAPk+Ar3QQ4AeX1KN0fn11HffvnMZ+OvCu&#10;/Xtx4869PzwPS/77M7h6qcsoBWA6sLqB/68Apt7r9I7gigReBfAJwis6rrQdx09ynhBrbqw58kdX&#10;5rQSlyuo6dKE+CTd+sCRLQpgeZSOuPD6TSu0QaxxjYgMdoNZ329g3OtLmA/8CdYmvWFpKqPN2rlg&#10;gdjSnPUw3diE0ybGcrpHBzeXySCWgCtAC+yWjN/WXCYDVPZWhJsSqAV2/UCVJaETySCVOWVGmVIm&#10;jL9SyxqbUAKi1LcETupavQSqP0/r618lgiox2khkogO3U0ad8CoHJqQyYCUxunt3Of2ki88GWmwW&#10;t9XcV4NXamJxYgHYzdNDuW5wRDgVoSQQ+9OBExPCUVeRjKmj8jB1ZB7qqlKRlh6tTi3FMULHJkTR&#10;eSOV+0bKIFZ4ILx9PeDm7qQkUdqdHURASBiiEtOQkJGH5JwypBVUIaOwGumM1qn5FYhNzUEI61b/&#10;8Ej4h0XAj9v7BstniEAAl4n8w9hGxCKYNW5IbCICWc8GRSUgOCoRwdGJ8I+MR0Ak52VQifOBXBfE&#10;dUExiQjgvv1YCwdweVBsCsKTMpFSUI7yprGM9bMxduZCjJ+zBJNYC09d3IyprFWnLqbYTl/BjoWa&#10;umwtJi9lLctORjRlqVbTTl3KbVgnT1nSwk6ohe1q1s7y2lbOr9aWLW3FlGWsfxeuxqg5K9A0dSHy&#10;akbCxScY//j2W3zx1Zes81OxfHUL9iuAz+E8Ib7ScZYAX8Tr59fw68sO3L11ghG6HbsP7Id6HpYO&#10;4P9O2ii0ACx3IsnTRHQXa3wC8HsC+55x+YMOYOW+Oog/O0Zo/4tOaiCL1FMkqU9hVtIBLBK33n94&#10;M7Zsb6X76gCmA69avQBjdQBb9PsWJr2/gqXhL7AlvNYCsKF23ldglVNAcjrI2KgfjNTFHNp5Ylkn&#10;p4WsLY1UK6eEzM37E+RBsOUyveRqLVkmF2bIRRmmxtqFGibG0iGIuG/GVWMjAxixNWI7WOCkDFmz&#10;GogjsvYUqdNGcu53gHYO2ICwDeI2ArqRsYCr1byaCLYCmm6tLv4wY71sxu2MOwHu1+8TgPv2VINe&#10;g9lxKOlqZ1mmANZFaCtbK3j6eNM5IxGdEI8YKiouFiGREQQmGEmJYWisSsaM0XmYRojrKlPUoFZc&#10;fAShjdAGsNiKBOCgsAB4estosB1cXOXKNQfWwlrrynrY3c2VQMuIsoxIu6tWG3V2g4eXmxq1dnN3&#10;hivhd3HVXitydLKFI0sVB8rewQZ29taabK1ZCrF04b/jY2vNEsYKNpy3YgclaUgNHkrpYi0XyFiy&#10;hLKBraMjnD284eEfDN+QcPiFRRH4eIQS8OC4dKXQhEyEJmYhJCGD82lqWUh8JpXBjiAN/tHJCIxN&#10;pVLgF52kFBCbDH92Iv7sOPzYYfhJBxLDZVFcH5HAjoTLwuPh4OGHvgMNGZ8/x1ff/AOpmZlY0dqi&#10;Hnggd2KdZx187cZZPHp4EW9eXCXA13D35jHs27cRew8e+D8GWBxYuw5anvVFgH+VWlcA1iAW5/1A&#10;YEUawJr7qvPAR48R2OOa5KF0ArC0HwGWSK0BrK+R9QDLUydFxwn4voPt2EyAVQ2sAF5BgOdjHCO0&#10;AGzZ7xu68NewMeoGewJowwgt53fliivlwLrztOqiDgPtqiyjQb0JYj/lwuK4ck5XXZhhxmWEVTkz&#10;ZSMRXOpprpPXyzldEzmvazSAsGrndmWZumCDkBjR4QYTGDk1pCKsDB7JqZy+vdC3T0+lPr3kHG93&#10;OmZPtc5g0ECdExM4HXQSe2XajAeinRzEznZsbVlfWzF6m2kAG4gD90VPAiwRut9Alg+sbx0FHoHB&#10;zQlOBMLGzlo5uAxiyX5t7W1U7RublIjUrAykZWchIS0FEbHRdL1QJCdFoKkmBbPG5GM6Ia6rTFYA&#10;xyeG033DKIE4XCkyNpQA+xFgF8Iq0NrBlXLj53XTTf9X2WutGwFXciTAjnAXedDFPTgvrSyXTsCZ&#10;QOvk5Gin5OhIuJXs4KyTk6O9At2e/z4B3daOQNsRXLZylZu1gC7LuV6+E5G1SM3bwUona0rmlWxt&#10;VWtrz2klztvbw9aB3ytlZe9IsXVw0sR5azlFRFk7usDayQ02zm6wc3GHNVtjSyt079UH//H3z/H1&#10;998iIzcXK9tWKweWGxrOEeDrN8/hyaOLhPcq3lJ3bh7B3r3rsO/QAcj92vJAOxL6X4D9s/4I8COd&#10;++oGqnQurBz4E+ndVznw0WPbOgH+6MK6SM2aWF8X6524U4T5BNvjJ3fhKF+758BG9RRKAViL0CsZ&#10;oedh3LgGRAfxi+r3tYLY3qgHHM0HwI4yN5ZLIvsp95V4LK1c0PHxkkq6MLexthhIWGUbgm7K7dkB&#10;yLS1JQ90K4HbgJDL/vqpyy9N5WIQwioXZhjrLswwGtQPgylDgz4wZEwdrCAeqC7WGCCnbwiquiij&#10;h1xV1U1dmNG92y+qFaDFlcWpxYm1uNtPueVgOrK1rSUdy4U1Jl3Dyx0OTo6M62bcbpACWE4Z9e7T&#10;G724HyO6ritrUDmtI6d3osUhY+gygb484KwZpxmp+bnsHOzUYFViRgqyCvOQU1SA1OxMRCfFIygy&#10;HCkpkRhem4q54wjwmDzUVyUhPT2SAAu8FNsYEaej4uQiCj/4EGAPF1sCZw93OrGHyM1eyfNPcieY&#10;HuxgRO6eznRiOX8sAHOZB+dluYjbidzYCQnw0im4iujMIhdC6+rEzsBJWro/5x0ItV0nwDrZE1zV&#10;0oEFcG4jrZIsU9KAtrH7CHfnOnacNjpZq9ZewauXraO0jpSTkrW0ArATAXZ2hY2LGxxd3WHHeWNz&#10;S3Tt1Rv/73/8B7778UfkFhejeW2bAljuCRaAb9w6h6ePBeAr+PXFRdy5cRj7CPD+wwfVZaL//hMp&#10;GaHV87Besv6VCzju4L2A+yvBFRHWj86rc189wG86CLDefY/rQNa7rwJYB7FugOtToGWdgH6EDn7o&#10;yFbs2rseGzevUhFaTiVtaF+JVQR47Nh6RAbyy+r/Laz6fwcH415wInx2lIWJRGTGYXFYAiwR2Uyu&#10;kCKAmpMSYJM+ClYB1UZGrgmqwGplToAtPgVY9sfXEnq5xFIglsss1VVVA+XyyD4YNLAXBhFWkSGd&#10;TiA2VO7bS7mtHtxuBLfrLz/h55+7oFvXnxXAEqUF9oEEWS686CNA9ua+CLQNAfb2cUdIsB/8/HwY&#10;LV2UAxsIwIzQokGDWXObGdJt7REWFUxXTUJ2QSZyi7KRlZvBujUG7l6udGHN2eXqqKDwECRnpil4&#10;RWk5WYhNSURodCTS06Ixoj4D8yYUYoYCOBHpGZFITApXEIvilBOzk4gNRkioL3y9JSrbwpOfwUPJ&#10;Dl50V5E34fRy57ROAqiniLB2ihG6c7lOHnytO/clko7hU3g1aAVeSoFsSxe2VQA7OP4ZUisNaHZi&#10;dlxnJ5DrJHCK7LidWqZe8/G1knq05dIyBVH2fM+P0ArAjpTOdblMD7AVgRV47d084OzuRYBdYUSA&#10;f+7WHf/P//h/8AOPgcKyUrSsX0uAD+LEuRM4e0ke+Ch/euYC3r66zBh9AbevH8S+Petw8MghdY33&#10;O90TKUX/7SCWeh7WC8gTKLWrrjTnFUndq2pfxuXO2ldB3EGIBWA6sB7ijy6sAaxaAZatGqnWLVMx&#10;m8Af4WsPH9mC/Qc3YfuuNQpaGYFWAOscWACOCuCXR3htBgjAPeBsORAOVoSOUVgglnisalgZyJLL&#10;HFkHy/XKyp0Jq7ivrZUh4zIhJqgCq1pOgO2kFmYrkJuzM9Dg1aQAluubCa6hXN/crwcG9u1O9YAB&#10;oRUnNpSrqliX9u5Jx+3+swK26y9d8Av1008/4Bf+gOLMAwb0URDL9dC9e/dQkVhq2v595TOaEQJX&#10;BPv5wt+XADs7w8zcnHHbBMYmprCw5sFJR3UnBCFh/kjNiEd+URaKyvJRUlnEAyQf6VkpCAj2hZml&#10;KQaznnYiLKHRdNrsdB3A3CY3C3EEOCIuGpmZcRjVmIH5EwoIcO4fAFZKDEVCQihBDkVsXDDCwnzg&#10;5yOOaqsg9nCj+7rbEUI6rsjDHt4eGrzejMdelKeC2pHzzpQTl2mS5Z7cTrXcjyc7Andd7O6E2FkD&#10;2I2RWuK1BjMd2ckGTpSDE2tmR4GVIrQKYMZoVT8TSnvCqEQw7fndybQA+im0f4ZXQS3T8hpKbi5x&#10;cXcjmB7KXUUOjMmOrh5sZZknwfWEA8F19vRlB+oLB64zMbfAz1274f/9H/8vfur6i7pdtXUD3fX4&#10;IRwXgC/KQx3PKoDfvbqCN8/P41bHfuzdvRaHjh5Rt0DKEylJqIL0vwdYnsbxXBuBVldaaXWvVvvq&#10;B64EWi02f5xWABNGpY8O/CnAIgH39HG2uu2OHN1CcDfj0OF2HDi0CXv2r8fWHfJI2OWsfxepyyk3&#10;tq9iDUyAxwnADrAb8C31PRxNesKFADtbEz62NgRRLo+UU0IyiqxGmXWQigReO2tD2FsPJvSDCSwd&#10;T+KzuDid10EkcNOJ5XXmJv0YpeUaasZocXHW0casqeXGCENCKxAb9O+hgNZuXujLZb3QRwdwD7qv&#10;RGcN5J/Y/qLcub8OYAFZHLlXz56saXugX295D2N+Lht48eDw8/SCJ3t0Bzt71ro2jNcO6pJCHz9v&#10;hEfSUVOikZufhpKKPJRVF6G8ppgHSBGy8tIQFhnEOtoeloyGHr5eiIiPVtDmFhcqiNNzszWAE2KQ&#10;mRWH0UMysHAiAR6rAZyREaUDOIwAhyFBB3FsXBDCCbC/Lx3UgwC721CE2IPwedoRTr00eL3FkcWZ&#10;9Y6sXy5gK3j1UVuDVwFMSS2sB1jV1zpprqwBrCCWi2uUA1tpEtflv1lJAKY0gOVuLx3IIuWuOmD1&#10;4vK/Wubq4cbvMwJJKSlISElHeEw8/EPC4RMQBi9/iq1HQLi64srDP5TTWuvk4Q1z1sByvv7LL79E&#10;zz59UFVfj9aN61WEVg58UR7qeBbPn1xUAP9KgG9e24c9NLHDx4+rO6s+Bfh/Jz3A7989o/Oy/v3T&#10;wJVW917He4Krbz+6sYxCH92Bo0d1AHcOaAnMlHLa7TjB5Se5/vhRcVw9uBtw4OB67N2/Djv3rMGW&#10;bc2se5ehbf1HgJtbF2DM2FpEBdrBduDXsDP4AU6mveBG93W3HQwnG0M4EEwnBzO4OFvCka2NjZwy&#10;MoQdpaAl3E52JnCxM4Yz5cj1jup1mpy4H2dbWW6ktpeYbS0RW661NpOaeQBdvr+qj83lDiRxZUOJ&#10;59q0tBKlDeRSRrnTSG5SoLQ7jbqrGxb60qG1CC0j1f0JcV91HXNf/rgGA9lxmFjA2cYJ/u4+CPMO&#10;RKiXPwFgz844Zs+I5uHlhaCQQMQnRCErOwmFpdkory1CZUMJKuvLOF3CKJ2l6mE3T9ZjPFC9/f0Q&#10;k5SArIJc5JcWEeICZORlIz41GZEJsdxPPMYogAsxkwDXKYDpwIQ2KSmECtVcmCBrADMd+EgtS+cV&#10;cMV9BVpPe/iIOO1FKLVIrWsZiyVuq3kBWbdOlunBFUld7S6w6uElpCJZpiROTLBErpQArEEsLiwA&#10;65yXtawa4FLgfmwVxFynIrSIr/2D++qg1UdtR2cHwhvJ77kUdU1DUDNkKApKKpCYlo3w+HQERaUg&#10;JDoNwdHp8I9MgW9UMpUIn7BouPsEMQ04wHCwIX7+5WcYGhtzH01Y274RB48fpgMfZ4Q+idt3zuHF&#10;s0sE6qoG8FUN4KMnTuDh02f/HsD/1AMsj9N5pp7zrHddOW3UOXClm1ZAC8icVxBz+rOjR7cSYJ0I&#10;6dFj+lbTES4/JmKde/TwFhyi4x44uAH7D7BH2r+WsaEN23e0oH3zcqzfIPFZLuIgwFtWoqVtPsaN&#10;q0V0EL9gw29ga/AdXEy7w5Pu62k3GK62BNPehD+8FdzcbBjBrBivzNlLW/DHtuA6M7g5mMKDyzyc&#10;zODuYAJ3R5k35XJjnUzVMpFMC+ROhNnRimI0F9lTnaPVrLcV2Lq7l8xNtXuBTUzkfO8ANSItGsho&#10;PZB1srTqNBLhVYNYbAdJTcv61sDAAKbGZuxk6FCudEz/EMQFRyAuKAJBPoFwI9DOjGRe3j7q9r+k&#10;5FjlvsV036r6Uh5YFahpqiTEpcgrzkRcUhTcvWUgxQE+gQGIT2GdXJiHgjK5A0cHMJdFJcQhJ4cA&#10;D9UAlghdVx2P9PRwBW5SciiSk/UuLAAHaw7MCO1JWJXbEmAfxmaRTHup2phiFBYg9XJnFNZPyzq1&#10;Xr+Mrax3d6ajMxa7KcllrFYElb+nQCvwfgKwu7iwDmB1pZyC+I/O68AOTKB1kmnq44CXgE54dYNX&#10;f3BdSuKzACzum5yRjqZRIzF11ixMnDYNtUOG8busRHxaMTvAQkQlFiE8MR+hCXkITsxBUFImAmOS&#10;1c0Rzm7u6jy8nH2Q012Nw4Zi7eaNOECAj8mjdQmw/JG/V88u4/2ra3jz7BxuXtmLA3s34NjJU9oj&#10;ZX/77d9y4N//+Ru3JcCdDqwBLLDqpYe3c16AVhATYKlhBdK/0lGuO0rHPXKYOtSOw6x1Dx/YgIP7&#10;WNDvayO8q7Fzxyps3rIcGzcSXHFfah2deOMWOvCaeZgwoR7xQQ5wNvwO9oN+gItZd3jZDoKHAtgY&#10;LgKgDmA3N0ZHRjsfLwf48kDzcLFU4HoSWIHW09mUMZX1ZqdkmbTm8HI257Q5QSboAjPhd7U1hQs7&#10;CWfKgbKXu5nk7iQd0HJu2drCWMnCwgim5oM7b1zQX8ihnSuWae2CD+1mhsGUEetb7suadZ+zO4EN&#10;QkJoJNIiY5HMnjw8MAw+vkGE1w9+AXJbXyhS0uJRUCzuW6zgrR9ajTqqqrFMARyTEME6zA1Obi4I&#10;CAlGYnoKnTkfReXFyCfEmfmaAwvAubnxGCcATyrAdAG4KkEDODmYMV0DWJw4ITGEAAcQYG8E+ArA&#10;tvD1sqM05xWYPfnduztbES5LfnfsPB1E/E3k+nNpCZhernK5KuUiN5dwnX7a2U5kybRkqVpnwuZC&#10;6PQQKxfWtQKwXKMu8Dp0OrBW96oBLtXqR6sJq601rK2tmc7kHLKu5TIbgVnnyvpRaZHcIZVTUIDx&#10;U6Zg7pLFmDp7NhqGjSLAtQS4CjHJNYhNq0VkaiUi08sQlVmGyMwSBbEvfzsvb284OtnDmMeBAz/v&#10;sFEjsG4LjesTgOVP5QrAH15fw6/PzuPG5T04sG8jTp45qx4goD2R8n9d+2r65IF2754S4Dt/iM//&#10;K+ldWNrPDtNVBWKJxodZ2x4RYHU6yqh8RHRoIw7RcQ8eWKfBu6cVe3c1Y/f2ldi2dSnaNxHa9Qux&#10;Zt0CaiEBXopNBLiljQDTgRODGa0GfwdHwx/gZtELnrbiwIaEi/FXHJjx2c2VBwPl4+2AQD9XBPuz&#10;bpR6TTmuSSe83q7m8BG5mXPaTJumBGRN4tYayOLIbvaE2M6UB5apiuMaxHLxhzZwpm4zJMBWlCVl&#10;ZkaQ5WYFHch6aI2NuUxkIldyEXRjE1iYm9MlXPg5fRFJ500hvJlUSlgUIjgfGEInDo0gvFGMx6xn&#10;s5LpvvmoJrwNw2s0jajhfDkjcgYi48LgKhdNeHsiPDpKjToXlBayXi5RbTYdOCE1iaDHIJ8Ajx+W&#10;iUWTCzBzXA4BjkdauoBLgEV04mQ6cRIBjosPREQ4AfZ35vdrD19+x35KArA4LztPgdZOOj12eDZM&#10;RrZmcLZmorGR74+pyJ4w21uwZDGFI79De3aEDror4ewoW0vKwoQpx5jiMktuZyMpiuDTmZVTq2gt&#10;N5zQgem+WoQWiMV5pWVcFoAJr/5csp29FaxtLGFuYQpTMxPKFObmZuxw5Xp1uYPMAhZ0SXMrzlvJ&#10;teyW8PHzYydZh+lz52HBsuWYNH0mqhtGID23nt9fIzvB4UjMGI34zOGIz2tEQnED4gh3WHo+AqPj&#10;EBQcRBNxUze8eHq7YdS40di4lQZ24giOnTmGcwT43t1zePWcAIsDPz2HG5d204E34vS5c+rJIL8p&#10;B/7vAJYILU/j+BUf5EYG5cACqd6F/6sbawDrRYAP0V0PHWlnXbtJ6Qgj8lG6rbQC7mHG5UPUQda6&#10;B/atwT4dvLu2Lcf2LUuwpX0RNm2Yj7Xr5mHN2gV0YD3AK9HaOl8BHB/MWDP4WwL8HdzMe8LTZgA8&#10;CLGj9UA42hopgCU+OztbKEcICXBHWJAnAmTUVNzX0UQHL4EluL5uZh+lANYcWSDXu7WHitUSu+UA&#10;NOH70IUVwEY84LQ6W+DVbiuUVoPYnJI7j9Q1z+rySR24OmmXUw4m5GbcDw9IZw9+zkDEhhK4yDhk&#10;UUl04rAguYUvGpEx8YhPTERiSiKy8tNRVl2M+mE1jHd1GDq6QbUCdG5RJsKig+HCA8cnwF9dQC8P&#10;7xN4S6vKUEQHzs4lwMkJ6vLIwrx4TByRjcVTCjBrQi4aG+jWBdHIzI5EBpWeGYVU1sQp6RFIpBNH&#10;RfogMNAFvj5MNwpie/hx2oc1sXJgB3O4KHAJMAF1IpyO7OCk1QPtQpgduMzO3BB2LD9sTeVMwmBY&#10;srMz53dlbmwAcyNNclWdwOxky46BgKqIrbtjTLtrTE4pferEmpwIsHbuWJzajrWvtbqpxIhljrqs&#10;VU7H8fs3MTFiZ2uiZMr1chWc3FxiYWmlHlk0dMx4zF+6EotWrMb4qbNRWjMKadkjkJg6lslmKlKy&#10;piM5dxJSy8chleuSKochKqcEUUkpSGBnG8mSR06RyX3U4yePx6ZtBFhGoQmwOPC9e+fx+vkV5cCv&#10;n55Fx8Vd2L+3HfJ43mcvXtKB/32A1b3A8jRKOrAA+9uvt5T+lyATXpEOYA3cg4RVdJg6clADV+Ky&#10;OO8Bwrt/L+FlZN67c5UO3sXYumkhNq+fhw1rZ2PtmtkEeJ6K0BtYD7dvXYVW1sACcFwQf7DB38Bx&#10;0LdwMe8Od+t+cLcZyNq0P+ysB7E3NuMPJ/f/0o0Z40ICPBDByBca5Ao/D2uCKQDTgQmqN6H1cTUh&#10;vKYKYIHXW9Yp99UBTOBF4t6u3KdE6P8KsDiwHmATBa8FJTc5qBsY5DJHRmgjxuU/AKyi9GDWzhaM&#10;5XJKxRshfqFIDI9BepQGcEJIOEIDQhEUIvfjJiAlNQ3JjMM5hVkoryklwLVoGtlAgIcQ4EZUN5Yj&#10;uyADwRGBcJXrn+kA8cnJyCsqVPCWVZejuKyYQGcjKS2JtXI0igsTMHlUNpZOL8LcmaUYN70cQ6aU&#10;o3Yia+sJJagaW4KK0cUoG1mIwvpM5JQnIrU4FrGpQQgMdtUA1oEsnaaXC79nxlkPRmgPRyYiuq0A&#10;K3JjPHanA4tDO8mNJUwvdiw3bAmxApidnYUATHDNBg9UF9HIWQBrcwMmHyYh1sV6gN1d9BCzU1f1&#10;sAaycmFKzhOr88bODgpgR1srJh1jBa/BIO3qOXnIgiQhUwJrIjI3UXeEyUMQ7OwdkJaVi0mz5mNZ&#10;6yYsW70J42csRlnNFGTkTOHvMBMpmfPpxvORVjwbmfUzkDlsEtIaxiCuoFI9/SMvOx1pybEIDfZl&#10;5xuNKbOmYPMOGt3xgzh+9iguXCbA9wVgidAdqgbuuLAL+wjw2YuX8EIeaPffPFJWSd1KKDWw3Mwv&#10;z8K6rYGqAJZWD63WfhzI0gN8A59JXXtEattPoD1MaA8xLh9SriuRuU2Dd8dK7Nm+AjsJ77b2Bdi8&#10;YQ42rZ2Jda3TsaZtJgGeyyi9GBvbVxDgZrSyBp5IgBMIsNvgr+Fg8A+4mv7MGrg/I7QBHCz6wlIu&#10;i5QLMShLC0JtY4RAxueYSF9ER3gi1N8Jvh4WhNcYni6DCelgwmrEA86YYuvM1oly5Hqppx2MCS1r&#10;azsjgksH0Y1024nkNJRqxX21O56s6LaWPAjNeUCa0lnkYgv9HUeD6SjS48vglb73N6SMWP/KeV5H&#10;eyce/L4I9QtBUng0Mhi/MghyHOvfIL9g+AeGMhbHIzkthW6YSpfN4YFURoDrMGRko1LjiAYuK+VB&#10;l4LAUAHYE/4hIUhMS0V+cQHhLUNFbTnKKotRyNdn56QhMysJlWXJmDY6B8tnlWDp8gbMWTsGM9on&#10;YtqWSZiyaQImb9Q0bs1ojGwejmErmtC0tAFVU0uRURyD8EhPOrIz/Hw1iPU1sYxG+7kTaldbfrc2&#10;CmovguVFCD0JtgfnBW6J1s7W5ozQZp9EZ6YYliDmcg7fqB+/X0N1d5ibE19DqTqb8mBn4e4icVqT&#10;/tSSOm9MeOXcsRKXO7GmtRJA+VsYEV4TdhRmpvJEFel0TXnMmPK3kDvMzFgn8/N5eqOoohbzlrdh&#10;7ea9aN6wGxPntKKycSHr4gXIyFrKhLKMAC9BWul8ZDfNQtaIqUgbMgZJRVXILyxACb/nXJY78QkR&#10;yMhNxcx5M7BlB8tMAfjMUZy/fIIAn8OvL8SBO+jA53CNAO/d0854feXfB5g18G9yM78CWByYAOvB&#10;FQdWAH8cke6E95P2s0MKWMKrc1s9uFLrHtjbpqt3W7CH8O7etkzBu33TfGzZMBfthHdD61SsaZmM&#10;1tXTsGbNnwGeT4CrkRDIH874a9gP+gqeVt0Q6m6EEHe6qoMBrM1684eR87JdYSBP6zDpC2/GuugI&#10;XyTE+iE23APBfjbw9ZRobEgXGEBIDahBna2b3SC4skNwsRlEaHnQWLNzkPPMVrpzzeq8MSOdXAii&#10;LsmUK7e0x9fKTQ9ys4MxZWTCg4QykdsIdff+msoNCqy1pKeXGw/U3UMGMmottys6wMPVE8E+QUiU&#10;CE14k4LDEeYXwFrTH74BjK5xsQrgDPbq+SUEkjDqAW6kaunGhRXF3CZJ3azvJqecwsPpFNy+tIi1&#10;XDmq6ipQWV2CsooClJayEyjNwpCaDMwal4eVc8qwYs0ILN0zA0uOLcTSk4uwmO0iasnxxZh/eB7m&#10;HJhFzcTs/TMwuX08aqaVIqcyAak54YhL8Ed4hBfdxh1B7DgDfV0Q7O2MIE8nBHg4IsDdAUGMkkHu&#10;nGbr52oHH7qopwAt9SyBdqJDi9M6yr3bdGhr3Ui/LTtJF0Zzb3db+Hvx9d5OCPRxVu2fp/08Gef5&#10;Xj58H3++t78nOxc59+xipwbIbK1MVWcrtbYTa1M3B7o5ARe5cNrRgU5O1w5i+qkfPh5L27Zi464T&#10;WLPtKGYu2476kW38/lexxFiJrJxVBJggly9A7vDZyB41HakNo5FGgEv5nVdVFKIoPwMpKdHIK87G&#10;3EVzsG3nVtbAhyB/M+rC5eO4T4DlGmh9hL5ybgf27t2M81eu4OXr14zG/+7TOMSB5ZGycishI7Qe&#10;3k9i859HodXy19r6zzRwqf2Elzq4n+Cy1j1AcPfTdfcRXnHe3YzNOzcvwjY9vOtmYWPbNKxtnoTW&#10;VRPQ2kKQBeANBHgzAd7WgrY1CzCJACcHW8HH7Du4m36HUNcBSA6xRUqYLaJ8LeFDKO3N+8LCqAcM&#10;+v0Io0Hd2PtaIDLcC8mJAUhJ8ENMuCuCuK2XMwG270dg+xNYTS6sp52tRf1Zr/WFPV1dZGfeT10k&#10;Ym3WH1bsFOT2RbmGWmQhD8Yz7qsemid3Phka9mUsGwBDgVjioLUZLOSeYmc7ePsR0NAgKhhevl6w&#10;YU1mSAc2GiyP5RHH8ECITwjigyKRGhyJWF86r4fcOC9PzwghIPJw+jQ1AFVYXkwnqEbDCLrv6KFK&#10;tUPrUFBehLiUBHXu18OHjh7F+jUzk2CXcvtK1FLV9WWoqi1GdVUeaiqzMbwuA3PH52PVnFIsbxuO&#10;JftnYfGJxVh6eimWnKROLcWy08uwlO3iE4T55EIsO0OgD87GmOZhqJ7CzmFkForrUpFNR05JD0FM&#10;tD8iQr0QKSWMnzui/D347+LvEOaL9IgA1va+iOLyEC9nBArghM1PLvKQq7okggvYdG5XxnA5d+/K&#10;ssifdXZ0hA/SkkKRlRyO9IRgpMf4IT3aG1lss2P8kRntx87PC0khnnw/vmewFxLDfJRiAvn9En5f&#10;OW3lYAVvpoEgN3seO66ICnDjZ3RDOKdDfN0Q4s/XJyZhzNS5aN1yENsOX8LGfeexsPUQho7fjMKy&#10;VgK8SgGclrcEmVULkDdiFnJHT0Vq7Ugmk0pUVpagtqoIRYWZLH1i+Jo8zF8yD9t2besE+NKVE3j4&#10;kA78ig785gpePT6NS2e3Y8+ezbhwVZ5I+ebfAlgcWDuNpIvQBFh/HlgvFaX10H4K8a9a+1knuPt0&#10;cVm5rgbuvh3N2Lv9o/Nu27TgD/Cub5mCtpUTsHr5OLQ2TybAc9S54I1bBOBmzs/H1PHVyIqwRYjd&#10;Twiy64bUQHMUJriiMMUdmVEOSAyyQrS/BXt9GTkW5+zHA8ISMYzPGSmByEoNQHKcJ8KDGe08GJMd&#10;B/KHHKDkZi8ygKutASOdHuJ+cLSkLAYw2tF51Z1PAnN/dYGHSC7DFIhNBeLBhFcu6DBlNBbHlcfs&#10;sFd3oNsEhLADSU9ilM1DYWkBXTQDIeEhsLW3h5mJJZwc3JgMAhBNeJNDopEeFI0Y7yC6iR9hD0Bg&#10;WLh6lKv8VYm8wjyUspYVYJtGDUXT2BFKtcPqCXAhYpPjFcBefnTEGNbTWYSL9W9NUzXqm2pUnSwA&#10;V5bnorw0A001ciNDLgEuYa03DAv3zsDC4wuxkBAvOL4Ii07QidkulmVH59OR52P56UVYenQBZm6a&#10;gjHLWH/PqULjtDLUjSlEBevkgsIkZKdHIjM+FGmRhCzKF/nxwahIjUJtZjyq02NREB+G5Ah/RBOs&#10;CMIjCvVzoYs60L2dEBRAF/dj2eNlhwDG84RYXxTkJaCuOhdNtfmoK01DVW4MqrMi0JATica8GNTn&#10;RqMqIxzFSUHITwhAAVWUFILilFBOByE90gdxhDXC2xHRdOvUYA/kRvOzxfkjlykti9NpUX5IjQli&#10;mVGI2UtXo33/Kew9cx3bjlzFio2nMHbGLpTWrGeMbkFOYQvSi5Yit2E+CkbPQr4AXDMM2SUVqK0p&#10;R011MQoK0pGSFotiuvGCpfMJ8HYVoY+dkaeznsTjRxcIsNTAdFwdwPv2bsGlax149ebfBfhfKkLL&#10;43Q+AvyJ++oi9EeANakBLgL8/tcOfHZwXxvhpePq4vIBuu5+Be8qVe/u2kJ4N+ti8/o52Ex4NxHe&#10;DasnY+3K8YR3DJqXjsbqVZNUDbxhowC8nACv4vx8TJ9YhaIYW8S79kCkS2/khNuhIs0blZl+KEl2&#10;5w/kgvxEF2TGOSIpwg7hfhYID7BBUrQnslICkJ0WiPQkX8RFurAetoafmzFj1WDGuMHw1tXDnqyB&#10;PRwGw91eHJpxmlHa1Uau9JKrtgarK7ZEjnLlltTBjHYqSrNV11+zFrZgTWcpj95xsYeThys8/LwQ&#10;lxSHYrqm/O0mibzyt51S0lPUUzJcnN1Zq4chKoywxabQSZKRExqHpKAIhLIGDgiJQFRCInv7HAVv&#10;cUUJqui+jSOGYCjBHTZhJIaOG0mAG5QDxybFw9PXlxAHsm5mLZ2TjSICXz2EAA+tUVdslVUVoJiR&#10;riAvGXUVSZg9LocAFyuAF+yZjgWEcyGhFS1S8HKa8M4/NI9Rei6W0ImXHyHgW+dgast4jF48BMPn&#10;VGPopAo0jCxGbV0+ygtSUJoex9+F8MQGojolCsNyUzAyLxVjCtIwPCcJ5VyWSWCSI32RRNATwumU&#10;oXQ/gpYUF4CEeD9ER3khJsoTuZnhaOB+ZSxkCjW2qRAjKlIxoiQeYyuSMbE6HeOr0zCyOAH1WeGo&#10;TA9FZUYYarOjCHYM22iUpYUhL9YfaWEeyKSKYn1Qxc69Ji0YVamBKEsORGFiEHL5uRoah7Du3Y69&#10;p67i2KV72Hv6NmP0JUyecwDldRtRUNbG77sV2eUrUDh0EYrHzkbBGNbAVUOQX1aB+toKppwi5OWl&#10;EeA4lLF0WbR8EbbvJsAnpAaWxyqfxBO5E4nw/vbmKl4+OoULp7Zg/76t6kH3/6cAiwO/10doAqwf&#10;hf50JFqb/zhC/V4cmPpMRpclLuvB3b+zWYN3G+HduhQ7FLwLsY3Ou2XdbLSvmYGNhHfdKrruijFo&#10;WTwCqxYPR8vKiYzMjNC6U0jtdG6J1DMnVKAsnpHZswdiXHsiN9IGVZleaMjzV21pmjvKMz0pDxSn&#10;eRAEZ6REOCCNrpuTFoC89GC6cCCSYz0RHeyAEG8LBLAeDvAwgb+7MXxZS/u4UXKaSUahZTBLjUCb&#10;sGaWc8FyKomtXNVlJyOqZnCx150XtjWBra08DZOuy3hmzZrO1s0Rjp4u8AxmDZ6RhArWn8PGDMPw&#10;scNQ1VCFjLxMhEVFqsfRxMYwHiekoiA1B0UJ6SiISkJGRBwP3FhExMXzAEhHXkEB3bsIlXWVrH0b&#10;MHTMcIwgvCMnjcbwCaMIcCPySgoRnRCrARwgtxnGIjM3F8UEuKqpCtVDq/n6MpSWF7AzoJvnJ6Gh&#10;MpEROgfNc0sJ8HANYNa9EqOXnNBitEAsNfDcfbMxd+8sLDowDysOLMGSrfMxo2UyxiwciqFTq1A3&#10;qpj1dRojbhhSQryQFR6Awhg6YFwYqpKiMCQzAaMI8YSiDEwqyVIg16bHoDQ1nL9fFApSwghPCPIz&#10;o1CUR/jpqJmpjMpJ7KTzozFiaBGmTmrADGrSiFKMIbCjKxIxsT4dUxqzMbmB+6xMwZD8SNRkhqCW&#10;IA/Jj8GwogQ0FdK9BeJk7j/GBwXs2MsTfNHAjr0pKxgNGQSZx0c537+IKWHM+AnYtPMA4b2NMx2P&#10;cfDcfazbcQ2T5x5EddNmfqfrUVC1BrnVK1E4YglKxs1DwaipyCDApVVMJPUsVyqLkJ2TgkRG6LK6&#10;UixaSQb2bFd/iP3omcO4fO0knsqNDK9ZAxPgFw9P4NzJduzbtw3Xbt5Sj5T97/4qg0irgQVgOrB6&#10;oLsMYom7fgoxAVawSvtx+v1bbvf2NgHezVpXwN21irF5JevdFXTe5dhNeHe1L8bOTax7N8zTwTsT&#10;G1snY33zBLQR3tVLR6F54TCsopoZpdsYoeUqrE1bVxHgVVhLR55FgCsSbJHh0xOxbt0JsAV7VW/+&#10;MAGoy/VBRYY7qrO9UMvpKrZFjNbZcU6Mce7IYXzOzwxGbnoQ0hJ8EBvmTIe2VnE7xMscQQTZ38OU&#10;0doMfu7a+WEfF1MFs3allu4CD7mai3W1p+4UidRoLo7yqFrWuQTazsESVo5WsHS2gbWrPewJsFeo&#10;H1Jy01HHiDt60igMHzccZbVlSM/NUE/IiI4jvCkZ7GRyUJyezwMsByVxaaznEhAfm4C45BSkZ2ah&#10;oLgQxZV0tyE1GDqKHQGhlf2NnjwaIyaORs3QRnWjQnhslKp/fQODuf8EZBdwn+w8aui+dcNq6d4V&#10;KGWcyyfAhUUpjKPJWDApnwCXYakArCL0IgXu8tMrlJYQ5vkH2YnumoEZW6di7jZCTHgX8HeZsWwK&#10;RkxrRM2wEnYIiYhh7RnoZA1/OwsE2log2pnx14PJyN8HJVEhqCPIjWkxdOIUjC/MwOh8ujGTQFNu&#10;MoGLRUVmDMpz41BK4Irz45CbEYLMFH+UFcZh5LBiTJ3ciOkEeCIBHlvN1xPg8bVpmNyYRZCzMVoA&#10;LogmrGEqWjcVxmJoUTwaC+JRQzcuTQ5mIvBBcawXOxVfDCG4Q7NDMCQrCHWs3yvp0uVMCVNnzsKu&#10;QydxtuMBLtx6hoPnH9CBr2LSbA3g0lq6cDUBrqEDj1yEonFzWQdPQRYBrqxlQmqsVINYmZlJiKej&#10;VzSUY/GqJepvSB9UANOBr53Ak0fn8P71NRWhnz84gbMnNmH/gR24fusO3vz67z3UXfT7Pz/gN4nQ&#10;AnDnIJbOaQmptH9YppMA/F4A3kfHVa67cwXhXU7nXcbYvAQ72xcR3gXYTni3Et7NdN5Nq6dgQ/NE&#10;rFsxFm2Et2XxMKycPwQrFjRh1QoBeK66oWHTVjowXVwAnjmBLpJggyzf7khw68YIbYa6HG8MLwni&#10;D0YXzvJATQ4ducAX9Xk+jNYeyE9yQVaCG3JT/VGYySjHXjlDYnS4MyL9bRDmbamcONjLjG5sBn9P&#10;c0JMEWI/dwuCbKGuzlKXWArIhNjLxVJB7OFkCbnO2pWts5MFHDhtJ/Dy4DV3ogsTYFsZnIlgPcYf&#10;csT44Zg4YwJGEboyumBaTgbjboL66wFZhDcvPQ8lGQUoJ8ClcanIik1EfEKy+qsCmdmMuwS4pKqE&#10;MbiOncAIjCK4Y6eMxdipY5UL1wxtQE5xAUKjIuDm5Q2/4BDuPwm5rOW0Aa96qo41MAGuKuT+WBsX&#10;p2FofSrmT5RR6BIsaRmK+bumqQi95MQSLD25BMvPEOJTyzD/wBzM2D4NU9dPwoy1UzBl5SSMmj4S&#10;Q0bUIpdOmpoYqQajHIwHwWkwS43BBnAc1B+exoPha2aCICtLxBDmnCAflEYFoTohgiDHoon18LDs&#10;RAxlpK7LiEV5agSK6eAFqaHIYbzNTPZHBgGuKEnAaEI7bcqQTgcey9g8sixeQTy2OgVjqxipS+OZ&#10;ysIVwI15dP2CGCoWtTnRLLlCUZzgh3xG8hImsepkX+W+w7JD0USI6zNCUZ0RgdqSHCxcshT7T5zD&#10;hZuPCPBzAvwQq7dcxrjp+1nnb1J1cG5lC3Jrl6NIB3D2sEnIrmRnVl+jAC4vzUUqOysBuKqxCkua&#10;mUT378RBRuhjdOCrHSfowOcJsJxGukyAj+P0cQK8f7v6U61v3777twD+5z8JMB1YD7D+Zn65kV9/&#10;GukjxDp4ZZ7givsqB963k867Q3Necd3dWxbTef8I75Y1s7C5dSo2tkzE+pXjsGYZa16JzvObsHJe&#10;A1awbV4xUV3IIQBL/btZAF6nReiaRBvk+nVHkntX5ISZsof1xsjyUAwjxHW5dF8675BCf6V6OnFJ&#10;mhvrYirVh7EolBCHM0b7IzHKBVGBBNjXCkEEOJDwBtCB/cWB6ca+hNjXw5KxmlKXWmoSkL1drRTE&#10;6vpqSq7+ciLQjgRZbrJ3cHeCvYcz3OTJjQHeiEqORU1TDSbN4oG/cDrGzRiLqiFahE5ITUZ6RjZd&#10;Jo+frQBlmYUoS8riwZWK7PgUJCSlICk9A9mMwUVyKoi185ARjRjF6Czwjps6DuOmjWenMEYNYmUX&#10;5SMoPFQB7B8cyto7CXnFRajgwVPP+rt+eB3jux7gbAVwU20KI3Quls0swkI5D7x5IqPyLOW4iwny&#10;MsIrp5EWH1qAmVumYjwT0+TlEzFiylCkZiYikh1UoK87XGzM4WBmBHujQXA1ZQliYYEgO1uEO9gj&#10;2sUZ8R7udGMnBFox8VApPh4opCNXRIegOj4ClQmRqGWtWM0DvjQlHGWM1fmMz1lJ/sgmyFVlyRg7&#10;qgIzpjTpAC7DmCq6d3EMO3E6ehkdujSOcZk1bw6dnlA25tGBGaHrc6JUTVzKfeXHeiMvwh3FMR4a&#10;wExmw5QDB2sAZ0XxOylDc+s6HD57GZduP1EA7zv3ACvbL7Hj3IPy+nY6sAZwXsMyFI1aiKKxc5A1&#10;ZDxyqxpQ31iLhoZKFJdkIyU9Gkn8N8kxsLRFAKYDqxr4MK5dP4lnT84zQl8hxJfwjACfPLqRDrxT&#10;/Z3kfx9gLUL/pv4qg1xKqf0BM+XEOonLfnh7j7qr6d0f9dl+wrtvO+GVkeatSzR4N+rhnYPNa2eh&#10;vXUaNrVMwoZV47GWB0Lr0uFoXkR45zdixbx6BXALe/Y16whwuwxgNRPgZi1Cjy9DXaI18v27I8Wj&#10;K7JDjNFIgMdUhGNUWQgjkq8GcJE/hhLopqIA/hieKEp2Y2/OSE33Lc4JZ4wOREqsB2ICHRDmZ4sg&#10;HysEelkQXnMdwOLEFnRiKwJMBybAPq4WOngtFMAiTwGY8Lq7WMOZrYubLbz8POBOcH1CAxEYFY6g&#10;mAhkFuZgGOve2YsJxcp5mDxnkjpnm1WQQzjlGczZyE7LRqG4b0YhKpKyGaHpwKyJE+nOqRlZyMnL&#10;R3F5KapYVw0bMxRjJo/BeII7YfpEahJj9Fg6cB3kkTmBoaFw9fSCf0gY4hm/84qLecBVqvesYQ1c&#10;wVqsqCJfexBAUSqGMELLbYSLpxZi7sJazFw3BvN2zsC4pcPQNK4cTaPLGNkrMGJ0FYYOL0dFLT9n&#10;TREKS3IRFOgNb3ZYcj7VbGAfWA0aCDsjQ7hbWCLU0QkxHvye3VxZ8rgi1c8XuWHhSA8MRKiTPdyN&#10;jeBFyGNdXZAT4IeC8EAUsDMoJNClSYyxBLiI9WhuUgATFOvT8lRM4GeYMXWoBvBIATidwEYzIkcR&#10;4liMKIlT0/X8nUVD8gljngxgRdJ9+fsn+iGXtW92uKsCuCbFjwDzWCHEjWzrGddrsmPo9E1Y174D&#10;x8534LI8J/rGU+w+dRdL153H8Im76MASoTcgr6oF+UOWo3jMQhQT4OzGcSioqUcjYa1nR1nElJOa&#10;EYeUjHjUDq3Fstbl2Ek4PwX4+dMLeM/6992by3hCgE8clasZ9+LO/ft49+7ffZyOdh74tw9yO+FL&#10;AvmEeqxGpD+8f6TTp9OafuOy3z5o+mz3Nrqucl4tNu/QOe82wrt1LaNzG6Nzy2TCO4HwMjovk+jM&#10;yLygkQDXYfncWh3AkzUHbtc7cLMalZ41voT1kxUKA3sixbMbsoOM0MTIPKEqFOMrgtFEgGsIcGOB&#10;H4aXBvIHDWSU8kV5uieKCXAJf6DS3EgUsmfOSPJBfATr4AACzBjtzzrYn/WwtApg1WoOrN3soMEr&#10;zivw+rhZ61zYSgPYhZFazmeGBcA3PAghcVGITI5DbHoyCitLMJKOOXvRLMxbOlc5sfyY2QQ4NSMd&#10;GWlZyE5mPZqai/K0PFQmZ6MoIQ0ZyWl06HTWvzmsV4tQWlmOmiHVGDl+BMZPHY9JMydh8qzJqh1D&#10;N5ZRaHnaRmhkBLz9/NSpp3h2AHklxTzg6MAEXE4lyWiowCe3IxYVJqOhKhlTRuVg0ZQiTJtYhPqR&#10;cqorCVGsZSO8XZEeHYq8pFjkJMQgNzEOGWwjgwMQ5OcNd0d7mPbvB+O+vWHSry+sBxnA1tCQGsT4&#10;bABvczOEE+RIZ2cEWNsixNERsV5eSAkMQLJ/ADzMzGDTrz98LC0Q7+WOjEA/yheJ3i4oiA5CUSyh&#10;jiPchLimNAWTxtZg5tQmzGIdPFk5MAGmAwu0Au+IUql3o5jMIhTATYXRSvW5rEHTgvm9+iMnygOZ&#10;oS4oinJDHQEexuNiaBYdOIMApwejLi8JkydOwKYde3H84g2cY4Q+efUxth+9jQXNJzFkzA5UNmxG&#10;cd165FQ3I79pKd13EQpHz0ZW/ViUCMD8nWprStUppLRMApyZoDrQ5a00N4nQxw/iBGvg6zc1B37/&#10;5gpd+BKe3BeA23H4yH7ce/CAML7/P3BguZlBHisrF3O8UXFaRWrVvmL7ki3h1rWyTC3/TWs/k1NE&#10;uxibd7YvxI6N8wnvXGxdPwdb6LwCb/tqwts8QdW9Ep3bFg3H6oUEeD6ddx57p7k1WM46WHPg+dhA&#10;gDdtW6mL0PMwc1wJahMsUBTUmwB3R2bgYMYeT0ysCsbESgJc6KMctz6PdXFpgIJ4qLhwphfjGAHO&#10;CEBJLusrxqqc9AAkxbrzQLTXAJbaVyAWKYA1J/bzYB1MiDWALQkt3Zfw+nrYqtZTB7CLgO3rhqCo&#10;YATHRjI2xyt4U/Oz2FNXYDihmzpnGqbNmapgLq+rQGZeNjKz6L4pmax3kxn1M1DB+rcyMQuFCfzh&#10;UzNUfM7MziVw8rSNctQ11ar4PIHuK/BOmTOd7VQ68jjUDW9EHmN2dHyceuZzcESUeoJEfmkJYzNr&#10;MkbsWjpDKevovIIsZGXzPXMSUEVYxwzJRH1BFELYOTmxZnUcbARPW2tEBfggOyGeLpiEnMQEpEZF&#10;ItzXFz7OLnCwsYIpHdegew8Y9eoFm8GD4WJpiWA3dwS7uCCU0AbZ28OXbuxnZY0QB5l3hC+nXY2M&#10;4Uegs8LDEU2XtuhD+AcOgL+NDRK8PJEW4ItkH0/khPppEMewcy5IUKePZtOB50wagqlMA2NYA4vz&#10;DivWOTABbiqMJLyhaMgN43QUj4EYNNKJqxiPSxihcxXAzigmwA0EeBThHZkThmFsG7PD0ViSjpmz&#10;ZmLLXtapl27gdMcjHLn4AJv2d2DmkqOoH7GVv98G3QDWSlSMXoS6KQtQOm4WsmtHc10thg2vRkNd&#10;CfLz5dJXzYHrhtGkdA58iA58gg584+YpOrAAfFkB/OjecRyVO/aOHMD9h9oTKeVm/b+C9lMJwBrE&#10;8mA7AfmDFqnlIXe/v+f0R8m8LFfTav07teyzHe0LCC+1SeCl8+rhXTNTDVptbP5Y97YuGYHW+UOx&#10;et4QNEt0nsPeaU4NQW5Up5HkdsL1ciODvgaWQayxxYzQ5sqBUz17IMN/EBoy3TGJAE+uZg9a4IOq&#10;TMaibE/WxDqA2dbm+DCOuaMs3Qel/GHL8qNRwB8rPdEHMWFOCPa11oErrisQ6+FlHayitObECmBX&#10;a/i426jbE33cGZnl3mNCLLcv+jFOBseEITQ+CrFpCUjMTkNmUS7KVOwdzpp1HEZOHKV+SLngIiMn&#10;C3nZOShgfM5NyEAha9+qlFxUJGSigDCnEuCUzGwVn4vKShh9K9V5ZAXw9AmYPHuqAnjK7Gl0YA3g&#10;gvISum4yQiIiEBIVjcQ07pfRu5o1mQBc3VCF4rJC5OayY8hMRiZrs5TYAPizE7IZ2B92BkZwNjVH&#10;oJMbS4wQxARRgXJ5ZxiSwiMR4UfXJIRmBoPQu+svGNirDwb17A3LQYPgZG6OACdXBLt6INLTG/G+&#10;foj19kGEqzsd1obg2sGbbYiLGwIdneEwyJDvZ4hoAhvNyG83YBAse/aF82BjBLB2TvL2ptyR5k+Q&#10;w7xRkR5B163A7EmNmD2+gQDTgQVgQivgjiqLVwNamgMTxrxQDCXAw4pjtVFpurKCONEXBYS3Ms4T&#10;Q1lOjcsPx3i69Bh2YMOLYjGSJcLCJYux/eBRHLt8CyevPVSnkNbvuopp8w8xxWxGGevfvMpWFDUu&#10;Q9OUhRgzewEaJs9AceNoDBnWiAnj6jFiWAVKy7KQnpWA5PR4NIxowIq2ldh1cBcd+ICK0DduEeBn&#10;Hx344d2jOHp4Ew4fPUQHfqgc+K+A/bP0AGvzH6f1yzX9ef73P0x/tn3TPMbmeZ3Oqwat1s5k3TtV&#10;B+94rFk+Bm1LRqFt4XACTLed24BVc+qUVs5mhBaAZRBL1cArsHl7C7ZsZw3cNgczRxegPsGEDtwD&#10;aV6UvwFq010xoSIIU2r4YxHgijRXJRnEUjG6NIi9ry+XEeBUT5RmBaKcAJcwSmezroqPdkNYoB0C&#10;fQiqQKtzYT8B19OKUGuSO5l83a1Z79mo+159vOzg42kLTw8buLrRhQmzPPA8PDEKEclRiM9MpPtm&#10;IpegyhVTYwjuBMbcEeNGqAGsnOJcZBLg4tw8diz5KEsr4GfMR01qHgHOQH4SAU7LRGpmLgEuZHwu&#10;I3yV6s4jGcWeMGMiAZ6GKXPpwGxlEKtGXYlVop7+Lw9tD42KoYNnEv4y1s41qBtSi8rachQX56Mg&#10;LxPJCdFwd7CGWb/eMOvTD04E183CCi5mLAnMbeFgakmxc7K2g5utPZwsbWFMyHr90hU/fvstfvr+&#10;BzVt0LMPTAcOhBPr2TB3L4R5eCPI0QXhrp5I9A8ixL4ItHOEt4U17AYawIKR2Zv7C3Bxhf1gExh3&#10;7QFPM0tEePjAje9pzc7B1sAATlSkMyO3mzMSvVyRHeJDQDMxa0wtZo2qxpSmYgXwiNI4jCpPwFiW&#10;AmMqkxilY/mbs/4tiCC80XTmGBWzmwpjWFLJlVqhKKcT1yTTfbPDMInbTOY+xlMjy5MxYUQNmltb&#10;sffYaZy8cgen6MAHzj1A27bLmDhzL6qHbCLAUv+uRvHQZRg2fTHGzl1IkGegfOgojBg5BJPZwYwa&#10;UYnyqlx21IlIzkhE3YhGArwKuw/uVgCf1AH84tlFAnwNb19fxv07R9RdfEePH8GDR4//bYD/v0og&#10;/mzrxrnYtoHgrie46zTnbW+bjo26unfdCnHfUVizSO++hHWeBrDAu3L2Jw68nhFaroMmwFt3tGDd&#10;GgI8plABXBzcExnevZDqa4DqVGeMLw/ElNowDC9kvZvigtIkR9Y8XvzhdC5MmKvpzGWpVGYAKtkb&#10;V7CnLcgKR2q8D6LDnBHsb40AVQNbKAf295JYTXi9RFznaUOICa6I4GoA2ymA1dM/vOwRGh2CqJQY&#10;xNB9k3MykSFXTdWUYaj8oNPGYebsyRhP+KpYH2XJ3UC52SjLK2BiKEZtFtMFVZ9egHIBOCULaenZ&#10;jF6yHQFnfK6he8ptg2Mmj1Z179S5M+gIMxXAI9V5YD3AKQQ4kp8nhj0/a+viEpTXVKCGSaCyqhRF&#10;Bdmsb/1gIw8X6NsHloTPlpFWwDHp3RemvQcqcIM9fJEQGo04ykcek0q4Dfr2Q5+ePfHFF1/gx+++&#10;wy8//IiuP3SBYZ/+sKCbOhPScE8/xHj500Ud4W/rqNpId08EOTjB2dgEpozbBj/9Ahtu72ljCzdL&#10;Kwz+pTsTgCH86eAeNvawozvb9B8Ia36eIG4T5+GMBDd75Id5YUJNHqYOKcG42hyCm6yDNwkTatOU&#10;ZH5IgZz/jcRwwinuPLxURqrjCTKdkPVwdRodOiMYYxmtp5bFYmpFAiZUsgOoycL0icOwftNmHDp9&#10;EWc6HjBCP8b+s/fRvPkixk3bwzSzWZ1Gyq9pQ17jClSOX4yGqQsYpaeiuHYYhrHDHstOpqmpFCXl&#10;dODsRHak8aqDXbGmuRPgU2eP4CYBfvn8Ej78Kk+GvIL7t4/i0EEN4EePn7KW/aD+NvBfQfd/Uwrg&#10;LQR3K8HdunY6NlPtrVMYnSep870SndctH421i0fQfbXovJrwNusdWNx3lgD8sQZe/ynAMog1RhzY&#10;FMVBvZDl0xupPgNRQVjHlQVgel04Rhb7EVIXFCc4ooa1sAA8mg48siRInW6qSPNAhQAs9RB/zOK8&#10;KHVlVnyUO8KDxIW1wSxtEEsAJrgCr5cNZct5uZNJ/xgZTV6cdxNX9nVFTFIs4jNSGJ1ZvxbkIqu0&#10;UMXnUWOHYiaBmzNnCiYQ4Go6cLYMIrEGrsgrYr1WgvrsEtZfJaijE5cnZiI/NQcp6Vn84bORwZhd&#10;VF6kbkQYMbYJ4+nkE2dNwdR5MzFtwRxMnjMDwyfIIJZE6FK+Jo3uG62UkJyqBsAqqypQ31CN0pIC&#10;+NPRjAmhxQBC178/DLv1RK/vu2AgITIhiE6m/De7enE7b3g4usPN0RW2dN8+3XuhC2Ht3asvPv/8&#10;C3z3zXf4+bsu6PL9j+jTozesjMxgb2LBKM20Yu+MCDcv+BFGF7qqO8EOYA3sS6CdjM1Y7xpiQJef&#10;+Tl6w4PR2o3rB3XtDqMeveBFd3Y1t4LNAEZsbmfFmO7P2jrGxQGRdhYojPDD6PJMKhWjCOTo0gSM&#10;o/tOqE1RGl0exzRG9yXA4sYSq0eUxakaWeJ0A9NXTTpLrsxgjCuKJryJmFYlr83A2IYCzJ45gcfd&#10;Lhw5dxVnrz9ghH6EvafuYvn6M0w6u1HV2I7Kxo3Iq21Det1KpA9djozhi5FWNxl5FY2oY0fb0FCG&#10;8opc5BWlM0XFIzY5RnWwK9cS4EN7NIDPH8atO6fxigC/J8ByNda923Tgw+04dvKYBvCHD38J3P9t&#10;aQDrIvPmNVMJ72TI6SJ1vnfVOKxdOQZrl9J9Fw5D64ImzX0Jb/Pc+o/xeVY1VhLg1lWT1NM41m+R&#10;AazV2LpztQ7gfJ0D9ybAfZBCgMsT7DG2lADXh2NsWRBrXRcUxTmgMt2NtZAf1wUqiJvkQo8MApzh&#10;i8q8CFTzRy8vjEVeZiiS47wQFeqEEH+6rIJXnFhgJrjeNghUktvYuJ4gf7yBXQPYndE6IIRulZ6k&#10;nDelIAcZjKm5dLsq9sbjGZ/nz5mKucqBR6OyoQLZxTkoLMxHVX4pOxfCm1OqAK5lhJbzwHlpuUjL&#10;zNEidH6huhVwCHvwsRNHYtJ0xme679QFszFt4VxMmjMTwyeO0wBmrZyckYHwmFiERsrf901hvZuP&#10;ysoKVJaWEkoXGPfuRXgHYGCPbuj6zbf45evvMLBbDzrxYNiaWsCO8Fgw2loRxsFcNogQGVD9evcn&#10;rF3Q/ZcehPd7fMvXff3FP/ADQf7hux8woHc/2BpbwHawGeyM2BES4iAnF7gTfmdCLJB6E2hPRnJn&#10;vo8p3bXfDz+xA+nF1xjDyYxO3K033bgnX2MHRxPuh+9rN8AAVoz47oZGCGdtHOVghbIYf4zg7zeC&#10;deuo4jjlwBNrUzG+mi5KgBW8xVxHcEfTkUfRYeU8sQZwBAEOUldfjeP8VDrv1JoMTKjPwbihZZg/&#10;nya09wCOXezAGQJ84upD7DxxB4tbT2GojEA3MkI3rENuXQsyhjQjddhKJDYtRGL1JORX1jPp8LuW&#10;u5BKspBbkM4UFIvwuHD+PjzW162mAxPgY4zQ53QAv7iMD281gO/eOoxDh9px4tRJPHn6nAD/9pfA&#10;/d+WAlhGmrcwMm/Ww9ss7jse6wReuu8acd8FQ1XtK+7bQnhFnzqwXI3Vumoy1m1YiA2dALeqCD1j&#10;ZA4a4o1QSoBz/PoizXcgimNtMJpOO70+EhOrwlApF27E2DFKuzJC+WKMAFwWzJ44iE7njcoML1Tm&#10;hKKKP3pVSSIKssORJoNZ4S4IC7LvdOEAH6tOeLXWVnNhuq6/jzxCRgC2hzfn3RmjQ6OCkZLDH4uu&#10;mlqUi+yKYhTWVaFxzDBMnj4eCxbO5IExDWPVCHQ5a+AclJUwMhdWoCmvnCrDEAE4JZclQJa6rDKN&#10;8TmNABeWlqGOHcFovnayrvadyoNM4J2+aC5hnokROoDzCXBKVhYiYuMRHB6B6Jh4ZGawQ6B8nZwZ&#10;kfvAnK7bX/5I+D++Rc8ff1IDUuYDBsKM9a0ZwRUQ+/fpi/5sDfoPgpWFDezsnGBhboOfuvB1P3VF&#10;15+74euvv1USeD//+xf48vOvMLD3AFgNMuH+BjOSG6lI7GvvpBzVUZ66aWQKJxNzuLLmtWZMNus7&#10;EIN+6UU37sra2ICx2gRG3frBpEd/BbzDICNYc7mAbN6jL5zZBlmaI97BElXxfhieF44xhHBcZSIm&#10;16VhEiGW6ZGse0eURCuYxxFqVR/TaYeXxLE+jkRdZgiG54ZhHF15SnUKptRlYfyQQkwYXY9ly5dg&#10;58EjOH75Js52PMSJK4+w4+gtzF95Ao0jt6G8YSNK6tcir3418kasRs6oZqQPX4Tk6vEoqqxBnQ7g&#10;wlIBWE4FxrCcCUX9cKbL9a3YQwc+oAP49t0zeP3yCn57K38x4ar6qwwHD7QzXp/B02cv/v8LcLs6&#10;VTQF7QreCax7GZsF3hWjsW7JSEZnuu98nfvOq1fu2zKHrTiwxGcBeB4Bb55KgBepWwm30H2VA7fN&#10;wayR2aiPM0RZSC/kBfRDur8BCmNsMaooADMaojC5hj0ro3NulC0hcFaj0qPLQlgThVJymskP1Vle&#10;qMgKRCVr4OqyZJTkRSMzJYAx2g2RdOFgP4IqV2Z5Wyto9QoiqIF03ECCK7e2+fkwQhNgL0Ltyfo3&#10;MiESqawtk6iUYgIstSYja9O4EZhC5124dC7mzp+hRpAFYLmtsKqsHEOLqzG8oBrD8glyVglqknNQ&#10;HJ+BjOQsJKdmEuI8lFfXYNjo4ZjMGD5jwSzMILQC74wl8zCTmkKYR04aj5qmRuSUFiORAIdGRiMk&#10;NByhYREIDwmHi4UlnbcPjPv0Qa8ff8T3X31D5/0eg8TxCEb/n7rB3NAYBgTQnA5qxRhsTtc0N7GE&#10;iaEJBhKirozYn3/xFf5BaLuwhpX2a7pvj+690Zfu/A3398O3P2JAr34w6meIgd35flzuRFg9WQe7&#10;WtCJTawIrw3s+R62hqaw7DcIFn0NlOsO6tqTQBvAsr8xBnbpATN+Fhe6shU7A0t2JLbsGIzp1k50&#10;5EBzUyQ4W6Gev90Y1rkTK5MwrS5VaRLdeDSXjaQLj2LtO646STnzODqtxOkh+RGozZQbGEIwhhF6&#10;Al87oS5bue+E8UOxqpUueeQ4TlyWmxge4vilB9gip5AWHkbt0C0oZ/1bXLsWOQQ4fyQhHtOC9GHz&#10;kVI5EiVV1ajl71tekY8CApxTmI645CgEhgeifsRQAtxGgPcqgE8RYHmk7OsXBPjdLdbAV3FLAD64&#10;GWfPn8fT5/8ewAKfOn1E/fN3bVRZTatWP8r8R+lf9+n8Z3Jzgua8E7SaV+e8awnvmoUycEV49e6r&#10;6t86AlyH5tmfOLAO4LV0YAFY3FcAllHoGcMzURc7CGWhfVAQNBAZAYNQEGWDkQV+mE6Ap9ZFMB55&#10;IzvCGgWxdqjn9Ohy/kgV4RhdEcreNxA1dOGyLD9VB9cQ4HLWUDnpwUiK9UB0mBNClQuL+xJgH8Kr&#10;UxDBFXgDCW2ArwP8BWK2PoTa198FsemJSC7IQiIBTi3NR1ZlCYrl3OtoOvCsyZizmHGXMXooHbmw&#10;qoQ1LevdSsJbXKsAHl5QxQOqFNWJ2ciPo5MnZiCGSslg/K1rxKjxYzBj/kzMXbYAC1csw9wVSzB/&#10;xVIsXLWMEM/HyMnjUd1UT4CLGOXT4R8Uws/nDx8Pb9gMNlW15UC6bk+65U+MvV0Yfw3psCZ96IAE&#10;rT/rWwHXxswapgRlYL+B6Md6eADB7ceat3tXxubvfsR//Off8MWX/8B3rHu/+sc3+PKrr/Hdtz+g&#10;nzipwWD0ZD3dnZ3BgN4DKTp9V7qr7JsQ2g4yhaORBethO4JpA0dDM1j2HQTTXuw0ehsQ4N4KeJNe&#10;A1kb90ffH3+GSc8+dGUjBbNVf0OCbABjRnhnA0P4GBsiydUCjakBGM94PJXuO60uHZPowCPozHKN&#10;8/B8/vZcJ64sAI8qT1KXV1aksDOXyyizQ+nW8RhZk4ORQ8oxgeXO6nXrsPvYSQJ8C6euPcDRC/ex&#10;YddlTJq5DxX1G1FaswEFlW3IrGtG1rBmZI5choT66UguakBxWSnKK4tQXJKDAonQBDg6Xv4Osi8a&#10;Rg7D6g0C8CcOzAj9WiL0O/lL+ddw4/oB5cDn5IF2uidSfgrrX0lgFdDlqq23b9/i17e/shV9Mv3u&#10;rdI7vd6/o7T2PfXhwzsCTHg3qWucGZtXjMX65WOwjnXv2kUycMUPr+BtVAB3RmhdfBaJC68iwKsJ&#10;8PqNmgMLvJoDMy4KwDGDUE6Ai0MGIDvQEHmRVqx3/AlwtHJhmRaAs8KtlBuPYnwey2g9toouTDdu&#10;yJNzxRTr4JqSZFSXp6AwJxIpCb6IjXBBZIgTgvxY03pb/RFgAhvkIzeaOyDAT+QIf7nZ3McRQSE+&#10;SMhKRmJeBuIJcUpZAdIq+CM21qCBwKoBJ7rv2KkTUD28HrlcV15NYKuHsCarp/vSgfOqMIwAVyXw&#10;R6cDJyRmIi4lH+nZpahtHImxkydh7pIFWNHajFVrWrGibTWWUyvb2rB45QqMnzYVVUMakMsDKCI+&#10;EW4urvBw84QV3dO4e18Y0D27ffs9uhLgbt91wUBCObif1MG9FWCmjKaOrDvNCG//nvInZSzgYO0A&#10;ZwcX9bhbI3YCPzBu/+ff/t7pwt9wf3///Ev8nfFZnLgb4ZW/XfzNP1gbM573lw6gZ190+/5n9KbD&#10;GvboBzN2GBYE0dnUGu7mrHMJtFkfA5jTic0I88CfehDkXgSYLs7X9qSri0PbDDSGGWO1BTsGkTFh&#10;d2bk9zI0QIobjwGCOL0+ncrARNa8Q5my6lJ92AZhdFGkgnd8bSZGV6UR4GiUxPugOMYdlSmB6i6l&#10;pqo8DBtSjUlTJ6FtQzv2HjulIvSpq/dx+Px9tG65gJETdqCooo1ag6zSVUitWo6UxuVIGLIAkWXj&#10;kJBTgcIieVRRHgoLM5FfkolsRuiw6CB4BXihcRQ52LQOew7uxoGjBPjsITrwGbxihNYA7sBNOvAB&#10;OvC5ixfwXJ5I+d8ALOd25amVAu+bN2/w7OVTPH72EE9ETx/h8dOHePRE9ACP2ernpX3y7JHS02eP&#10;6fZPCDCdd+MqqXnH0XnHYP0yfXSWc750Vt3Is7ivaPVcthKhdQ68clYtmucTdAK8gQBv2ioAt2D7&#10;rtVYv4axcVgGATZAeVgflIQZICd4MHIJsJzzndoQi9lNci1sMCO0PTJCLNSg1cjSYIyr4g9YxVqJ&#10;GkYXrs0WgENQU5qI2so0lBbGISstBAnRnnRhF4QEMkb7aBE6SMFrRzkoBfo60oGdCLAz5UKXc0ZQ&#10;eAAi0+MQmZ2CKEKcwAidQkjLhjVgLGPv/JWLMW/FIoynE5cPrUVeBZ2WrtpUM5yffQijfR0hrsGI&#10;7DJUJ+UilzE6kTVwcmYp8krq0ThiPOPzDCxtXonW9euxtn0T1mxcz4NhAw+2jVjRshpTZs5UETq/&#10;slLdxGBvbgFr1pwGKpr2UgNVXQhVF4LX7ccuBKs3uv3QBX26dochQTams/VjhO1HMPoTHGMDAsOI&#10;K4NYAxhfJSZ/z+314H7/fRflxAKwtF9z2dff8j26/IJf6MCf/+1zfEN37km37PFjV77XL+jF2lk6&#10;C5O+A2BKpzWlq9qyg3FmXDej05vzM5hw+cCfumMA9yEQy2fv820XOvQAWBB0UzqzGd168M99YNa1&#10;D5xZR3sa9Ee2jxNmN+RgblM+JlckoYkRuS7JE0Mz/DGW9fCkukxMG1qMCY2FGFKUiJI4H3b+cm1A&#10;GOoZdYc0VGLo8CbMnDcXG7btxIGT5wnvLdbABPjcXTRvPIOGEZuRV9yC3OJmpBTQdcsWI7p6IcKr&#10;ZyI4fxjiMwpRkJ+FooIMtqn87TKQRYADQn3h4cfPMnaUBrA48NH9KkKrh7q/vMoIfVv9faLr1w5g&#10;/4EtuHDpIl68evVvO7C46Ks3L/H0xWM8enoXDx7dxIOHN3DvwXXcvX8dd+51sLPoYM19Dbdlmrp7&#10;T5bf4Ly2zWcbV47FBjrvuuXapZISnfXuKwNXArCCV5yXNfBqwvtphNYD3NoyTT1ORwN4NbaLAxPg&#10;qUPTFcAV4f1RGjEYOaHGyIy0ZA/qjymNcZgzLJ6ROQwFcU5ICTRHeYobI2oQ658o9r5UXRR74DBC&#10;E4Cq/GACnID6qgxUV6QhPzsayfG+iIlwQwRr4SBfG8IrNa84MFuBl24bIPJ1UfAKxAJwQJg/glOi&#10;EJwRj2C5O4cQC8ANk0Zj/qolaN28jgfAGsxcOg81o4eguL4GNQ3D0VAxHHW5jWjMb8SIYsJOJ65P&#10;K0ZuegGSsoqQnleDkuoR/OGnYOb8+cp5127ahPWbt2Dd5k3YsGUz1rdvxsrWVkyfMwdNo0ahtKER&#10;/v4B6rJGox59YEAof6E7fvfVP/ADI69AbED37ckath8dczBh6tutB34SZyZ8MghlNMAQBozE/Rit&#10;DRil+9JJfySwAu+3EsH52u9/+EnB+z/+53+oKK3XN998jy4//IwudPm//8+/4R9ffo0uhFtAlvf4&#10;5fsfYKD7XIbsFKT2ltFvO2NzzYWpwd36KIBFhqzPB3LbPt/9RKDlHPUA5djG3fvD8IceMGUN79C/&#10;H7wG9Ud9UhjmDS3ClKpUghuExmQvjMgMwAQCPW1IHkuwMh5DZRhWlo7SpEDkxfqylEql89Zi5JhR&#10;GDNxIpasbMGO/Ydx7PxVnL9xDxduPMThs7extPUYKmrWMhGtQGr2UsTlzEdUyTyEVcxFYNlkBGTV&#10;Iykzj/AS4Px0OnA6nToHOcUZdF83uPt6YNSkCex8N2DPYQ3g0xeOqCdSvnndgd/e38avr6+h4+p+&#10;HDi0DRevXMZLBfC/dzP/hw/vGZdf4+Wbp3j24h6d9RZ1k257HQ8fX8P9R1dx/+EVSmvvPbhMXcHd&#10;B1dxV+apz9YT3g06512v4B2mG3VmLCbALboLNwTelrm1VA3hZXwmuJ2DWAt0AG9cou4Flhp4G7WG&#10;EXpyUzqqIg1QGtYPJQJwmBlSwyxRTUedWBeDGcMSMJawFqd4IM7PlCC7ENZAjK2JwoT6GExsjMV4&#10;tsPLQlFLgKuL41BfnYn62jyUFqciIy0MsVGeiAx3RUiAAKsbtGJ09qfz6hUg0ArA/q7wC3CHb0QA&#10;/BMj4ZccBb+UaARkJyKFddC4uTMI7yZsO7gHm/Zuw6K25WiaNBaVQ4eivmk0GmvGoCa3CfU59Rhd&#10;0ohxdOJGxrD8nDKk5VXwxx+CioZxGDlpBuYtWYKWNWuxdiMBbt9CeLdg49atLDO2onnNGsxetBBj&#10;Jk1mHTwCXm7uquYdREC6sW797suv8DMh+oGO2IdR2pBgDiaYJnJqiPB2Ixz9GbP7duuFHl26EvTv&#10;8LOcFyYsxnRISwsb1rgD6Lo/KvftRqB+/rmbqn//5//8T3zBzuEbwvnVV9/g66/o0Iy9P9Jxv/7q&#10;O/wn1/+Dkbs7Owdx4u+/+Bo/ffMDDAnjQEI9gG47kCnBapAxQWaty881mIAr5/3+JwW6AT9XP36u&#10;3uwUBstnZ0owY4we2KWbGuyy6NWfEA9AEGvikTkxmMK4PCw9EEMI8KjsIEwqj8e0hmwmuCIeA0Vo&#10;4m9dmhaO4qxYNNZVYuz4sZg8fQY7wXlYvX4T9h49idNXbuDirQc4f/0hDpzqwPxl+5CbvxyJSQsQ&#10;nzwPEZlzEFw4GwGlM+FTMB5B6TVIz8xFSWEOSooyUFaRjcq6AuSXZcErkAD7eGLslEnseD8CfPbi&#10;UYJzHq/pvL99uEOAr+KaAHx4B650XMWr16+Uu/4VtH+WcuEPrHPfv8Sbd0/w+u1DvP71Afd9j/u5&#10;q/Ty1W08F728xah9i+0dzuv08jYBJrwblhNeqXvVKSM55yvwysizBvBqgVcBLANYrHkJbfMs3Sj0&#10;TAF4KNpWT8f6TUt4gK7Etl1t2LprjXqw+5ghOSiItkFBlLU6VZQV44iUaCeUZAVgeFUsJjSlYHhl&#10;DIrSvBEdYIX0KGdU5fizxw3H2NoYBe/4+lgMLw9nhA5CRWEUI3QGhjSWoKo6H3l5CYiP90NkhAdC&#10;g5yV6/ozPovUXyGg/ARif2fKBf7y0LVQHwQmhCEkIwEhdN+gTLZ5qciqr8CUxfOxYec27OKPteXg&#10;TixZuwrDWQfXjBiFphGTMHzIFDQUjUZDTgNGF9RhQlE9mopqUFRYhWzCXFAuD6qbjDFTZ2P+0qVo&#10;XbdeOa7Au2nbNmzesR2btm9TyxevWIGJM2aivKYBFgaDMYhQ9Ozys4L3u38QsM+/YP37IwbRfU0E&#10;TNaPPX8mVNxGnLYH3a4rnbNXV7qakSlcHF3hbOsECxNL9GTs/YJu+zklLvsTt5U4LQD/x3/+HX+T&#10;U0icllNK339Lh/7xZ/xA2H4mtF/8/XP8/T8/x1eff0X3/Ynv8RO++eIf+JmpYAATQG9u04vbD/y5&#10;B2wMjVVr2mcATAilwN3nR6YCQixO3Y+dQn92AgZcLi4tEVtqe4HYhnWyU99+SHKxxtjcKAxN9UNT&#10;ijdG5xDgkihMrUrCpNoMjGHJVJ8Xi7KcBNRUlWLMuDGYMXcO5i1eSkhXYt3WHdjH+vf0leuMz3dw&#10;8spt7Dx4DnPm70BZ8TLkZS1AZvYcxOfOQmAR4S2dAa+8UQhLr0R2di6KC7NRQtetqStE3ZASFFXm&#10;wp1JTf7E64TpU7F+66bOCH3u0jE8eHwRb+Rm+w938ZoOfOXqATrwdgJ8jdD9u8+EFheWUWi5MeEt&#10;Pvz+inqB978/Y/sM7397infUn9u3vz1j+1GfrRPn1cPL2Pyp++pPHWlibKYDN8/WABYHXjGzGsup&#10;lTLYtZoOrABmhCbA23evg/yh7wmThqCmOhuN9YVoamBEZVtbK38KJB8jhxdj7KhSxqE8VJYmIycr&#10;GgV58WqkeUh1KkY2Zqi/gTuyIQVNlQmoKopGeXECKiuzUd9Qwi+8GMUl8vTAcERH+yIszANBga50&#10;Wda5MlhFcH0EYrZ+Ep1lGR04iO4bkR6PWNY+sYxP0UVZrI3yUTpyCOasWob2PTsJ8D5s2rcN81uW&#10;YcjEcagbMRrDx0zDiKHT0VAyBo2M0WMI8NQyRukKRuzyeuSWNvHHJ9yjpmPCzHlYvGoV1rS3YyOh&#10;bd+5g/Du4HezE1t27qQrtzP6NWPKrDnqvO/An3uiL0H4kXH526++xNdffoEfv/4G/QmMEZ1UThv1&#10;+1mDoy+B7ca2t1wFxRrUztIWtlZ2MDMywyBG6V50cRmQkkGqf1BfEuBf6JzfEFSBVga0/oMu+58E&#10;+QsZ3OL6L9nKuWIB/xe2n//tC/yNEH9Nh/6Br/uF0H775Zfozk6gl3Lmn5TbGnbtyxhtiL7sSKyY&#10;DsykHubnFHj7CsjslPrRdftx2pAubPBTD+XWffnaAT90gw07Jrf+fVEc6IQhiT4YmuJLmIMxqTgS&#10;U8rkWud4DM9np02Xri0vwKjRozFz7gIsZmxe2tKGZS1rsH7bbuw+cgLHLlzBicvXceRCB7bsOoH5&#10;87Zg9PDVPI5WobZmMfIr5yGmcg4CymfAN3ckYtJLkZ+bg1J54H4Zj6nGYtQzrhfTiR3kEbkEeNKs&#10;6ayv27H38F4CvA8XrpxgxL2Ct+/uMCqLU17DpSv7cOjoTnTc6KB7vvk/APg39Uid3//5jnqD3/7F&#10;+P2vlzrJ9Ef9jpf4/U/LRJ+1EVypedcsHK65rwxcKXjpvjJgJSLAcvqoec5HgDX3JcAzCLA4tgJY&#10;amA68O412Ll3AzZsXoXZ8ydhwpSR/NInYe7CKZi3aBrmLpiM2dSs+RMxa94EzJg9jnFoJMZPlXtm&#10;R2LKtJGYSk2bPori/NThmDS5CWMnNGDUOGoso+vE4UrDRtWxNi1FWVUhispy1A3vOaxnMnNSkJ6V&#10;BPlr+CnpcUhKiUVicrT6E55x6QlIKc5DemUxUln3prLNqClF9bgRmEuA1+/Yis17d6KF0Wnqwrmo&#10;GjUMlUOa0DhsPBprJ6AybyhqsmvpwDWMekMwvGYYf/QhyCHAhRUj0Th6OibNmc8abDXdYQvadxPe&#10;XRq823btYrsb69q3YsXqNtQ1DVMQ9uIB/hOj7rcE5tuvvsL3X/8D3X/6GYMHGGAwoegrg0mEsC9j&#10;aQ86Yh/GVYPefWFmaKS2MSS4/emCvxAecVQ5TfSDOCdbic49WHdKnBawBdivBGS68N//9jn+wff8&#10;hqB/xdr3ezq+gPwz3+dLuq6ALdt+y/U/fPcdvmcy6M4E0J0A96YL9/72Fwyis8rlnL2//VHVxjK4&#10;JeeHBeJe3//Mlp+bTiwXfwxiR2XAzyiDXr2+ZuT/sQec+O+PsDBENcugYXTh8XmhmFwSyc6RJZTc&#10;2CCP2CnNwohhTZg6YxaWrmzFyrZNWNG6AavWbMSmXfuxhw585NwlHCfAB89eQfu2I5g7ux3jR7Zh&#10;/PAWDGlYgtLGxUgdsgDhtTMRVjQSySx7igvzUVGci4ryPNTSFGqbSpFXnAYzSyP4Bvhi2txZ2Li9&#10;vTNCX7x6Eo+eXiXAd/Hht/sawJcJ8JFd6Lh5/d9+HpZ2LvdTgH8lkK//t/prgBcNxxoduC3zmii9&#10;88plkxKb9RKAGZ1FnzqwApivb2WEbl9KgFfRfddqALevIqATMW7ycMyYMwFzFk7FwqUzsWjZLCxc&#10;NhPzl8/EguWzGINmY+FyissXrZiLZat48ItW6lpqiRJdbeU8bkOxlemFy+Zg7uJZmL1wJmbMm4bp&#10;c7X7d6fOnoIpMydj0oyJmDSdnchU+RzjMWLCaAybOBpDp4xH01QCOXkc6iePRcOkMar+XdCyAi0y&#10;Wsw6eElrMybNnYn6caNQP4pg0oVr60einK5bVVKLkVVDMI7zwxpHoLS2CbmVQ1BUNQwNoydh/Cz+&#10;e1atRPP6dVizuR1rqfWbN6v6dwO1duMW1sjL1TnfbjLIRHi/+8fX+OZLRmc6ndxwMKh3PwV3j58Y&#10;Q1kfd+OyLt9oo9I9CYdRXzlv2xeDuM1PdMX//J9/UxLgBN6vv/5ODWD1Ye3aW2prvkbg/J6gfct9&#10;fM33+lYGsbi9XGYp4MulljL41YVw/sRORa7U+prbCPhy9VaXb7me+pmfpTsjd98uBJH1uBHjs4Dc&#10;+9uf1Ki0ROoBTBS9vvsZPb7ldj9212CnCw9ifWzIDqWfnKr6pgssGKu9Bxki29USw1N9MSE/DNNK&#10;ozG9PA4TSuMwujIHI4fWY+LkyViwZAWa2zZi9Yat/G7b+d1ux/YDR3Ho9AWcIrxnOm7j0Lmr7CAP&#10;YcLYtWioWIm68mWoqFyA/PqFSG1cgLghcxBbPhIZ+WUoLc5HJdNXVWURaoeUobqxDCmZseg/sBdL&#10;rSBMnzfnE4D34dK1U3jyrAPv3t+jAz/QAL4kAO/EjVs31Tnc/w5gDd6/ApjuTSf+t6SAfo3PWnXw&#10;ao6rc139qPOnUiPP4sAygKUHuEqL0AtGEOAZ6nlYGwmwOLBA3NK2AENHVqGQPVpFVR7qh5Rj6Iha&#10;jBjdgJFjGzBmglzkPwITp4/G5JljqTEEbxydeQrmLJrOGmcmD3KCvlQDW4Bd2rwAy1sWKq1YvZi9&#10;8FKlla1LsJxa1baMP7D8yIRnjU5rm6lWajVWrm3BCmr5ulYs5fySNS1Y0taCxW3NWLamFS0bCC9j&#10;r0An00tbWzB/xTLMEy1dwuSwCDPnLWCimI+5cxdi7jzOs504ay7GTp+FcTNmY/K8hZi9bAUW04FX&#10;rlvLA41OsW4dWlj3tq7bgNVr12F582okJaUwDtPtvvseP3xDSFh7fsuaVUVnAmtCMHsTOAG4q1yJ&#10;RfdTo8MEcRDhNSAkcumkACdOKRCK837O/XzB+llq2O+4r+58vZx2kvuAe9ONfyFwXb7+np2BBmMX&#10;uu4vBL4HnbEXI3tXgtuVHcKP3JfUvv8g6GrfhPgnvtcPnJYI340xuCf31Y/1bPevf4B5/0Hor4vL&#10;Roz86pSSDLJ98wNB7oLefI+eMqjVq58C2ODnXujFf09fgmzVvS/CzIzREOuDCQWRdOAYTCqLx7hK&#10;1sBDqjF+/BjMnM/o3Ez3pesKvCvWbsT67bvUFVjHz19Rg1jHLl7DziNnaQrbWV7RcRNmIilxmvqL&#10;hAlFbOtmIb5uGuKKm5CRW4yiglxCnKsuo6wdUomKujJExofjlx4/IyQyHDMXzEX7js0awMf24nLH&#10;KTx93oH3Hwjw7w/w8tVVXLi4lwDvxo3bt+jA//tnQn+EVwfw7x8B/iOgbwn0f6/PWhS8dF4Frx7g&#10;j+DqL51sma0BvGom4aVk8Gr5jCosm17ZCbA8jUMPsIxEL2+ejZKSZPi7GSqFBtmpEePkxGD1Jy9T&#10;0yORnRuPvMJkFBSloqA4FYWsaeV2roqafEbjEtQ3lWPI8EoMZVQeMXYIRo4firGTCP3U0XTWcawh&#10;JxH6SXTeqfyBpyknlr9lM38pHXrFQro3wV69XN3TKfA2E9zm9W1o3rgOqyhpWzatR0v7BrRu3oi1&#10;W7ao2Ltu21YeHNuUNugkg0/t21nPbt/BXnkna6Md3I7aqmnt1u1Ys2Ub1nLZ+h1cT23cuVtpPV+3&#10;fjudl51DG4Ges2Ah7C2s6bx0NsL73dd0388/V6POEk8H9enHmpgRlDD0YvsjD/Tv6Zo9fu7K6NwP&#10;Bn37YwBj6w8EShxVWqlX//4ff2ft+jdG3m/x8/d0X3YQBr16wc7EFA6mZur66UGEVCJtb9atcoHI&#10;91/xM1A/EkyBWO5Skksr+9C1v5MRaonYhPd7cWduI2DL4FYvdiTd6K69fuyqonIvfg45rSQAy4i0&#10;wGvM/Ugt3J2vU6PShNiAdbZR9z6M0T0xgB2URO8B3J9cM53m7oBROVEYX5JEeLMwqr4Mo1nCTJk2&#10;DXMWL8WCFexsm9uwmPXvQnaCLRs3s0TZr2rg3YzRWw4cwcqNuzBmajMKSmexlJqK9JzJSMmbgKTS&#10;8UiunYiUmrFIL29ETok8wK5Y/T2kSnmge2MNSqpKCXAUBhgaqMcHz1m8AO07tyiADx3fiysdJ/H4&#10;+VUCzAj9+z08f3UF587vweGje3Drzu3/1oE/BVjB2wnwW0qD+J//YqsD9Pd/cR31m2wj7SfwKoCb&#10;JTLPlbis3SaogFWSQSuJzdqlk8qB6boavBKdNXiX6gBu0wGsReg12LKDAK+chZLCOPjYdYOndRf4&#10;OPZBkJepOl/rJzccBDohLNwTkZHeCAl1R0CAE/z9HBHE5SEhLggP90B0lDfiYv0QHxeAxMQQJCWH&#10;IjklAmnp0eq5Rdly8r0oQz2tsbCUvWllAcqrS1BVL4+ykb+EIH/GcyhGjB+pHio3ltH5/8faX4DX&#10;dd1Z/3je950phsHMKFu2xczMaIvJkgWWxczMzMwsWWCRSWY7tmOHGdq0DTWcNCmkSTuz/mvvK9lO&#10;Jv3PTH/183yfcy7Ylu49n73W2mdDU8fyxPrlqX3do4PoGaOaTozxAjmOsRMzGJ+dxeTCPJVzUZa0&#10;1UtncfL8OQn3GQHxlas4d+1JnL92HeeevIELN57CxRu3cPHmLVy6dRuXbz2NK7efxrWnn5HHy7dv&#10;8T3XcenGTeb6Ltmju5m2WarvKsJLhRVqLO71ivu8+0Tm5bmw05sJz24CoEnl1VZjxjygQjVkxiUY&#10;6/ma6HR6+MGH8RgBFlMGlXfsZHZWgrmWBhwNDXDIzBwHzUzgaGAgV88w2KMMTdEY7NiFffx3d6zf&#10;go2rmHWZg7dRkZX5f2vsU8M+QiiA3Sjg5XETQd5CRRUAi9tXu9gIbOPf3Ufl3UbFFx1VBvvVZe+z&#10;KrOvJpVVqK2w2bup+gJiAbjokdbia6LnXdwv3s//U4//p5uuLjKDfNBZVYLBrjaMjo6yIZ5hA8xG&#10;9vQSZs9ckHWCEWT69DlGnUv8Hm7w87+FswR58dI1jC9cQOfoIuPPLJp6Z1DfPYm6rgnUdo2hunsE&#10;dd3DaOgeRGN3H5rpmBo7uuUm4M2dXYxYzYxDhQg5GoXkrCz0jw8vA3yNAN+QAH/+9W/wVwHw3z7E&#10;l1+9hVdfu4pnnruB93//If7CDCzGMv8YvKL+K8DfLgO8UgJkUcuP//OHr3+/7pu+o7QKYO8F93sl&#10;4F0BmLlXwtuRTYBpoYersTDXjdNnx5nxppYBnsXEVBfSk4PgYbkHhwixl60qvF0NCLCYPcRyt4Sn&#10;lx28vO3h5moOR3tDONoZwsnBAC5OhnBzMWKZwJ3AH7xTZnB3N4ebmzmPVjh4yBaenvbw8nLkv+MI&#10;Hx9n+Pm6IsDfDf6sgICDCAryxOHDXjgc4o2QED+EhgYi/GgIwo6FITw6HEfjoxGVGCtXh0zKZIuc&#10;L6xUPnJLxHpUpSgqL0dpdTUqG+pRwy+4oa0Nzd09aB8YQBeVtG98HAPHj9Piz1DtF3ixEXqq7InT&#10;Z3mBnafyXsZZCTvhfeqWVG8vNw9s5gUv4BW9u5tWi1s2m5dvERHgnbsJsjLt9EYCtQnbCc8BwqRF&#10;Wy3Ud9sm5ljCtIEAi17lhwjvo48+IYFWVVaGqboa3Iz1EGJvhQgXe0S6OSLc2RahDtYItbeGp7Eh&#10;7NTFvN390Ke1FgMwlJhHt66lnV+7ETupzEoETXSWiVtVm0QnFmurgJhOQNxaEvDuJMhb+Hd286jM&#10;2rlqPYwOaEGbIO/btBMqVFmRiQXIwmaLOcz7+PfEe8XzOrsI+I69UOH/p85/24qZPszWFmP9fXjy&#10;9jO4+dzLeOqFV1gv49aLr+DmC6/ixvOvyJU3nnz2RTaOz1N9X8TVp19gI/kcG81ncYGZ+PzNZ3CO&#10;dfb6LZy++hROXr6Bk5eeJOBP8niNjukqndIVOq7LWFi6iDkq+ezJsxibnWejPoyy+iZU8LsenT7O&#10;BvqiBPgWAX77nZfwJQEWFlp0Yn3xhzfxCgF+9oWn8B4B/u86se4FWHEbaUWB/7mSAP8XWO+p6eUR&#10;VyvwThHeOwC3Z2OsMxfTo9VYnO/BmaUxAnycFnqWADNTTrYjMykQ3pZK8LLYBV87Vfi76sPX3RgH&#10;Cac74ZSqe9AKTo7GsLPWg721Lhxt9eBkrw9newM4i72BRTmI3fsV5eRkJN/v5CDKBGKljTv3e11Z&#10;LpYsK/77lpD73spVOUz571CB7IzhYGcEO1tj2NqawtrGBJY2ZrC0tYCVjTmsebQV60M72cLByQ4O&#10;zvZwdHGEo7MjnFyd4eLuCnePg/Dw8ZIZyT84CMFhoThyNBzhx47RrsUjJikJ8alialoWsvILkVdc&#10;xnxVjuKKKqRnZPNnO8gLfgczqLDF67CO1nkb4djDC/vATiU5SUEMl9xJZdvGi3rH5s1ywIYarbOe&#10;pi628X2iY2kT//4aZtSHHnhIDs4QOfgA/66doSFCHO0Q5+GIrMCDKGDDlcsGLNPPHZkB7sjwd0eC&#10;hwtBtoGLni6sNTVgtP+AtLN7aGe3EdDtGzcTzq3y/9+zXQm7+JpQ4G3CcrNRkY6AgO/g4y0Efgfh&#10;VN+5D7vX0rbTToux06pbxS0kMfBjl+zUUtnG34nv3SvA51H0UuvtVZGDPLT4miqVXXvrNhzU1kRZ&#10;fByuX7+Jl97+HfPtW3j65dfw9Euv4tZLr+GpF18jyK8Q5Jfl+GcJMiG+Jo/CSr+Iy8++gItPE2Q2&#10;AqLOPfU0zhHmc08+RRd0Gxeu3+b5TdrvGzh79TpOXSDMVPOZk0sYnJpGPVW5vqOTDfIMLhDga7cV&#10;CvwbsaDd18zAhPfbv/1eAvzqq9fwzPNP4f2PqMDffPO/APgeFf6HIAsFVixmd+dcluL1+wSgK9MD&#10;7xZhlbeMljutlgGeEh1WAmBCKwAe68giwLTQozVYWCDA56jAFyZx8eosLlyewsTxVmQlBcDHWokQ&#10;70SAvSoC3XQRcMgYHi6GBM8IHoRXTDRwIZT2Njqws9ImwLoEWI+KTJAd9BUwU5UF0OJcUXwslowV&#10;RZBdCaeLKCcC7WT6/ZKvEXYqvIONPmyt9GFlqQ9Lc12YmunAxFQc9eUeSUYmejA01mHpyjKSRz0Y&#10;sPSNdOV+wXoG2tAz1OVzzJTGBtA3YfFoZGrAf8MQxubGMDI3gYmF2HVeNAxWsLG1ZmNhDS01DSjT&#10;uopBEUJ91z7GvLpqNfYsK5OaGM1EWyuUeNsGKuGW7cyiCkU20taFKtVXWGZRYhDGww8/ggfvfxBP&#10;MPfu3rIVVto6CHUluMHeKArzQTWjRn10MOpjglEbFYi66CCUR/giL8gDWQEeOMqG6qAhG04dDZjs&#10;F2q4izl1K3YKcAmY6NzaRdsrfo7tVE3R4SUtNdVfnIvhnTuYg7c+vpaqupPZd788VyWU+vs0aZH3&#10;0TIrRm7p0f7vWL0B21bzvfz3djJb69BK6+9Rhc72PdDg76/Cf9t8rzKOmJkiP+wI6ul+eobH0DMy&#10;LqtvZIKPeRydwsDELEt0Ms5heHoBw1MLGJm5W8PT88vHBfmeQeZnkaFHpvn+qVkMTZ2Qx4GJadYU&#10;//0JdAwMo6a1U46OK6uvw8SJKVx4kgpMgJ9+4SZ++94r+OqP3wf4lVev4rkXb+P3n3yMb/76/39R&#10;9x8CLEoB8QrIolYe//d1nxjTLMc1C2BX6gfgKuBVWGdZBHhcwMsa7yDUIwqATwsFXgb4PAEen2hF&#10;ZoI//K13w89qJwIdVBF8UBdBh4zg5aqwyB4HLeB5SIyeMpXW2cFObFZmIMuNj11FEdg7R5aLhPfu&#10;us8uYh1osQKl2FJFwmwMN5arkygBLxWb73WgsttbG9wB2MJcB2YmOjA21SG4hFXAy6MBARb3AQ2M&#10;FCDriyK8EmBDAkx49Q0Jr5E+z/Wha2QAPZaBmQEMTUUjwHO+JgAX5yZmRooyNYauqgb2Uc3E7aBN&#10;a9Zh7aOPy9lGonNH5ENxv1fAK24VCXUWt3/2M6+q7NkLC0NjuRSOuF8rABajqcSoKjG+eTvV2FJb&#10;W8KbScWtJLRNSWHoTItAT/pR9KZHojcjkueRaE0OR33sEVREBlGZPXHUxRYe/LkdtNVhsm8fcyzt&#10;OwE7IGw1VVb0OAu1FdlYqjAbG2GnxW2o7VRsZebfzY+vwZYnCORedXnraOfq9dIiixFkKuL32rxT&#10;dmipbt+NLczrwkor8WcW7zM+oAlDJRVob99FJWYjsGULXJndk9xcEMzGz83RkY28Ozw8PBiVvODp&#10;7SUXPvANDIFPwGH4BR3B4dCjCDwSjsNhRxEcHikrJOIYjkREIST8GF+PkM8dYbYNi4plfIpFRHQ8&#10;jsYk8FzsthEt3+cfHAY3T184uh9EOqPU2Ak6SgEwLfQzL97EO++/gq//+A6++7sC4M+/fAOvvHIF&#10;z798Gx99+uk/CfByb/Q/UQRYwJqvgHUZXJF372RecctIWGdpnxUQH5f5NwujbYS4PVcCvCgUeElk&#10;YAIsLPSlKYyONyMzzgeBNkoIsNmNICcVhBzUQfAhA9poIzkF0POQBbw9xb6ytMHOBFDusrC8VCxz&#10;sGLnBT6+5+hGVRYgy72QxGOqt1jQXSwlK0osaifWxXInvG6E2JlgOxF0R1v9OwDbWBnA0kIX5oTX&#10;lBCbiCKoxlRaIwmu9nLpSJAF0AqIqcaiCKc+QRYw61HB9MVjAbC5ISGmGhNcWaZGbCCMYEp4TY2N&#10;oLVPBbsIobDMAt4Nj6+W8Ar1VaF9VqL67eLjLWvX8bgVGgfUaGF3wlBHFzpU77VUazHoYhXhFfd8&#10;VxOizVRq3X3KCHCwQk6YH6rjj6AlheBmRWIwOwojOTEYz0/AZFEKxguSMJKfiN7sOIJ8FJXHAiXE&#10;Ua52bGRN5M4LpvtVoaukTJBpgYV95s8mZibtEJaallkALO8ZU0HXMcfvJuzKtMCbmH93E16t3Qew&#10;e81G2fssbi2J5XfEcErReaVLKy1uK21nIyR6wTfz9xfjoy1V+FmLGVU7lAjxDpjs2YMwKyskEmIX&#10;I0OY6bGh1dOGES2/gYEeXRAbTwND6BsYsYz5XRjBQNbdc3EU79Hle7R09aBBd6LJo5a+AXQNTVjG&#10;0Bav6RlAna8pq6phM//vRx5jo6q0S27IPn5iQgHw7asE+Abe/eBVfPWnd+4o8GdfvI6XCLBY8P2T&#10;zz+Xa0ILKH8MXlE/hFfUvQD/x3+I+htLTO4Xxx8vxd/5m7DQeQpIl2FdAViqLh8LcOXIq3vtc4fI&#10;vwS4NQMj7TmYHKnGPDPwaTGUUmbgOVy4NK0AONYTgba7EWinhCPOqgjz0EOolyECDhrChwD7eFrC&#10;19uaEIvJ9wRWrDLJOiSWyCHE8rhSAmq5E6GixLniNWPCurIapWJiv1hSRyxsJxa5E+os7LNUYRvD&#10;ZYgNYL2swgJicyqvKDNCLMrSjBaeGdnFwZJqb0n1toClpSlV1FDaZFNzgsmj3M1fFiGmBTcwN4Cx&#10;hRHMLU1gZmEME9ppobxmZiYw5YWoLgZUCAWj+q566BGptBLgLdvkOOgdGzYpMiiPYvK+qhIt9S4l&#10;XrwGsjf68YcexqrHnsDqx5+Qt3Z2bN0CI001+NtbIZW2uDIuGK0pR9EjwM2PxVheHKGNx3RZGuaq&#10;sjBbmYmZ8kxMlKZhMC8BHanHCDGVmH832s0evrT+jsygpmxoxEoaYlikGPssx10z2wol3sqfdy1/&#10;fnE/eBXVdCNB3keLvHsjG541G6i4YrTVXuyiuophk2Iihsi74raS+PfUGRO2EnwBssjLmx5+HMb7&#10;1OX60kZUaX1+RqZ798GZKhzjaI8AK3OY6bJh0WcDyzJg6eqvQEz3QyD19HnO0tXTk6+tlA6fE4Bq&#10;6ulLSNXZEGrxXDwnQBZAa/A5VS1tKO07gHV0Qw888DCU9uxGZi4/p9kJXLp+iQBfwbMvCYBfw1di&#10;i8+/f6wA+EsCTAv98usv4dMvvsC334kVKX8cXlH/PcD3rvu8Uj8E+O5r9031Ec4eQryssuJ4R3Hv&#10;1F14j3fSNhPeMarvSIsC4OPDBFgO5BjF6fNssYSFvjiFMQFwjAcO2+zEEfvdCHdVxVEvfUR4GyHI&#10;wwi+h0zg62UJPx8b+BJkTzcBnyE8CKWnsz5r5agvNzLzEPsCyy1FBcCKo9gfSeRpD2HHXcTfXwaY&#10;CiwWtBOrUgpL7WwvIGaGFtup2BjAnios9wkWewRTaVfKlGXBTHzQyQph/ocQFxqIuIhgRPMY5OuJ&#10;Qwfd4OF1CAFB/ggJC5OL0YVGRsLd0wPm1pYwtaaT8HTHkfBQhEaEISgkCD6+3nB2coS5sTFhoD3m&#10;xb+eAK5jS79DjJSigqnQPoqJC8JOix5pYaN1DqhLqDWoiPpaOljz6KN44pFHsIYqLAZgiEEgxhqq&#10;8GHjkuDrjlKqqVDevizCmxdL1Y3H8aJEzBBeAe5CTQ4WWSfr8zFXnYMpgjxalEbgo1BNS51PJY52&#10;phJbmMKBwJgQYl3CJH42ea+XKitmPAlLLTqx5CguNjZPPPqEVOj9fF3MktpJ9RVzmvdRrUXOFdlX&#10;2Gg5HXEXs/F+dSit2yQBFp1bB2ibxagsY1puYwJsSPU32LkLFvuVEcgsHMvPzo4gGvFnMmTp6mhB&#10;m0dtXd17SkeWFmOELDoJWXxNg5Bq6ugRYJ4TVgGtpq6+PIrnVPnZHlDXxC42GuvZSD708KNQ3rcX&#10;2fnZmJ6fwpUbl3CdCvzcyzfx3u9fx9d/eRff/cen+JY2+uPPX8GLBPjVt14jzMsAE6wfg1fUvfCt&#10;1PcB/q+v/yN4Rd23orLi3q4A+Q6srJXjcYIr4aXyTohbRwJequ9wSxqG29hKicn/c92KyQzCQl+d&#10;I8CTywp8CCF2OxDqqIRwN3Uc8zbAUV9jBHsZw9/TDAG+Vgjwt4G/N7MwbbWHi77Mx16E0kcUIRZH&#10;sZ2o2BPYmyrsKcCldT5Eiy3hdaUdFwDzKEFettBSkZcXeBfZ2JEKLLYblQBThcXuDM5OFnB2sYGj&#10;szUcWDa25lRnExz2dkVGdBjKMhJRmZuO4qxUZCTGIlWMnc3PQ1l1JSrrG9HQ0YXatnbkl5bhWKxY&#10;kSMMiRkpKK4qRVVjLd9XjtzCXERHH4MFc/K2DeuwQYySovoqbOQ2mXuFrd66diOt83qpwAeovNqq&#10;6vJ+sMZ+FahTHUSHl1gXaydzp+4BFdgY6MLPzgLxfu4oiPBDIzNvR2oEhoRlFqpblITZ8nTMVWQS&#10;3Fycri/A2cZCnGstw6m6AgLN774iC8MFqWhJi0FN9BHkBHoixs1BKrE9FVCsLqnHC1tMVlChqor1&#10;pHewxD3pjfxZhY1ez99jw6p12CMg30irTeUV0wjFYI0dfF5YacP9GlDZtAPq2/ZAT1mdgO/Fdr4m&#10;fn8xRXEbldyA8JrtU4OlmibM9u6HCT8DR3WRhd0RZG3FRkwTupoa0NLUhAbP1XkUpaGlBU1tLQms&#10;gFicq2toQE1DncUj4VTT0ISKphZLG2pCiSW42jjA5/epsaHkZ7xj916pwA8/8igOqB5AblEuZham&#10;cXlFgZcB/qPY7lMATBv90Wev4LmXCPCbCoAVS8r+Y4BF/RDCH3tupf7R31mp+6a6lzuougmpqGVo&#10;BbAKaBWWWYJL5RXwjhHakdZ0DLWkYoggTwzdA7CYjXRlFksXj2N4pIEQUI3sdxLgPYhwFwDrI9Lf&#10;BCHexgj0NkdwgC0OB9oh0McKXu7G8HTVh7ebIXwJoywCqihxrigFzIYSWk8Br9hu1FWUeMwjFVgB&#10;L/MwAXYjwM7SRgsF1qeNFrenzOAXcAjRCZFIyU1DWmE2UvKzEJuWhLCjRxB3NAjFqbFoKs1Be1UJ&#10;6suLUFach5r6GnQN9GN4YgIjk9MYn5uX1Tc+ivqONpTVVaO2pQGdg2Ks9zD6hvvQ3NGCzJwM6Kqr&#10;EsA12CjWZ37kcV7sYoww8yMt6iZmWZGLBcDiFo7qHlpPMXF/524JsNhNQQyzFL3VBnzsZGKIEIKW&#10;FHgIeRG+qKZ17kiLYOaNxlhBAqZKkjFdmoITBPhUVTbONxTiYnMJLraU4mJbOc7UFxHoYsxW5VKJ&#10;szGYn4LW1CiUU8Uz/N1wzMkGHsz2doRYrKChz59n3+adCog3bYPSDoUai95oWYRY9EaLsdHbCKYY&#10;eSVUVywAsJOvidtFukoH5Nhnrd2qfKwhLfZ2WmmRj/esoxOhAxGqb8j/y1qVjQcbDivlfThqY4MY&#10;JycY8WfRUleDqio/F7FY/f792H/gAFRUVAmp+h3VFXCrqqnhAF/bx/cp899UprorH1CVOXc/GwVR&#10;+9g47VVRk9ZZqO9Wqv6a9RskwBqa6igsLSTAM1KBn7x9WVro9z4kwGJ3/L8LgD/Ex5+9imdfvIJX&#10;3ngVn//hSyrw/3xjsx++b+W5e+u/e/2+yS5+gSxxVNS98Apw76ruWCstlyyqL2uoOQ1DfH5CLH4n&#10;AVZY6PNXZrDE4/BQHdIjXRQAOykh4qAaorx1cSzAGEd8qXK+FnKblOBgBxz2E2s8G8PLTdHB5cfy&#10;deNRQrwM8grUhFQcvXn0Ynm7mci9ku6Uq8i/JsudWsayl1rCSwUW5Ugb7enpiLiUGJSLDcxGetE7&#10;NYq2sQFUdbYip6wIOekJqMpOQkdlAbrrKtFMRa2rLkPvYD9mT53GwlkxVvoM5pfO4+T5C/J8dHYG&#10;fWPD6B7tx8j0GKb55R+fnUTPUC+OHgujLRb2eC02P76K6rNW5kIx1U5YZ7nyxrr1smdajH0W0Grw&#10;4pNWWoUXHO3pbgIidmFwNNSHH23zMQ/R4+yJsqgANCcfQW/GUYzSOh8vpG0uSaF1TsUCrfPZ2jws&#10;1eVjiQp8rqEIl1rKcL65DKfrinCyrhDzVXRbhHi4MA3t6bGoij6MnKBDOOpgBU/mdmfmSltNHTmT&#10;SNwSEh1WYry0yMUiB4vBHQLizbTOB6iwopHZTmXey99Lneqqyt9RLrFDddXeJdaV3gUTFVpewr2N&#10;n4XojRbvEzBr03Fo05FYq2nAkuBZs9ypsIkuzrBn5lVTU8U+ZWXsUWLm3n239hFCVUIpFFeFkO/n&#10;57eHVnw3VXUX/58dtO87xTlBFcAq8XMUtZslnttJtd/Ez33VWjFf+lFo06YX8To4sbgM8K3LeO4V&#10;ca/3DQL8Pr77z8/wVyrwh5++KhX4tbdex5df/UEC/HeC9Z+i7oHvhyXg+988/8O6C3B3jgJcAe3y&#10;ccUyS3jbhfJmy8wrAFZY53RWBgab0jDYKgCuVgB8ZgSnz43h3OUpnDk3iqH+amREOkuAw5wFwOqI&#10;9tVHFAEO9aMK+1sgLNgRYSFOCPazgQ8zsbeAlyALgP2oyH7LsN5bK8/5MO/6uJrIEhB7u5uyBMR3&#10;ARYdWEJ9xa0kRW+0uJ1kCD//g3IDbbFkzsy5RcxdPIOppQV0TY2hvKUOxfmZqMtPQ091MfoIcGtV&#10;GZrqqzE2OYkzF8XwPTGKR4yVvoyzVxVjneeWljA1P4fRaTHBYgpzpxdx4uQcekf64eRog81ior7o&#10;/KFdFGOR91F5RYmOLFHifvA2KoAYxKGnoYW923cyI2+CNrOwOrOjKm2nOS3jIQs2gLT7yf6uKDrq&#10;i9q4w2hLDcdAViRzbxymCPB8RTrmmX0Xq7JwmnlXAsw6S+t8qbUcS41FOCtVuBBzVOHZyjycYI0V&#10;Z6AnJ4F2OgQ5AZ4It7GCh74uXHR0YHGA6keAVbfthZLo0OLvIFbqEMorMvGmJ6jCqzfKe9m7+FiJ&#10;Vl8xZ3gv9q/fJhsAsT6W2pZdcvCGiSrtK3+/3Wy4BMDK67dgD2HW37UXxoTNmg2XANiGMIZZWCHE&#10;2hpmVFd75mGxxamjPh2CgR4sjXVhbmwIQwMD6DDXqhH4A0Jd91BZ+W9tY6OwjZ+pOO7co7wM7wEJ&#10;727CK447JMDbqcBr8chjD0FXX1vGn9mTs7TQFyXAL7x6Cx98/Bb+/NcPaaE/w1+++xDvf0wL/fKT&#10;ePPtt/DFMsASrh8sDftD8O597v9L3TchbfMKuDmyJmmbhXUWCqzosFKo7ogEl9aZyivgHWhMRX9L&#10;JsaowLOiE+vMsAR46dIk1XgY/b2VSI9wUCiw815Eemgg2k8BcJiw0QGWCA9xRARLrC4pOrV8Di4D&#10;vAKxgFUo8D3wKp4TGfkegAW8B5cB5mNhn93F6C07ftG2QnVF9lWM9LLj44DDniioLsHQiQmcvnoe&#10;Z5lzZi+dQQ8fV7Q1oKwoB40FWeipLEFvdQVay0vQvAzwKSruqYuX5TjcxQti0sJVnLosJjOcx8zi&#10;IlVXzII6gZNLVOqlU+js65S3QETn1EYq8A6qrciFYjCDuNDF82IG0sZVa6Qaq/GCMmRG28Fz0cml&#10;xbwr9kPSobV05AUbaG+O6IN2yDrsgdLIADQk0D6n3wV4ujgJJ2if52mfF6nAwkILFZYgE9iLVOBz&#10;TSW40FqBczw/zfPTDWU401CK2eoCjJVmoTsrEbXRocjwckOwJT9TI324M1+aHxDrX6nQHoupgjv4&#10;824lxFvkcMqtq9ZjM+2zWHRALA0kZyERYjH/V5PwqhJcMXBDa5sSdAmwKRsmPf5Ou9aslZ+Hzu79&#10;zMKrobNjD0yVaKNV1GHL91gSMmfa+EQXV+T7BaDU3x9lPt4o8/VG0RFf5EUHIjHcDwGeLnCws4WJ&#10;qRX09I1k9lXaQzjZGGwXY8p53C3WFhORhHZaHJX2EWaWAHjz9h1YvW4tHnrkAXkLsLKOzvLUrFTg&#10;a7cuEeDb+PCTXykA/s/P8Q0V+PcE+IVXxDTDX1GBv5KdWH//kZ7kFeB+7Ln/L3WfmJQgQF2xzPeW&#10;VF8qr7TNVNxhYZlFNaUS3hQMNAiAMzA2yF90tkvuzHBmaRTnLh3HacI80FOJDAIc6rAL4c7KiDyk&#10;KRU4xs8IYT5GOEIFDg92khAHMQN70zLLDOxqQCgNmHX1CSmLeVeUyL0r5/KxyMIiExNsocC+B80Q&#10;4GOHwwFuCAo8iAB/sdSOO9XWHd5+rvDwcoSLqyXs7E0QeMQHhTUlGJ2joj55Eeeeuoq5K+fQdWIc&#10;JWK+cGEOmvOy0VVKC11RjObCfNSVFaOjuwujMycwMnsSfbNnMDB/DuMnz2P61BLrFOE9gYkTkxLg&#10;+TOLtNqLqG2ogcY+ZWmRN9Nq7uZFLbLvPirsZgK9SSxeR2UW+VfMRBLTBPWpPhLozbSezHf6Kiow&#10;Zn7zNDdBhIsNkv1ckHfEC5VRgWhKDEFXWhiGsqNk59WksNBFyZgrTVWocEWmhPdsbT4uNBVjiXWh&#10;rQyXO6txpasGl7trcLGjlkDXEOZyzNUVY7I8F72MELWxYUj2dMURazMEmhnDgypnzp9PkxAeIJC7&#10;Ngol3o7thFUMqRS1lfFA3D5S364EpbWbsX8T4SS4YtyzGCNtpCQWt9tNpSWktObKYorkmk0wUlbH&#10;fn42u9gQmFA9TameDmLrVAExQYywtMRYQjzmkhJxIiYWM4mxmMxPxHBlChoL45AecwRHAgPh4ekH&#10;e0dXGBiaYD8zrrDIQmWVmIP30sYr89+T+ZcQCzstXhPKvIXfx+q1a6jAD8PUwgTVjdVYOD2Lqzcv&#10;SoBffO0WPvp0BeAv8M13CoBf4vNv/+ZtCbDoxPqPv/84wD98buX5/y91n7DLEtZ7wV2BV1pnhfoK&#10;gEeaqb7CNq8AXE+Am/naYCVmJcBDOL00gnMXj+PM2REMEuD0cDsJcBgV+Ki7Bo55MQN76+OIpz6C&#10;fc0QFkSFZg729zSXt4jcHbVxiOXhoA1PB53l0oWH/ffL00EPHo56fK+4H8wjYQ4KdEJMYjjSCzKR&#10;TeiyRQ9wbYVcaSOPX0ZOfSXi+ZpvWAACwwOQT4AHqLgLV6moNy9jhgC3z4yhiO8tL8hFS24Oeory&#10;0cmqy0xHcUoyigoKUN3SicqeCRQPzKN89DTqR+bRNnwcHUOD6Brqx8DEsMy/s6fmWbPIzEnHbuZf&#10;AahYMkeJqnWA1lksTbP+idUSVNl5JS5kPqezn8q0Xw3raLX3EHQjZjojQmxFG+tnZY5IVzukskEq&#10;pn2uiT0sAe5Oj8BwTvQdgKcLCHFhEmaLU7BYnnFHhS80l+BMYyHhrcRVwnujvwlP9jfiSk89LnbW&#10;40xrFeYbSjBZmY/Bwgy0pMWhMjocaX4HEelgg0BzU1pqPdhQHYWqHthCW7puM8SGaVvWbZKWWnS2&#10;ieGSYo3ovbTOYoLDAUKuxQigS2hN92vCYPcBqG/ZCUvaaGPa2e2PPiGV2VhZDdseXgXNrTthxkbA&#10;nq/bqWnBhKrsxgas0ccL59LScCE5Gecyk3G+Pg8nOwvRX5uBEub3RIIdeSwOfgEhsLK2Yy6mChNS&#10;obbK/Ez3HdCEioa27MRSJtzieVHCSkuAaaEff+IxWNlYoL61Dotn5qjAtNC3L+PlN2/jo89/TYA/&#10;poVeBvijV/Eylfk3v/sN/vC1AmCxpM6Pwfpj9WNQ/m+KCpxHaJl3CasoBcCK85WOK3m/V9hnArwC&#10;b7+o+hT0LQMsFfjUkLTREmAeB3sqkEGAwxxEJ9ZeRLipU4V1EHFIF8EH9RDkZYIjAXa0z8y/B03g&#10;ZqcFZztNuNlqwN1WEwd5LsrdRgtu1ppwtdaQ5cxysdGEi60WLbIOnPm6OxU5/Jg/MktzUN3dirbj&#10;Y+iaO4GexTn0nV7AwLnTGDx3Bo1T40guL0Bo0jFkVRfxfcMYu8D8S4hHL55G09QIihoIcG42WrOz&#10;0VeQh678XNSkpiD7aASSI6ORWcTGoGkcOX1nkD2whPyuKRQ2tKOwsgLVTfXoHe3HDLOTyL8neIyM&#10;CqfyihlHa7Gdlnn/tl1Q2Sam8G3ixb5GdlwJBZa9z7RyYvSSGLEl7hOLHGmqqQVLHV04GxrgsJ0V&#10;4jydaZ8PoTQqAPXxwWhJDkVnahgGaaGHc6IwmhuDiTxa6YIEzJakSgU+WUmA6/Jwntn3ItX3SlcV&#10;nuytx83BFtwcacP1wWZc7mnE6Ta6KQI8UZ6HoaJsdOakoC45BkWRIWw0PBHpbI8gCzN4GxnDlnBo&#10;blfGXirsjnVUzo3bZG3j77j+kcfl8j/aBHXP+q3YxYZLTNzX2aEMwz2qMKHaGirthx4V2cnAmMq7&#10;Ecr8DEzEwnhsDHaxETBh7rem2tsTOGuqpzU/mzSq8Fx0NC6mEt6cZFxsLsCZ3mIM1mWiND0eqYlJ&#10;iI9PwZGwY7CxdZQAK6soep+V2ejsV9WCClVd3PdVAHyASqwiVXozM/Aqfk+PPv4IbNlYNbY34OTZ&#10;+WWAL+GVt54mwL/Bn78hwH//En/97hN8IAB+7Wm5nM5Xf/xaocA/AuqP149D+b+p+yZkZ5UCWFkr&#10;6tum6LgS9lkALOAV1llhn5Nl/hUWuq+ZGZgAnzhBgE8OSRstABYWeqinHFnhtginAov7wGEuqohw&#10;12YRYDddBHoYI4TZN9jPVuZXVwLsZENIlwF257mbKAGtpTqcLNXgaKEKBws12LPszNXgwOfEY1dm&#10;3qNxoShorET79CjGz5/BiWtXMHvzSczdvomF557B4gvPYuzqZZT2dyEsIxFJBLl6tBftJ6cxcP4k&#10;epcWUDMxxGxcgbKMdDRlZKIrNxcdOTmoSSHAYeFIjIhCej4Bbp5Cbv955BDgnI4JpJVVIyUrEyU1&#10;5RgYG8AsrdccW+8Tiyfg43mISvsYL/INUOZFLFZxVNmhJIceCgUWYG/hayLvivyrc0ANGsyGYqil&#10;+DuGBNpOzwDupkYIdbZFoo8LckNF73Mg6uMOo53w9ggFzqUC58ff6cg6QRs9W5KCBanAOQoVrsvH&#10;lbZyXG6nAnfX4fpAK26OtuPJoVZc6GnAKdroE3WlGC3PR3d+Btpz0lCXEo/qxBhkHwnEMVdGIltr&#10;BFqYI5AwiSmJ6tt3YbfogNqwFcoCYtrmrU/QUfD3E9ug7qPN3svXdhPivVRo0ZFlsk8DFlRXvZ17&#10;Za62UtXGnsfXQmfrLjkiazsbL91tu2FDN+KgoSXvB1sQYC8NdTR7uGMpOQ4XitJxqYOOorcEQ9Xp&#10;KBWrSyalIDExDSEE2I42WkNHD/v4Mx7Q1Ia6GMChZwh1bTF0UozEMoGWgRGf15fvERBv27WDtR0u&#10;Hq5o7GzEqSUCTAv95O2LeOVNBcB/+esn+Nt/fEkF/gTvf/waXnn9Wbzz/rv4+k9/wnd/Uwy2EDlY&#10;KPFKrQCnsNcrCo3vwfiPSrzvH9V9Et57oL1bd9VXwDtM6yzts7DOBLhf5F9poZcBnu3EogD4zCjO&#10;nj9OmAfR31mCzFBrRDjulveBQwlwmJsGwl21cdhFW85KEp1Xwf528DlkBjd7bQmwi426AlwBs7U6&#10;XAioE2F1MlOBg+l+2JodgI2pCqyM98PGhOcmKnKQRhgzUH5TFbpmxjF5cQkLhPfkM0/h5PNP4/Qr&#10;L+DM6y9h6tYNVI4M4DABji3NQ9lwD5oWptBFeDvY2laO9SOrtAgltGhNqeloz6ISZ2ahMiEBWQQ4&#10;6WgM0vNqkN0yhbyhi6zzyG4bQ3JROVKyM+Q+SsPHhxTwnmJWnhyFrbUF1j/2CHZTmVS37pYAi1st&#10;G3jBrntMYaHF5IadmxQdWLrMaGJc9BraSmG5tXhB2+jow91EAXCynxsKInxRERMkO7A6CW9fplDf&#10;aEwQ4IkVG12UhOniZObgdKnCC+XMwjU5OEOIRSfWUjOVuLsR10c6cXm4EwsdDRitKUN3US6aMlNR&#10;ROtcHB2B/PAQ5LEyDvsiwskWfvw5fIwMJMQhNjZw0tWRkx9Ep9UeKrGoXas3YcujawjtJuZhZSjz&#10;NdHLrLRmo7zva7BXFTYaujLrGu7eB1tNA6gR/gO04aZUXXUCv2/VOlgQdjsqp7OWNhzVNGCzew8S&#10;+f9PHg3CpYocXKJInO4pxUAlASbU6UmpSE7OZJRKRWhMPHzDI+EedASu/ofhGRIOv4gYeIVEwvvw&#10;UQSExyIwMg7+EdFw9w+Gi6cPXLy94M46Fh+D9r42ArxABb6Aa1TgV996Bp9+8VuC+ykV+Av85buP&#10;8QEBfv2tF/Du++/hqz/98S7A98D7fYAFuP9bgH/suWWARc6daF8BWNHjLI7jy9n3XniF+vZL9U0i&#10;wEnoq2dJgKsIcBcWhYWWgzkUAPe2FxFgSwLMDOy0RypwmKs6Ql01EOisSYCNEEILLcrP0xLuzLrO&#10;AmBC62rFo9UyvAJck/2wM94LG6M9sDTaCwtRhqKUYWGwT84lDokKRm59BdomR3D8/BIWn3oSp5+9&#10;hVMvPIPTry4D/PRNlI30IzAjCTFUmXIC23p6Hj2XzqCNX1b52CBySotRmkSAU9LQmpGB5rR0lDNb&#10;pR8Jk5t4ZxQ2IK9zFvmjl5EzeA4ZrSNILixDRl42quoqMTguLPQMjs9NoHuoC0YGethMpRX3O8Vs&#10;HBXWbl7kYiLD+lVUYLHWFQEWkxdUqQJavIBVduymAhNgXtBi/LQNlcTHygKRbvZI9XdHMeNCLeFt&#10;SQlFT/Yx9NM2j7DGcsV94AQJ8CQzsBjQMVeaJjuz5gnwQlUW5ioyME9FPtlQjJPNlTheV4beskIU&#10;JUQhMcAHGSFByAkPRs7RYBTS/hcT5NywIGSG+LHxEFMQ7eBPNxBgYoxwOxtEH3SFEy3+ATZKYuik&#10;nLi/YRst804Cu0muuiFqL58XK3XsF6+xxOAQBzZMZnvVqMKatNXMqavWQp+QmvJciQ2AwbY9shNL&#10;ZGEnocQ8D1DXQtMhJ5wtSsHlgSqc7Crmz5+C8rRkZKdmICe3EPllVSiub0JxSzty65oYl+qRU9OI&#10;wkZGnYY25NU0s5pQWNeK3OpGpLABTsrJR3xWBhKz05BHd9Y70ovT5xcVAN+6iFd/9Sw++fJ3BPgz&#10;qcB/+fZjvPfRa3jz1y/j/d9/IBVYbKvyQ3i/D7DisQLk/wrmD//88PUf1n3CJkt4WUJxV+73ik4r&#10;Rc+zouNqiJZ5UNjmJpF/BcCJ6CXA/c18/xBt12y3BPgkAT57cZJ5WAFwRqgFv3AqsARYBeFumjji&#10;oo7DBDiQAIsOrNAgRwJsdRdgAS4tsyhnc1pmoboE1tpgNyz1dsJMfzdM9XaxxHEPzHT3wMpcC0GR&#10;QciuLUMLbfDY0lnMXr8mFXhxWYFPv/6iBLhkqBdBBDi+tgTVtNsdF05j4PpFdBLiyolhfnmlqExN&#10;Qwsvhjba6KbkVNrVGKSFHEFKDK10eTtz7zzyCLDIwKmNg0jK4++am4WK2nL005aPnxjHCPN0Q1s9&#10;1FX2Y8sT4laJmO+rJG+ZbKO9FPlXrAEtFnGXFnqDGIGlDHUqlhgfvPYxsTb0RvnYmoD421gimhdu&#10;qr8rFdgTDUkhVN+jGMyLwSBt83B+LEZ5LhRYlLDSE8zB08UpmClNxQkqsRhaeYKW+nhFLkYq8lGb&#10;Gk9ofRF20A0+1ubwtTRGrJcrwQ1FPT+jrsJMDFUWYqymFENs8AbKctGSlYLio6FI8/VCvLsrot2c&#10;EEA7fWD9RuxjZhcqu59qKiY0qBBiVUKrTyUVgzjEutBiBQ41OhGxjI6tpj4zrh5VeD9ttBY0+dkc&#10;4O9svk8NmszW+1dtgPUywPbMsm7Mw2601ekWxphICqXtL8d8WwG6+DtWEr7C3AKUVdSgsXsAPVOz&#10;6JlZQPP4cTSNHkf7xAx6phfQNTmLtrEptI9No2N8Bs3DE6js6CbYDYS5HPnVpSinkxs4PojT5xZx&#10;+fp5aaFf+/VzEuC/SoC/IsCf4L0PX8MbBPj3H32Ir/+ssNA/hFcCKxX3rjKL8x8D8n8C7b1FgAlt&#10;6/IQyXvAFedSfZdvG4nOKwGwUOAVgFcUeHyYAM/1YOHUMAFW7I8kFLhPAHzEnAALBd67DLCGVOAQ&#10;F00EeRohLNiB5QR/L+u7AAtwmXWF+jpSfe1NqLDLAFsQYNOV0lUAbKqjBEszKnpEALJqS9E0PoiR&#10;s6cx8+QVLDx9AwsE+NQrL+LMGy9j8tZ1FA/2wD89EfH15aiZnSC4Sxi6cQXdV8+j8vgI8itKUZVO&#10;+5yeic7MbCpxKkoio5BKgFMT0pBJgLM6FpA5eBHJHfNIqOpAYk4uAc5ERXUZugY6McQvv49KXFRe&#10;iD07d2CrGB8sLk7mRSWCupX2UPTWbhRDKwmwGEa5jQqtQljl7geEfe1jT8hVOzSpylZaOvC2NCVc&#10;LsyiXnQEgWhMDEGHAJjKO1wQh1FCO0qIFUosphDG4TgBFiOzJmmnp6hYU8WpGC8XnXJxSKYlDnSw&#10;gY+NOVxNDeFqpI8jtOiVydHoKWGjXleC2bZqLHY24CTt9cmOesw0lmGYELcyghQfDUEi82igpQm8&#10;TQyRezQCfraO0CagKsy9qpt2QX2rEtRomfX4nLDNGgRXm7lX1K4n1kFz214cNLKQY6AtmIX1d9Ju&#10;87MR+ddsjyr2MUvrMRfbq2rAiTnVhVn4kJoOQmmpmwIP4VRLPk7U56CrKBXV+TkoLS5FfXM7+iZP&#10;YOrMRUwuXcbg4ln0z5/GmLjdd+4KjvP5kcVzGF5cwgifG5g7jZYxQtxFdW6soSpXoLKlFkNTQxLg&#10;SysAv/0cPvvDO3KHhL/9512AX6WFfv/DD+Si7v9IgRUlAF6BeEWB/3fA/rDuE73LUnkFvMu3i0SJ&#10;7DvUrABXqK68bSSzr7DOAt4E9NXxeMdCKwAWFvrsxSnmYaHAhcgSADuLXug9vDhUpIUOEwC7aiLY&#10;xwQRR5wRfsQVAV5CgUWPMnOvsM8SYgHwASrwAUJMG2lIUA32wJwKbCYhVoKpPgHWVYIFAQ48GkiA&#10;y9BIeAbPnsLktcuYIbBzz93GqVcFwK9ggo/z+zrhm0kFbqhE2fQ4Gs+fQhfhbT1/GsW00AXlJahJ&#10;T0O76MTKyqICJ0uA05mB05ivMso6kNo6j8TO04hvnkZCeatcAC0nLws1NeXo7u9A/1gfuoa6kZad&#10;gu0bNsgsu3urWAhuuxyssWHVKqx9/HEJsFjIXSxdI5ZpVaECC4DFDgjrnlgl18nS3icA1oY3M2ec&#10;ADjEA5Wxh9GSfAQdGUfRmxslVXiYNUpox4TyyiycgHHaaXEUdvp4URp6cpKQecQPvnZW8LAyhb+j&#10;DTysTXHI3BBJAWwYEiLQkp2A3tJMHG8owQlxW6mtBnMtVZil3Z6sL8Z4TQF6CtJQGhWCVJ+DOMyG&#10;JfqQKxZ6uzE32A93IxNYUjX1CakGVVR7+x7a4n0wEXs70YHo7WL0IYQqVOYdjzHnqujARd9Eqq6J&#10;ElWa6q1Gi20pdjQUuZhuxUpZFc60zs6E+CCP3szFWXaWctDKFPN9V2E66osKUFVRhfbeIUycPIvF&#10;K/zuWeNnL2LszAXMXLyGxSefwolL13F86Qqfv4zjBFq83jMzj9r+HpQ01aKgVgBch1EJ8IIE+PrT&#10;l/HGb17A51+9i2//9iX+/p9iP6NP8M4Hr+G1N57He79/X66HJQH+2wqoCtUVdvn7AN997ceg/N/U&#10;fUNUWQGxuMcrLbO8XUTVlcqbTtUVHVeKW0cDDQRYqC4B7q2Ll0dFJ1YVZmihFQqsmNCwsDiwDDBz&#10;GwEW94EFwEdc1CTAoW7aCPUzx7FwN0SEuiHQWyiwAJitrLDQsjQkxCsZWNpomXsJMdXYjPCaGyhL&#10;gIUC3wF4cgh9S6cwToCnCOyJ56jAr76E02+8irHbN5DX1wW/rFTEMK8WTIyg4uQcGs6dRs2peRQM&#10;9KCgpAi1aWnoJMDd9wCcFRmNrPR8ZFX1Iq1jEUk9Z5HYOoPEsga5GF5efjbq+OV39baja7gbbYOd&#10;SEpPwDYqrLhNJNZkViyVs0mug7WWtWKhxSJxu6m6Yj1o1Z175JI74j0CYC3lfbDXN4SPpTliPVyR&#10;G+KN8qggNCeH0yEcI5TRCoAJrgBY3AuW8Ioj1VecD2THMS8fI/y+8OeF72trCS8rM6nAR1ztkRHm&#10;h5qkSDSkR6Etj99vKRvxihyMVeZhsrYQU7VFOE54J+tLmJmL0V+ahbrUWOSFBcDfTB+lcdG4MMnG&#10;e3wUCb6+cNGm1dXTgyMbHj3meTHPV3ROWappUYUZg1S0YUaIldZuwt61m+FiYApHHUO+R43vFyq8&#10;AcaE3ojKfYBKbbhdCS6aOrDjv+FKNfbV0kWYjh5aw33ZSCWjsyALDfze6mrq0EdLfOLcJSw99SxO&#10;P/UMpi9dwyRBnb/yFE7feBazV25i8sJVTJy7ismLVzG+dAk9JxZQP9iH0qZ65AuAW+swNi32uz4p&#10;LfSNZy7jrd++iC++eu8egD+WAL/5q5fw+48VC9qJTbvF7oT3AqsAWLGZ2d0SAEvD/KNg/k9LAixz&#10;LtVWAa7IvASXNdQoABYl7DOzLwGWtlkATAXupQILgEeHqjEztwLwqJzUP79ABWrJQzYz8DEXxUCO&#10;UOf9tM8E2E0doe46CA9gpjt6EJHh7nIk1kFHXbgSYHHbSAAslNhV3D5a7n12MN1HiJWlCltKiEUH&#10;ljLVeC8smYEDjwYgu64MDQS499wpjBLg47dvYub5Z7H42ktYfP1ljN4iwFQK34xkRNVWIp+Zt2Jh&#10;DrWnT6FqYRb5vZ0oLC5EfVoqujPS0ZOVieakZKpNDHJiEpCbW4rc+hFk9C4hY+giUtoIcGktkvne&#10;goIcNNZXSgXuGOyQAB+LjcCm1auxe9NW2XklFjbfTjUW6rv2MSrw2nWs9XKOrdI2AkwFFmOgxXKz&#10;4j1ifrAWFdjR2AiB9tY45u6Iwgh/lPJ3rY8PRVtaOLoyw+XKG2N58Qr1JbDHCxJpnYXqJmE4J5a/&#10;QwSKjwUh0fcggh1t2ZA68LtwoKIfRG54AEqp6LV8TwMhb8uJxwCt9mgpr4cCxiU+7s+Nl2Ok+wtT&#10;0JWXjNqUSFSx6tLicGZsAC8xhjTERaA+IYqNXTjiqOy++trwNTSAh4EhLPer0hLze9TWhxUVVJdg&#10;WmkayIn82x5+AjpUZmdDUwIsFhPQhPLqTdDatB3mYsDH+i1QZa62V+F1oaEDmz374KOlh2BCnONo&#10;jd7YYHTmpaOxrARN9Y1yfat5gnn+9vM4c+s5zFx+UgI7c4Vx6vptTF++ibHzVxmzLmOUYA+dvoCO&#10;6VlU9/Ygv64auVWlEuDxaREHTykApgK/9VuxIuUHEBuQCYD/9M3H+N17r+BXb7+Kjz/9mAB/cwdg&#10;BcTfV1xRiucFzALg78P4v82/ou5TZFyqrLDLzSkS3qFG2mfWYEM6VfeuAisAXrbPUoV53sSWmgAr&#10;MrDoxCLAVOD5hX50N+dKCy0ADhedWAQ4zE0BcNhBXRw9bIPYY4cQdfQQDvta4xABloM2BLhSgdVk&#10;OVuowNF8P+zNlJc7swissNKsuwArMnAmM7AAWCjwMDPw8du3MPXCs1ggvAuvv4Lhm9eR3dUBv8xk&#10;xDdWo3hqFHVnTqLp/BJqFudQ0NOJIlqxBglwBrozM5g1E1ESFY3c+GSqbCVyG8eR2X8emcMXkdo+&#10;jeSyGqRmpfPv5aKluQa9BLd9oB3Nva3wpS1d/fDDcqUNsRrjbpF/V6/Dmkcfkxl349qNcpXHHVRf&#10;abF3iAXktvC5tVKhxXho7f0H4GRqgsOOdjjqKsZAe6Ls2GF5G6k5NVxhozMjMZRNC50XJ+3yNAGc&#10;LErG8eJkjBDs5uRQZlY/pDE3xnm5yQUAMoK9kceGICfcD/mR/qhOCEE1Qc4J9Ua0tzN8rE1goaMF&#10;PQ0VWOuqwc2Q1tVcH6EOpmjOpapX59OpxBL6SFSGe6MqwAXt/Jk62BB0J4Yi28MRwYY6CDDQJ8iG&#10;cKdi2mlow0nfGHbaVNv9dFhUXh1a7c0PPQoHXWPYaOjD/IAW9Hftx/7VG2BKFTbm6ypUamMxGovg&#10;OqtpwGEvryU9Y8Qxe9d4uqAtLhKtFaVobWrGAPPv7MUnceap57Bw4zamLtNGX3oSx6/exNS1pzB2&#10;6QYGCXAfARbVfXIJzZPTKO1op7sqR0ZpASpaahQKfOEkLt0QCnwFv/rdyxLg7/7+B2bgP0qAf/vu&#10;y/jVr1/Dx599gr/8Q4AVwH4f4O/fHlr5cy+c/5O6b2Vo5KDIuSyhulJ5Ca6AV1EKeO8FWPRA99wD&#10;sEKBlwGmAs/N9xLgHFo2M0S5KCGcChzmckBO6o9wp4X20ENEiA3iojwQHemBw342BFgP7na0XnLE&#10;FQG2XgbYchlgUwXANobKsBJWWkKsJHuhLU01EBDuLzuxhIXuOXcSQwR4/PZTmKICrwA8dP1JZHa0&#10;IjA7FcltdaiYm0TLxbNov3IB9acXUdTbheLCfDSmpkgF7sxMR118PIoEwAkpyMmvYiMxgtTuJaT0&#10;LSG5ZQLJJRVIy2Im5Bffypa7Z6gTrX2tqOtogI2NBVY/9DC2ElIx8F8s1bpp9XqseoQK/IRYF1ps&#10;GCaWcd2CbZs2Ed5tct+hTVTgNXJ70W3yvrCTiSlCnBxxzM0JCbTRhWGBKI4KRHWcWP/qKNpTCY2Y&#10;zC/mA+cnYLokDTNl6ZgqTaXFTGJDdAx1cYdRFsm/R2jLY0LYKAVRfX0J8kFC64loH2c4Mwsf2LcX&#10;q9jgPETb/6gY2yxWqqSCrhdRgNlddet6JPm7yb+TffgQioPdUepnh3Z+j8MpR3CC6j9blIhBZvSq&#10;ADeku9giwsIMQabGOGQkINWmCuvClmpsTlV1NDTBFn4eYpilq6E5jPeqwpxwq27YCu0tu2BNlTbc&#10;tQea/Pwc+H5PXQPY7d0HP8J8jApf5GSNlgBPdNEBdbS1YYR2eIbQLtI+zzDzjl++gVEBMc/HCPDQ&#10;xevoP/8kepeuovfsFbQvnEH9xCSKWluQXl6MpPwslDVWSYDPXqQCE+CbtNBvv/MK/vBHsSODAuA/&#10;/uVDCfCbv1Io8Dff/PUeC70C78q5Atp7z4WFXgFx5c+9cP5P6r4B2bucIkuAOtjAx1ReBcCphFYx&#10;YEOMe5Yjr+4ATEtVS0tFCy0AnmYGnj8p7gOPYOn8OGYJdAdVPDvEBDEuexAhAVaR8EYc1EK4pwEi&#10;j9ghLsYL0cc8ERxgA09nXRyy05LDJ783kMNSlQCLzixmQWNhoxUQCxttQYDN9fbAigAHMsdlVZei&#10;7vggupZOYlAA/DQBfuEZCfD8ay/zuWtIb2tBkJjE39lA2zyJtstL6Lh6AY2n51Hc20GAc9GUylyV&#10;kYr2jBTUxMaiMCoK2QLgvCqkVA4ivnUR8e2LSGgYRHJhsZywX1qWj5a2evQMdKC5pxlVbMXFPeA1&#10;jzyqGOssepoJxvpVa7Dq4cfu7IIgLPRmPi/m1oqtS4Qib+J7Vy/fRtJVVWfjZQpvG1u6F1dEursg&#10;0ecQ82cgipj7K4/6oz42CG1JR+QKlP1Z0ZgsTsFsZRbma3LkcjpjxYlynSwBe2MqrS9VUzQA6UFu&#10;SBE7YDiawUBHHZu3b8djGzbiCZHT2ZiIAf/2Ds5wdHGDlpoK/J2tkEAoS6jYjUmh6Ew/hj7+n32J&#10;hzGaGoK5/BicYaNxrjIDi0XxOJ7JxuWYP4r9DiHBwR4hVpZw1dOXk/YNmXf1lVVhrWMEsWKlmGZp&#10;T3U2ptUWnWBipwZVKq9QYat9KtBlzLDYvRe+BiZwZZa2IdRHDY2QbWeBBg9n9EQzTrS2YuzkOQnu&#10;iVvPYILAjtI6j169gYnrTzNW3cbwpZsYuECAqcK9SwR4/gzqxiZQ0NKElNJ8JOamo3QZ4KVlgJ+i&#10;Av/23Vfw1Z8+JMBfEeCvef4Bfv27F/H6Wy/fAfhvBPj7WfcfASws9P8e2B/WfQpoVxQ2SUI6UH+v&#10;+gqA+boYdSXGPgvVrRMAJ9wBWGTgewE+e36MlroLbfx3JMBuexEhLbQYSrkMsJchosIckBDni5go&#10;TxwJsJUzj7wcdOBhTxsth1MKiIWVVoWTxQE4mokczBK3lQiytcjDRlRhWmhrMy0Ehfkjs6oEtRMD&#10;BHgRg9cvE+CbmF620HOvvoj+q1eRzpY2iJkpvbsJ1YtTaLt4Bp2Xz6F+cRZF3W0oyWeWTU5Ae3oS&#10;L/hEVERHIv/YMeQQ4GwCnFzZj5imE4hqnEJcdQeSc/ORkZ2O4hKC31KLjp4WNHY3orC6BCr7leWQ&#10;SAnwOrGU7FqC+Tgee/ARuSuggHXjGgIswKUSC6jFEjXi8dpVa+W+RPt50eqqqMFYjonWg72eHpVK&#10;HxEujkjzP4Q0MTPpsBuqo/xQFxuAjpRQaZ/nqxXrX52sz8M0gRopTEQ/7XQ382x96jG5DE9qgBOV&#10;3Qzm+prQ0dGQKzhuoeJuIxwbNm+Tk9x1tLTgYmuJ3NgQtGVFoYl2vC05DMNU+0lm5PmSVFysy8ON&#10;tmLc7ixlleMWz6815vL5TEznxaCb1ro80BMJLi7wMTGXK29oEUyxdK3YitTR2BIb+JloKynDRl0b&#10;FlRdC6qtJnOwAUE2p2U237MfBmxUDjL7elOFrfm5eLBxS7I0QZGjJZpp+/urqzF+7jJmr9/CDBV4&#10;/NpNCa+o8SdvY+TqLQxJgK/RpV1C15mLaJk7hZrhUeQ11i8DnCEVeHxmFEuXCPDNc3jq2csEWKxI&#10;+dEdgMUu+b/6zQt4461X8Mlnny4rsGIyw48DvGKhCS8f/+e/AuA+QquwxoSzXvQyK2BVgLtSAnCh&#10;vuI9QoFF/lUALCz0XYAH70wpFCOzOupSkRNiiFi33bzYlKnACoCPHtLGUR9jxEQ4IynBH3HRXggN&#10;tIWfmz58nHThSYAP2anLcrdl9rJWJcQq0ko7MQ87mRFm0wOwI8hWxgorbSMApoXOIDS144PoPHsS&#10;A09exigBlgr82ktU4JfQd+UyUloacJgKnEmVrJ6fROuFU2i/eBp181MobG9CcU4m6hNj0JLMfJcQ&#10;g+LIcOQcjUBWQiqyC6qRUt2H2KYpRNUNI6asAfEZmUhnpi4pzUUjM3BLZyMauxqQRpu+bfMmectI&#10;7Coo9/9dvRarCLQAWKyrLDYkE7sIKvYFXi93AxQlVFkALPbvFXsdKbYz2Yx9W7dCa9dOGO9TYn7k&#10;72xjjrhDDkjyskPOYVdURPqgKSEIo7mxOFmTh6WWUpxuKsBcXQ4mytIwwkzcX5iM2uSjMuvGe9lT&#10;2c2gq6kKB0d7RMfGQ4cNxAZafaU9jCrG+ojzc0MZ83FLTizqqfJ1sYHo4OOhtAicoF2/3JCP5/pq&#10;8NpYE94Ya8avJ9vx66l2vM7Hzw9U40Z7Mc5UpKE3Lhj53gdxxMoWJlRcFTYOYu2stQ88DBMNHTlK&#10;betja+SADsOdBFlNm/DuofLulPCKcdEmfI/9vgMINjGDMwE34+OjxgbIsTZErYs1+rJSMXP+MuYI&#10;7syTNzF8+RrrSYzQQo9deYrqewMDF6+hj+/pOXsJnSfPo2lmDlVDg8ipq0VyUR4SctJRwe9xYnZc&#10;AfCNJdx6jgr8/mv4+s8f42//odiEWwD81tvP461fv4rPvvj8ewD/7b9A/H2AxWNG4B+F8n9T9/XK&#10;+7oEuE6oq6gViH+8RC90LwHuIcDdAuBmRQaWAC8OYvH0kFyN48SJTglw3hFDJBzcjUhXZcWqlAc1&#10;Eemhg0hfE8RF0r4lBSIxzgfhh+3gf9AQfi668HXWgrejJtVYHR52ajgkrbQKM7EqIWaJTi0zFQmw&#10;tcleWmlaanNtaaHTq4pRMzaI9tMnCeslDN98EhPP3Zbwzt0BuA5H8tOR3UuA58bRtDTPWkDNCdqo&#10;5noUZKYyW0aiMT6S9lko1RFkhIciI5GOoqga6XV9SG6dQDyPscVViEtJQmpaAoqKc1DfVIVGZuv6&#10;9jrZAy1uE6194nFsFuq7TqjqGjxO+/wEM5/YFmUNIX7i8dVYx/N1fE1AvebxVfw7q/meR/HwAw9i&#10;NV8XK16I5Wj3bdkCnd27YK66Dy6G2vA2o5Nxs0HsQRskedujMNyLgAWhMyUMk6UpON1QgNONBZiv&#10;y8VkRQb6CVxnXqK00ALgOE97HGTuNab6utjaIMDTAy6OtnC0NkeErzuzfxBaM6LQkByOMlr1WsLb&#10;Gn8Y/VTgiaxj0i7f6ijHy4P1+BXB/e10F96f78MHiwN4b6Efv53twatjjbjdU45ztZlojfJHsrsz&#10;bNU0sJ9Zf9eGDXjsl/fToayDMZV1I220LpXZYJsSHJiTbQ5oQnfTDtpoZdiJSQ9KB2CxUwlBxubw&#10;1GKGpnp7qqkjnb9Dvo0JWoK8cHJyCmcuXJEgD7EGL17FKBV3jLZ5iOrcf/4KrfMl9BDeTqpv09Q0&#10;qgf7kUuAkwpzpIUW8WdidgxLl0Uv9BJuP38F74gVKSXAf5QQf/nH9wnvc6zX8bkE+N5OrB9aaQHt&#10;ylGhwP8SC9293CElwO0VVas4lzALYJfB7l+GvJfHnuUOLAFwr7DQgysAD+DkmXsArk1BXqghkj32&#10;8CJTRoSbGiIPaSkA9jNBwjF3pCYfRmK8H46KSf0EOMBNhxBrUYkJsKMGPB3VqMjqOGirDlcbRaeW&#10;UGExwMOOmVgosADYlgAHHPFFakURKkf60DQ/i46ls+i9fBFjVOHZV16QAPdevoTExhqE5KVSgZtQ&#10;NTuKxlOzaDrNVnhyFLl8LT8tCVXMU3UxEaiKEuOAg5FGgNMT6ShKqpDV2I3MtmGk1HUgvqAEMYmx&#10;SEqOQUFhJmrrK9DQUo0GAuzh6YbVjz5KRV1FeNdTVTcQzFV4QuymIAAWakw4VxFW0aG1hmorIF7D&#10;x6KT6/GHH5XPKYvBD+pqsNDVhZ2+LpVXB168YINsLRBsZ4YwR3OEO5sjytUSCR62KAg+xMYnBL20&#10;uMfF2ljl6ZgqS8dgQSJaMqJRn3YMdbTQ+bTQaYEH4UIlt9RWhauFEfwdrHHMxx1ZkUGoSuTvH3+E&#10;edcPpRFeqDoWiLa4EAynHcVUVgwWC5NwqTobL/TU4FfjrXiPsH58ahifnBnF5+fG8dnSGD49O4YP&#10;Tg3izel2vDTRiLM1GagI8YQHs6vKVlr0tWvwKBupx+5/AGrMxVv4mSizodKhtbZX04Gjph4Mt++B&#10;EW20HRXXVUsPFrT3XjoGOKxvCjsqs63SPoTp6yDJVBfFNqaYzMvAlbkZnFg4hUECO0yYx8WAjSUC&#10;ffoiBnjee+Y8ehYYnWbm0Xx8CtUD/ciurVYAnJOGqlYCPHcX4Geev4r3fv8GvvrLCsB/xBdfE+C3&#10;X8Cvf/MmPv/yi+91YgmA76qwUF5RKx1cijz8Qxj/qU6sjvp4dAk7TGh7CG93rVBXAsrzuzArSgK+&#10;DO+KAvfKsdDLt5GkhSbASyOYmelAR00yCghwiqcyYg+pIspTB9E+VAwfAxzzN5UAp6UcljZaABzs&#10;YYTDbnoIcNWhCmvClxD7OGlQjdXhKeYGW9NOU4GdzEUOpqUS8BrthbnBXliZacLvsBeSS/JQ0t+B&#10;6qkxNMyfQNuZUxi6fg0nXnwO86+8iL5LF5DUUIXgnGRkdjagYnoI9QuTsspG+5BbU4a85DhURoWh&#10;NiYMlceOIDc0iACHIS05DbmlVchv6kR+Zz8y6puRmJeHqPgoJCVFIzc/A1U1YihfNep4AZib6Mt7&#10;uesI8HqxEuVaqivPH3vkMTz60KMSXrEt6BOEVGyiLTqtJMBU4NWP0jpTtZWY+Uy1tHHQygzBLg44&#10;5uGCaC9XRB9y5GfqiGPudgh3sUGYszVCCPMROxOpxllBblTLEHRTPQfyEjBRmYPRihw0EeCSmMOo&#10;SY5AGY9F0UGIpIIfO+iE1MPeSA3yREaID7JCvJAb4oGCMC9URgegKfEI2pNCMZweiemsWMzlJuBM&#10;cSqu1eXjxZ5q/Gq0GR/M9eFTwvvF+Qn84dI0vr56Al9enMSnhPkDXhe/W+zFi8M1GM88igR3Rxgx&#10;B6/n7/nEgw/jwZ//Qub/LWvWYe/GzdDYugPmzMGu2gZUYWbzzTtgzIZMDKe0VlaGw4EDiDC3gst+&#10;VVgQbn8dXcQa6SDd1AAdfh54srcdcycJMNV2mBALeMfPXMLQqfMYpPoOnCbAVN922uemiQlUdHcj&#10;o6IcsTkZiMlIQDW/v8l5sTzUMsAvXMW7H7yBrwXA//knfEcF/uKr95mBXyLAby0rMAEmpKIUsK4A&#10;y5IAC7BX8vB/hfGfAriddriTQHaxOglvd43ItgJgBdCyluHtEa8vl0KBmYUJ8KgcC91NgAdwSmbg&#10;ewHWR4rXHsR7qCPGWx+xBDcmwATHApndjrkhlQAnxvtKgEO8jBFySB+B7nrwd9WiEguANZcB1pAA&#10;u1oQYLP9sjfamvBaGCnDTF8ZFsZUarHrHiHKb2+QMFZOTzDXnkDvlQuYfv4ZzL78PHoJcGJdJQ5n&#10;JyGDKlk+0YcaqnDVzDAK+9qRXV6IfOZeBcDhBDgEOUcCkRJ6BGmp6cgrr0ZJWxdKu3uR19CI5Lxc&#10;RMfHICEphgCno1Lch26rRV1zFbRU90uA169eJbcQXcfjqlVPyH18H3noEQXArMd5EYvzx6nMYsuU&#10;1ctKLPbgVdu5C65mpjjiSni93ZFMyDLC/OUWKjlHApAZ4o8YLzeEuzkgJYifo7sDDhmqIdrNSlre&#10;alrWtrRI9NI2dxG6cubQPD6fR/Ut4LEyKQJNmbEoPRYkJ0mksbKDPeQ9Y3GLqplWuyM9Cj1U3SHW&#10;NHPwIv+t00WpuFiejaeaSvFqbx1+e7xNAfDZUfzh4hS+vjKLb546JevrJ+fw6flxvHdqAL+eaceF&#10;2iw08P/2NDHGDkaD1SIq3P+g7JkX86N30lYfIMQmSoxNtMl26low3rUXBlt3wUZZhfCKLLwLwabm&#10;8KJCm23dDTcVdUQZ6iJO7PJvZ4HF/EwsnCWsBHiEAI8R3tHTF6jA5zF0lip88hx6Z0+jbeoEaof5&#10;3Te3ID43F0f4XYYlHKOFrl4G+PQdgN/7/Zv44zefQGzC/R0V+POv3sPbv30Vv33nbXzxhy/x179+&#10;ewfae+FdAfdv360ArKh7QVz5c+9z/5O6r50QthPaDpbiGI+O6gR01fALJ7xdVONuocjiKOFVKK+o&#10;TlbPHYC7FBZaKjAttAC4KgH5oTpI9dqNuIOqiKXyxgVaIC6Idu+wJeKiCLCw0HG+iAx1RKhYJ8tD&#10;H4cP6iHQVRv+zMIiDwsV9rLXYBZmiyzss7ydRNUV6kv7bKq3F2ZGqnD3dkZMdjKymUNLBrpQMTGM&#10;WrGs6+XzmHr+NmZeehbd55cQV1WGoMxEZLCVLRntRuVUP8rGe5FLRc4qykYhFbU65ijq4yKkAmcF&#10;ByAh+DBSUlJRUFWD6u4e1Pb2o7ipCcm52VKBE1PiUMC/W9tYhY6+VhQyD+/YtEHaZ5GBxVEMjRRb&#10;ojwi9vIVAAurTOusUGGhzAJkATBVm4q9d8t26O/fDx97a0QcckMiAU2ky4j0cWND54Rgwhrpcwhx&#10;/j4IcbKDL1U6gsp21M0eh21NkcR820Bgu9LFcMt4NIkcSwucFxmAjGBPwu+BqoRQdOXFY7gkDQMF&#10;bKRz4tCVHYMuWuQeKm1vZhQGqeLjmdE4kRuPBcJ7Kj8Z50poUyvzcKuhFK/1NeAdZt+PTw3ROk/g&#10;ywtT+OrSDL65dQZ/f+48vn3mLP50Yx6fnBvDeyf78MJgDY5nRSLpkAP2btvJOPGYBPiRBx+Rv/tG&#10;NnZi/rCY3C/WxLInwBai13r9Vpju3AtHNW2Y79onZyb56ZvAiudWVOcwRoxoXU2qsD56g/0wc2Ie&#10;AwR4lIor1HcF4MEzF9C/uESAT6Ftcob2eRBZNTUIjouDCz9L39AAVDRWYGp+HOcun8YlAfBLT+K9&#10;j97En775FH//z7sA//q3r0iAv/zqLsDfEVhRKyDfhXilFCr8Y0D+b+u+5qo4tFTGobkyFk2VMWis&#10;iEJTRTTaqggyge2Q6vxf4e1iCeC7BcBiOiEVeH5h6G4vNDNPB//t/COaSJMAH6D101MocKCZAmAq&#10;cEpykMzAxwhwmI8xQj0NeHHq0UprI5BZWEDsRzvt7SAA1oCb7IWmAosOLNEDbbQHJnpKBFiFADsh&#10;JisRuWw9Swc6UTE+iIbZKaruEiYJ8NQLt9F+ZhHRzMn+6bFI4ZeUP9iGkrFuecyg9c0qyERpYhQa&#10;4iPRnECQo0KRedgf8UGHkZaegfL6BrQODaN5aAhlzY1Iys1EdGIM0rNSUFFditbOJgxS1ROZibfQ&#10;Mm9YvUaq8JrHHpN5WORfocASYKnACgstjkKJxevCcu/ctBmqu3bBUE0Ffk62CPNwhZedNawN9aC+&#10;/wC2bduBLZs3YyvrwM6d8LaxQU7UURzzdEeAjQUv+v2006YoDfNEY9xhdGZEoi01AhW0w8I6l1Bx&#10;80Jpj+MC0ZEZgdH8eEwXp8nZSmLW0nRRMibzEzBFuGdowU+whG0WAJ8uTMFZ1hmeX6/Kx1uDLfjd&#10;VBc+OkmAl2ifCfAfqcB/feo0/v78Bfz9hQv49tkl/OXWSQnxr0904DyzcH10IEw1tOTWLA/94n48&#10;8MsH8OADD+PhBx7Cno1boLJhi1wPy0VTH5bKqtDYsBV6m3fK3mixxI7F7j3wMzCGrfIBmO7YBW9V&#10;dSTy88k0M0Kjiy0mG2rliCthnyfOXsbomYsYJryDSxfvANx6fAY1gwS4tgZHEhPgHuCHwxEhqOU1&#10;NE2AhQJfun5WAvz+x2JBu88IsMJCf/aHd6nAr+B37/5GrgktABYZ+Dsq7Z0sLOD9HsAKK/2vmMgg&#10;6r7asijUl0ahrvQYaoqPojL/CKoKjqCBj1ur4yWknawuAesyxF218fK5dip1t7wPXIOZ2S7MzgsF&#10;VgA8S4Db2SgUhGoh01cZiR4HEOWhhWhfQxzzM8LRADPERroiJSkISbTQ0eGOiPAzQZi3gUKF3XQQ&#10;RBUWEPu5MAc7aMLDVgOu5geYgQ8sZ2BaZ6qwmJEkFPiQjzMzDG27GGE13IOqyRE0zU+j78o5CfDk&#10;c0+h7dQsIsvy4J0cJecDZ3Y1Ire/FRk8ptSVITOPNpgZuDU5Fu2pMaiLDUN2SAASQ5iFc/PR0N6B&#10;vskpdE+Mo7JVKHAG4pPjkVeci+b2RgyM9mL4eD/8fT1kz+p6qokAV0L8+GMSUKE0IgML+6wAWFFC&#10;iUTn1sosJBWx95Emo4OVFcyYg/fsViK02+R7xdaij4teayrVY3ysqaQMH1tr+FOtxQQFe21V+FsY&#10;oCD4IDrTwjFRkorZ6hz0EOTamEB0U2lrCJBYU2tE7KEkYGWJhfBEzRHQ2QIexX3ewmQssBap0LP8&#10;ezNpx7BA232xNB3PtVbiVwT43alufLo4jK/OTeKPl0/gL08u4Nunz+Jvz56jCl/A354/j+8I8dfX&#10;55iHB3Gzowjj2ccQbm8rlxZ6iAr8i5/9Aj/76c9x/y/vx06xkMHm7XIusJuuEazEQn/bd0Nz3WbC&#10;qwpbMTFCdGZp6eGQpg6slPbBae8BWmhdZJoaocrOkj9nLI6fOoPJi9fktMIxMY2Q9nnoHDMwLXT/&#10;3Gm000LXj4wwDtUjOjMTITFRiOb330g3dmLh+LICn8WzL1/HB2JJ2W8/u5OBhQL/5nev4d33fos/&#10;fPXVXYAlqMsZeBlgocIS6mUb/S8DOCedeSjDH4VZh1HEyk3xRW6yD8pzQtBQFo1WKnEbQRWwdlUT&#10;YJY4dsrn4pcBrqVd6ZYAL54akQDPEeAuKnohFTjTby+SvVQRQ4DFqpSRzMJhvsaIPuqMpCR/JCf4&#10;ICaC1o9Qh/kY4ognFdhdAKyDAAkws7CjBgEWGZgAs+QkfwJsyVIArAIPXxfE5aWikNm2cqQXVbTQ&#10;DSeOY4AKPPPMTUzeehLNBDqcOflQfASiK/ORQhud1lmPpNZqJFYWIScnDbWp/F3T4tGTHo/G+KOy&#10;EyslMhJl5RXoHRnG8QVas+njqG5rRmpOJpLSklBG9e0e7MLxE+PopvrbWJhiG7PchjXrsIpgriWs&#10;4taQAFTspv8oSyou1fdRQv0Y89/jVOVHH3pI3j7atWWrnEZoZ2QMIyqLWC9rnZgbrKmL3bSLO5kB&#10;N/ECX7N2I7Zv3SlX8BC3l7wsTeFpbgzjvTuZhbVRccwfAzlRmKlIw1JLEc63lMp7xN3JRzCcE4M5&#10;MVqrIhMzBFyAK5R2OpeQUnnF+QJBFuCeoKWeppUW8J7JTcKNmkI801yOF9uq8eZgE96b6sGXp8bw&#10;lwuE99oivrlxigrMun0G3z29hO+eWcJfnzmDP99axOeXJvA8Y9dCWSLyAw/J7VgeevAhAnw/Af4l&#10;fv5zcVtpE1T4+5lSXd30jWRvtAXBVV+zERZ7VWHFsiawzgT8ED8T2z28JvjcMT09ZJnoo8rWHCei&#10;AjE/N4sTl69jmgBLBT5LeGmpexeZgeeZgWdmUT8+hsKWJiQW5SGK32VyTjpaupu/B/Dzr97E7z99&#10;mwr8+R0F/vTLd/D2717Fex+8gz98fa8CK2oF4BULvdK5JR7/ywAOCrBE2GEbxNPOZiR6ITX+EFKi&#10;3ZCT4iMVuaWaakSIBaxdzLRdEmQqsFBncb5soWdmqMBz/RLg02eHMTvZgo7SoygKUSfAygRYTSpw&#10;lFhW1kcfR4WVpgInJvohKc4TMeEOOEprHU6AQ8WSs8JGE2CFAguAqcAyA4v7wGJUlgpsaaNFL7SZ&#10;AbMwFdjDz4UKnIL8lhqUE6LK0T7UzYyh7/xpTN9+EsdvXkXt1BhCslPgHh+O6PJ8JNM2izHRCcyu&#10;CVTmPFrhRgI8kJGIwcwkNCdGIp+WKiM2DnUNjZiYmcHCuXMYnZ9FbUerXAcrNSsVVQ2VGBzrZ246&#10;jqbWBtiam8kphGK5nCcefoQAM/8SWAHqQw/RQhPqFeV9RGRAvkeo8sNUZ/GevTt2wFyPF6ahoZwb&#10;LLYU3blzFw65ecLWwkbuBriNz6sdEPfDzeBsagYH2kdvSzHpwRbm+5TgbaQjR2eN5MdgoSYLVzrK&#10;cKOnClfby3CmNgfnmwpxo7cWFxqL5NKzYkTVCaHAhFdCzMw7y5ojyPM8niHMlytycb26ELfrSvBs&#10;UzleIsBvMAO/e7wLX5wcx5/OzeAvVxekAv/l+iK+JcDCSn/LPPzXp8/gL7dP4g/XpvHmbAcuNOeh&#10;MfowjFRU+Xk8jl/8/AH8/GcP4Be006JHev+mbTCmsjqICRDa+gRYTSqwAYE3J7C2BzRgf0AN3rqG&#10;cmil4z41hOvqIM/KDI2udpg84okz01OYv3oD01TdMcI7yGPf2QvopQL3UIFbCXDt6AgKmhqRUJCD&#10;Y6mJSMvPkuthzdwD8AuvPYUPPyPA334uFfjbv3+FT794h/n3dbz/4Xv4+o9f4ds7CnwvxMu90BLi&#10;u4//ZQAb6O+AmfFu+BwyIsSuSI5xR2KUK2H2RHlBKDNxDFqYZVtZHSIX0zp3LFtrhYXOvqPAJwjw&#10;/Mlh2uhBzIw3EuAIFB3RQIbvPiQJgD21qcA6OCa2V5GdWO5UYD8kxnkgKsyeCmyuWPCdAB8+qItA&#10;5uCA5d5oMbBDDui4MztJBTYEWMwNFgpsbqwmLbTIwGJhu/L+drniZP30CPrOncTkU1cx9uQlVDMX&#10;B2UkwDPpGGKrSpDe1oD0jiZ5aymRNrggIxkdhHc0OxWjOaloS4lGYWQoshIS0dLWjtmTJ3H60iVM&#10;nFxATXsLkrPTkZaXgZqmarmY3cSJMdQ2VMPC2EBm4PVPPIHHH3yQ9pkqS0AfJaAPU2Ufpco+SmhF&#10;z7PYqPshPvcIHz/I1x9kFjygpAQHc1NYEGIxgkuAvn3rVuiqq8NIUxOGGup0IcZs5JwRfsgNwU72&#10;8LWzkL3RsT7ucNFTR5CZAZrjQzBdkozzzUV4sqscN/uq8fRALV6eaMNL46243VeLK2KtaKHExSm0&#10;zsmyTtIeL5Vn4mJ1Li7XFuAKs+7VijxZT1YVMPsW4FZdEV5oqcDr3bV4Z6wDH8704/PFMXx9bgrf&#10;EOI/X53HN4T4T1fn8KdrczID/+X2KXx1/QTePUMb3VWGwbQIHDQ3wqpVawnuA/jZT4QCP4A1T6zF&#10;PsYF4710WiIH6xgwB6tBX2zLsmGbHB/toKoFS6X98DcwgQ8hdqMaB/GzKXKwRZunMyaCPXBubBiL&#10;YhYSwR0hwP0S4ItU4CV0zZ1ECxvk6pFB5DXW0b1lEeAEZBRko4PXz+ziJAE+hUs3lvDi67fw0ee/&#10;xV+++wJ/x58JMBX4i9/ht++uAPw1vv32W9Z3d+BVKO4PLPTy+Y8B/E/1Qmuqb4K+zlYcctWnjaUi&#10;Un0To1yQnuCB0rwjqKeNbq6KlSosi9CKbNxaI86Fhc7G8GAtpqjAJ+b75HjoxVMDmBprQHtJOAFW&#10;R5bffiR6qxNgLUQS4Eh/A0QdsUYCwU1OFiOxvHEs1BYRAaYIpbUOoYUOOqSLAHdt+BFgcU9YZOCD&#10;IgNbK5aXtSfE1gTYzECxrI65sSrcPR0Rkx6H/IYyVPMLaDw+gLa54xgS6z4/dQ2j1y6gapj5NDWe&#10;GTgG8TUVyOpsRnZXG1Iaa5FUlIuS9CT0ZibieG4aJpiHO1JjURQZwViRis6ubpxaWsK5a1cwtjCH&#10;sqZ6uZthCgGubanF8OQQRlhlNWVQ26+MrevXys6rVQ8/jFXMwUJhH6H6PkygBbziXCjxIwRYdGyJ&#10;zhxhrX9JBdqzfQczPq2whiZ20z6LXRwktIYG8LS2QJi7MxL8PZAW5I0EXzdEuNJF+bgi/bAPMkN9&#10;EWxngmQPB3SnRGChIh1X28pwvauS1rURr0914E1+X68S4qd7qwlvBk7kxzLvJmKxOA1nK3JwoTof&#10;l2pY1Xm4SNW9VE6Qy3JwuTQbV0pzcKUkCzeq8qjCZXiloxq/HmjCO+PLEJ8cxddLzMLnp/CH88fx&#10;5YXj+MPF4/j62gz+yAz8x5vz+P3ZITzdV8ncHYtQF2tsJqy/YMP1058wB9NKP8rPYs+mLdBnzhXg&#10;uuubUnVVpPKK+cEmSoxS6jqw5mMvbcYt2mz3/arwUVdDkaMNOnzdMRLshbM9HVi4dB2T0j5fxMCF&#10;KwqATy6hY24RTdPTqBrpRw4b8Hgqb1RaArKKctA12In5U1M4d2WRAJ/FS2/cxicE9pvvvlwG+Cs+&#10;/i0V+A38/qMP8Mc//VECLCD99ltF3bknfC/AfPwvBdjdzQQeh0zl2lSJMR5IijkoAU6jlS7ODZGd&#10;W03LKiyVWMArQVY87mrKwdBgDSZnOqnAfVhYHJb3gydH69FWFCYBzgw4gCRfdUR7aSLKWw/H/E0Q&#10;E2qHxHgfJIv7wLHeiDxii9AAE3krKcRLXwGwm9by/WAteDloSIDF5AYnqrC9OTMQ86+cTijmB5vw&#10;S/Z0QHRarAS4fqgTnTOj6D81i+NXzmPm1jWMXbmAioFeBPBL8iXAybWVyOlqR353F9LZAicX5qKU&#10;APcR4CnCO0GIO5KpwBGhyE1KQ3tHB04sLuLUxQsYnZtBRUsjkpiBMwh+XVujBFiU2Ilhz7btclL+&#10;E2JH/Udoi6mwCrWlAhNWYZMfEYr82ONyQ+knmI+30hI/zOd++cuHmZ3XwkBVDRo7d0NXeR8cjYwQ&#10;YG+HGO9DhNQP2cG+cl5wasAhJHo5IcXPFVnBnsgO8ULWES8k+jihJuYwxml/z1YTuNYSPEO7/NZU&#10;J95dGMTv+F29SgV+tocAl6ZgMCEAzSGuaAxywUD8YdnbfLYkHedLMnGuKF1RBam4WJCOi4XpuFyc&#10;iSfLc/B0XTFeaBYQV+IN/vvvjLXj04VhfH5qlCAP4zM26J+cHMSnZ4YJ8gS+ujKNP92Yw++XBukA&#10;GrFYlobYQ05Q3r2Xv/f9+OlPRUfWL6nGD2LXBtplWmhTquxBAzOY7NoHGxVNqK3fBMNdynBQo7VW&#10;0UKAgSGOGJnAm42dn5Y2ip3t0cuGbepoIM50NGPu/BUcP32eAF9APwHuPSMs9BLaCXAjLXYlG/Us&#10;sWtHXiaiUuKRXZKD7jsAi/nABPjNpwnsOwR4WYGZgT/+/DfSQn/0yYf4059pq6m+EtwVBV4uhXVe&#10;hvkfWOiVP/c+9z+p+8JC3RAZ7ob4KA+kUAkFwHGRTkiLO4jS7GDUFRPgcgJcGXsHYlnLIHc1ZRPg&#10;agLcgZn5XjkneOHUII5TgRtpwbMPqyLdfz8SfBQKfNRTFxF+Roii4ooBHCkpwUiQANshjAosOrcO&#10;exkg0EMPge468HfRgZ+zLjwdteBupwkXaw0CzOxjrkYFPgBL4/20qyqwNNOCBy/k+PQElDZVomW0&#10;G/2zExg5s4Cpaxcxd/s6xglweX8PAlIS4JcUh5TaauT3dKGwtxeZTU1IKcxDRXoi+mmxp3NTCXAK&#10;2hKjkH0kWO7IUFFehf7RUYzNnEAPc1MNM3B+dTnKGmrQTBUfGB/g6wMICvDHVjFFcN1GRefV46uY&#10;YQmv6GVezsHi+NBDj8h65KHHsIEX62PMuQ88+BBt9KMy82oq7YERM66LiRG8rSxxhBdm7CEXJPCC&#10;T/IgtF7OSPVl3Alw5+fsQag9kUN403xdUBTqxYYoGrO0wmeFDW4pxvMDdXh7uhvvLQ7JemOsFS8N&#10;1uPprgpcbsjDdE4MGgJdkWOvh3JPG/RGBWI6IxpzmbFYzIqTnVdLObTjeXyprw8AAP/0SURBVASZ&#10;EF8qTKMSp+MW//3nm4vxamcl3h5uwvuT3fh0fhCfs6H4ZL4fH7Gx+IDXxudLo/jq6jRVeAYfnx/B&#10;a1OtOF2dibzAQ9BT18D9DzyEf/+3n+En//4z/PRnv5AbnhvuVYEZVfYQAbbaryEB1ti4FUbSQmvj&#10;oKYe/HQoChZW8NHURpCeIUoOuqLZxw1Txw7jTHsjZgjtcVpncfuoT4yDppXuOX0BrQS4gQpcOdSH&#10;rLpKxLLhPZYch5zSXHRTAOZPT+H8VTES6yxek2tCv4O/UoH/4z8J8N/+gI8/JcDvvkGAf48/3wGY&#10;9d1dG72Se1dy8YoC/3ebgP9P677ICHfERlJ5CVFKnBfhdUF0uD1S7wG4sSxGqrCw0gqAFUcBcGdj&#10;FgYHqnB8ugPTEuARLJ4ewdh4M6qLo5EaaoUUYZeDrXEs0Jo22YqgWuFoqBPiYnyRmHAYsdE+iAh1&#10;QViQDUL9LRDkYwJ/D0M5O8nXRR+eTjo46KgNZyqwI9XX0VIdtgTY0vgAzA0PwNRABaYmGnAnwAkE&#10;uLKlBt0TfRhdmMLk+dOYu3EVJ59+CpNXLhHgbvgmxrIIcF0NAe5BUV8/MltakF6YjyoCPEgFnuZF&#10;OsGLVdwLTjscgJigYBRl5KK1vgntbR2oa2llBhaT9lvR1NXBzNSNPrbkJWWlMNTRkTvu79qyHRsJ&#10;sRicIezxivIKmyxgFhtJP8jnVj22Fjt2KOFBqvVDwlo/TMgJtT7hPWRhjmBHe4TY2+Coix1i3eyQ&#10;wErzdEIGrXN24EE55LEwwk9O1M8OcEPh4UPoSDmKSWbZU5U5uFhfhNs9NXh1tBnvzQ/gwzOj+O2J&#10;Xrwx2oJXaalfJXSvjbbhhYFGXK4rRHuoJ9Js9JBhZ4RKKnl/9GFMxB/BdFI45tOjcTKTMGfHE+Qk&#10;XKDtfpJZ+em6AipxCV7n//P2UBPeHW/Hh7N9+P2JHrx/go3GiS58fHqQCjxFiKfw0dIQ3pxuxfn6&#10;HJTzZ7fQ1+fn8ZgEWFjoX/7yQWxeswEm+9XljCQ3PWN5K0kArLttl1w32p4Ae+ubIJjqm+riRhtt&#10;iGADY5QeckMVP5+RMF+c7mjC9JM3MXb5Ku3zZfQJBRYzkQhz68Ip1BPgikEBcAVis9MRxQycX1mI&#10;PgrA4tkZAnwaV26ew+tU4M++fJdwiuV0/iRB/ujTtwnwm/cosCIDr+RgmX9/FOB/4W0kT3dTBPna&#10;IFrkX1rouEhXAuywDDAt9L0AU4XvQsyqXAG4WgEwW9p5AnzyzBhGma+qa7KQnXkM+blxyMuLQ2ZW&#10;LNLYoqekRSI1nWDwcTpb9lReFInJEUhIDEZcXCCB9sexo96ICPNEaMhBBAe7ITDAGX4+9vDxtIXH&#10;QRu4u1jB2ckM9nbGsLUxgq09owAv6JiUGBTVlKClrw39U8MYOTmLycvnMfvkNQyfO4vCzjZ4xkTC&#10;PfooYsvLkNXRThvdhdSGeqTl5aIyNQ4D6bFUo2SMZiWiMS4SyYf9ERcUwtdy0VRAe15UjqLSUhTU&#10;VKGmtYnqKwDuQgfVPDQwCCo7d8lNysRaz2tXr8HqJ9ZIIMUtJDEOeqUelgr8MB64/0Hs2XsAGzdt&#10;xeN876OPrpYdW1a6eghxdkK4iwNi3ITqUnF5YWbx98wluHlU3YIQT5RG+KLymD9B8EF1pB/aCVpP&#10;aoTckeEcwXqquxYvjbTgdX4n7y0M4GN+P+/M9eN1Ai1U+NdTXfjNdC9+M9OHV4Za5L3eOjYEpR72&#10;SLLUR4a9KWqo6r1H/TAWF4zjiaGYTg7DQvoxnM6Kpq1OxI2KLDxdX4AXmbVf7qzAa301+NVII95l&#10;3n6P8epdOrSPTvbjS2bhLy6M4/en+/DGZBMBzpYLEtgy7z9Ot/LTf/+5tM8P/PIhbFy1FmYqGssW&#10;2hS2tMtihpJQX7EEra2qJvxNLBBla49MDy+CbIwIUwuUex1CqZstuoMOYr6nBdPPPo9xQjxEiPsv&#10;XUXfJeZggtx66gwaZmaowL3SQsflZiAuIxnFtSUYGOslwCdwjgp89eYSXqcCfy4ApvIKgL/59gtm&#10;31/JDPzRpx8tK/BdgL8VgzkEtLKWbyPdq8A/WA/rn637jHT2wtFaB8EBtoiLOogEVjwhTo/3QtkK&#10;wKXR3wO4WYzcqlCUAHhooOYOwHNCgXmBDLMFrq4vRH5xOsoraU2rC1BWXYjSqkKUVObfrSpxzENx&#10;RS6KyrNRWJaFgtIs5BVlIJc2LZu5KysvDVk5KWwAkpDBSs9IRFp6PJIIa3xSFOJEj3JSNOJT2EAw&#10;txZXl6C+rQ6t/czB40PomZ1C/8k5tB4fQQ5tc3BiPPypwDHFhUhvqGPVI7FCbI2SiUJaKDEPuJc2&#10;uj01HuWEPT44EFGHQ1CclIG6nEKUZ+YiOSkZCZnpyCoqQFFlOVq7O1FZVQlbExPs37qN+W2L3Mxb&#10;TFJY9dgqqbpy3LPolaYiP8LHD1F9H2LmFfc9H3tsDVRUtbB+w1Y8+vga/r11OGgmZhk5INLZDokH&#10;nZDu5SLvmxbTKpeIlSnD/HjxB6KGVrcqzAvtBGuQ8HUkhqA39ShOCevcXIpn+hvw8kgr3jzegXdm&#10;e/AJv5+PzowT3E78jkr8zmw/fn9yDJ+dm+Hzx3GSyt3NBmEoKQI1zNgZdiZIstJDnrs16g+7ozPc&#10;G/2RvhiLDcYJNhaLGZG4UJiEy+XpeKouF0+3FOGFzjK8MVCLtwnxO1NteIcAf7DQi8+WRvj/DxHg&#10;frwyVicBro4MhIOZKdatXYufUIHF7aRfsjbwc7BizrXcpw5fMxu4aBsSWm0YMRdbq+vxMaOWqRVi&#10;HJ2RQYB99PQRZm6BUl9PZNtbopY/7wwb8ukXXsLEzVsYukoVvnwFg1cEyFfQduosGk+IXuhe5DRU&#10;IyE/C4m00WX15Rgc75MKfO6KAPicnPf7xR/eJ8BfyQz8zbef4/0P38Lbv1Nk4LsAswiqBHgZWIUS&#10;rzxmBmb92K4M/0zdt3f7GhhoKsHTzRRR4a7MwqITyx0ZibxAco4Q4Eg0lEShkTm4qZzwCpAlvOKc&#10;F8v3AO7H7MlhzLEG2OKXVWYjKzcBRSWZtJY5KC7PZQlY8yS4pVUFKF0Gu6KmSFa5qNpilPEoqrxa&#10;VDFfK2EjUILKmlJU1Zajqq5cThwoZ1XIKkeFeK6hUvYIN7TXUxlb0dLbjpbBbrSO9KOxrxMlTXXI&#10;qyhBblUZCmihi1saWU0oaqwl+BWoKCtGQ1kh2iqK0cRjRWEu8nKz2HgQ7rx8lBeXoIjH5LQ0JLJS&#10;Mghxfi7yC/Jp8a2hobQbShs2yp0HxST+tYRY3u99nOAyB4tRU489sVpaZ5F/f/nAw/g5FeffmPtW&#10;rV6vgJgZb/eOXQgS25a4OiLV242q64rCAA9UhfujltmuPioENZFBqKb9bI4OwlBmDI7nJ0t464/6&#10;ML8nyP2Ar7VV4OneOmmPXxtvxdtUxA9PDePry/NUxBH8fmEI7y8O4qPT4/ji0hwzch+GE0IwlR2L&#10;+SLGCDqkLjH00tMO6Y6myHQmIN5OaKJN7znqi9F4Qpx+FPNZx3AqNxYXSlJwszEPT7cW4dW+aqpw&#10;PX472YrfzbTj3blufHCqDx+d6mcG78YLg9VYqslE9bEgOBFgsYzQz37yM9rnB6jAD/Iz3AIbZlxb&#10;fiYBlvbwNrGGq64xLIX6ahBgHQO4axngmK0Dcn38cUhLCz76Bshwc0GMsT4K6RwWxgcx9/wLVODr&#10;GLpCeAnwkAD44mW0nTyDphPTqBnpQy4BTiTAKQV0BM1VGJrolwAvXVmUCvzWr5/Hl199cAfgv/z1&#10;MwL8plTgj4UC/4W5eEV9l5X4jo0WPdBCiVceS4D/Rb3Qu7eswt6tq2FlrCq3+pS3kqLEoA7POwrc&#10;UBJNG00VLl9W4jtFgJuyMcyW9jhb80lmnhOLQxLkzp4q2udIRIS4IirCCzFRfrTGAYhjqx0TewTx&#10;iUeRlBaNtMxYZOYkIic3GTl5KcjmMZvZKofKm1+UyaIil+SgsITwl+ahtLwA5VVFqKwmtIRZlIS5&#10;vkIOpqhpqkFtc62EuKalDtWsmtY61LbVsxpQ294sbW9tWxPqO1rQ0NUuM2xTdwdaWO3d7bK6+7pk&#10;id31O3q70d5Li9zXzcc87+lk49COxrYW1DU2sEGpRYCvD/Zv34oD27dL9d0klslh/l0nOrKElV67&#10;XvZCPyJGYjH7Suv8wEPynudPf/pLWf/v//2U790CYxMrGOoaIMLFGSneh1ByxA910SFojDqCpkiC&#10;G+qPmhAfNBLmgdRjOEGXI0pMOqgIckFXYhimi9Jwjg7oRnc1bnZV4VZHJV7or8MrVMS3JzvxMRX3&#10;XVrmX4+34S3a6Gf4nit1eRhNDsVEeiTOVGTjTFUu5kszcaIoHcP8rhpCfZF/yA5ZbtbIP+hAm+2O&#10;birxVFYk5gvjcaowDqfyY3CjIQfPdhTj+a4yvD5Ui19PNOG92U7a9i78bq5TwvubE6IHvBxL1dko&#10;D/eBg7EJtrDh+vnPf4EH+bmI2Vr7tuyCM4F10tJHgJUD/C3s4SSmF9JKu+qZyOet9qshzMYeuf6B&#10;cFZTg7O6GmLt7BBmoI18Z2ssLMxg7unbGL96DQOEduDSZQwT4v4LzMCLi2iamUTt0DLAhDejOJfX&#10;Ry1GpgZxUlhoAnztBgGmAguAxXI6wkL/+a+fEuA3ZAb++LMfAny3VhRYqPIdBf7BTKSV+qcA3rV5&#10;FbavexT6Grvg72kpp/WJAR1CgctyQlArFVgBcKMAmKWAl0da6Y7GbAz212CCLfsk7dgJtubTJ/rQ&#10;wRyUGucLD6t9OGSxB4esD8jlcVxtNeFgpQ1nB2ZWtur+/s4IDGT5OyBIVIAjggIdcdjfCUeC3HGE&#10;djH0CPMwL9ajRwMQRfWJpvrExUawETiGhJRoVgwVMR7pmSnIoIXOzM9AdiHzd2EOckvykV9KK88q&#10;KCtCYUUplZYZllVSXYnS2ipU1NegqpGANzcQSmZagt3e046u/m50D/agZ7AXvfySB8cGMTLBXE0r&#10;PjLFmMDz/uEBdPX1ITI8FIbqqlTgPdixbrPclEwMo1xPVREAP7FqjRxx9cijoh7Hg8vW+Wc/VQwf&#10;FAD/7GcP4P/+358zA6+BuZ4RErw8URDsi5pjwaiNDEa1WHyd4LbHhGA0Mw5zxZlYZNyYI2DHc5nX&#10;qbxl/o5yUsI8nz9bnYdLjSW40liEqw2FuNZIoFuL8epAPV4fbMDz3ZW4UpuNEap2sxgzHe6JsZQI&#10;nKnMYXYuZANQTBUvwmk6okW6pDE2rg2R/sj3cUSehwOKvJxR7GmPMl879CcE4WxFKs6WJuJMQRRu&#10;txXgue5SvEZ39toIIZ5sprrTAQglXuiifW/G7a5SzJckozTUE44EePPGLbTPv5AdfSJCqGzfAwdC&#10;KmD1NLOGt4UdHKm6Zsqq8nkHqrDxbmWEWNkhydMbVgf2w+7AAYSYm8FXTQWlRw5j/uoVTArlPXcB&#10;XWeW0HV2Cb3nzqHj1Gk00D7XT4yisqcLWXRfCXlZSC/Kkw3+8OQATi4pAH7yqSX8+jcv4g9ySdm7&#10;AL9HgH/37q/wyWdiTeg/468rFvoegMUSOysAS4j/AcArf374/H9X921d8zCtyqMw1t0Hfw9LhAXa&#10;U4XFQA4CTAWuLToqLXRDmbDRyyq8ArEAmAo8MFBNgNsJcA9mFwgwlbirsxJpMV7wttoNT4vtcLfY&#10;DRez3bAz3gULQyXYmGvA1cUUHvw/PdzN4O5ES+QgNvjWIOCqsLPYBwcxacFCFfbm6rC31IC9lSbs&#10;xNFSi+/Rgb21HuxtDGBnxS/T1gSOdqZwdrSEq5st3N3t4ebmAPdDzvD0coePnwf8Ar3h4++DgMMB&#10;CAwJQkjYEVmhEWE4GhWJqNhoxIrVNdKYs7NojXMzkVuQwxyfj0I2AKWVQvGp9PXVqG2sQ31TPauB&#10;bqAKjtaW0NyrBN0DKti0ai3Vd5NctG41M/DjtMwCYDHmWdzz/QXt4U/FuF/Wz8VRAPwzBcQ/JdD/&#10;5//8FOtXrUemnzftcjA6kqPQmxaHIeb/E8UCzAKcZfw4XZGLBcaTacLbnxyBEh8HVB8+iHMNJQQ7&#10;E7MFyVigDT5dlk6w0rBUlopL1Vm43VJChSzDUnka2sM8UB/oig7CL4ZPLtXk43JLGa60Eu42qnJH&#10;La501uMy63Q9gSPQPbTVBVTfZGdzlLGRrQhyZT42R1/8YXk76kJFMq41ZOH5nlK8MlCFV4aq8cZ4&#10;A94cb8RbE3QA0y14nfn3akseZoriUcif2ZrWd8PaDXjk/gflMMqNdDBqO/fCVqwDrWcMdyNzHDS2&#10;gLO+sbwHbCvmAe9Tg/bm7Yiwc0KwtQ0Mdu2EORtQd21teKscQFVsLKYuX8X4hQvoP30GHQsn0Tq3&#10;gNb5eTROT6N6bBjVA30o72hHfn0dMspKkFlahOrWegXAywr85FPn8Ovf3gMwCPA3Yl+kN/HOe7/G&#10;p58LgP9EgP8qIZYgE1wFwIqOrP9OgVf+/PD5/67u27zql1DbswkutvoI9LLGEX9bRIWJ+8Ce8jZS&#10;beFR1BcT3hUL/T2IY9HZlLMMcBuOz3Rjbn4AJ+Z60c3WPT3WG/42SoRYDLJXgpuFEhxNd8PadA/h&#10;08RBfuneXjbwPMQvx8UAbk7acLHXIAwqsLVQJuT8AsVi7qb7YWOqDGsTlrEyrIzEjgx7YaqzG8aa&#10;u6h8O6Cvvh26atugq7ETesz0upp7oKW2C+oHtkNNlMoOqKnt5lGJtUeWuupeaKgpQ0dLBUaGOjA1&#10;0YelhSHs7czh7GwDdzd7HDzkSKfgAh+fg3QLnghgIxAY6IPgoACEhRzG0fAjcHe0xYFtW7Bv62Zs&#10;EzOQCOymtRvlInVi9JUYrCEgfoC5V4D6E4IqSkD8858/KJX3pywxDlgc/+0nv8CqR1ajMMQP3bTI&#10;s+W5uNhSg/ONlThfV4oLrEuE6WxlPhUsE1M5CehgTs1wMkOJlxPO15dQlVMwnn5M1ljqUYymhGI8&#10;5Qjm82IJVwGepzL2xgWgytcBXYw3YnG6i43FEt5rnVW40VOHm/1NuD3agWcnevDMeB9uDHXi2lA7&#10;LvQ0YoTqn0+IIyy1URPmTWfgjoYQN5yrTMf1pjza8QwqcAleZs6VAI/WE+AGvHW8Eb+aamH+ZQPR&#10;WkCrH48MPxeYampJgMXaYFupxFvoXFS27YSZqjbMVTRhr2sIdxNLCbT29t3yOZ1tu6HOuBJixe+K&#10;z+tu2QKT3RQKWml/PX0MEMwzT93GyevXMUvbPHVe7JG0hOGTp9E3N4/O6Sm0H59A9/Hj6BwbR/PA&#10;AGr5dxq7Wpf3RZrFucsE+NY5/Op3BPiPBPg/BMB/pAKL3fnfwjvvKwD+i7DQf11R4OUS94NF9l0B&#10;mPD+7e//4skMxvrKBEYXvgctCLAVgn2sERnsgLR4ZmBa6LqilU4sQkvVlfDSPiuOsVKB+/urMT5J&#10;gKe7MLcgAKbt7KpARowHAm13w896N3ys9+AgARYqbGuyB0600h4E18fbBl4e5jjkQqvkqADYwVqV&#10;AO+DtZlY60oAvA82ZvuWQd4vQbYUEOvvhYnOLkK8E8bqOyXIRlq7Yai1B4YEWEdtJ9T3b4Wq8mZZ&#10;B/aK3f+2Y9/OLdi7YxNrI3Zt3wDl3VsIuRK01PdBR3Mf9HT3E2h1mJlowdyMF5CpDizN9WFjZQgb&#10;S0PYWhnRCSjKlqWvrgzV7fz3mYEVS8cqVpdc8/hqOU3ugQcelB0z0jKzBLg/lccH+FhALSBm/fRB&#10;/OQnDxDu+/HvP7kfMWw4RrNjcaIkg3CV42prNS41lOEcLe25mkKcIryzeUkYTeV3FOqFJGsDpFgb&#10;YSQ1ioocjhoqW/5Ba5QTkAo/Z9QEMB9H+1OdUzGUGoZSfvY9cUFU6kQqeg7/jyJCVY4nu2pwc7AJ&#10;z0314KWFIby8OIrXTh7Ha6cm8drpKTw13oWZmiIUhwXBhY3fUSs9ZnMftEZ4YokAP91ZjOvNzMFd&#10;xRLeV4eFja6TAP9qqglvTjXi6d4yNkg5GMmJQoKHE3TE8jpiSZ31dC50LRtWrcO+TWyUd++H7q79&#10;cjO0Q2a2ciNwzU275P5JWlt2QHPzNngYmsCIUKtv2gRTMYZ8/z7kR8fgyeeew6XbT+MC6zxBXrp+&#10;EyevXMXchUuYOn0O4wunMEZVniDQU6fOYHhuDm2DA2jr66AYDePM+YU7AP/6nRfxFQEWi9lJBSbA&#10;QoF/JxX4kx/pxBK1osCKHmgB9J3bSD8C4z9T94mNtYV19vewQICXOQ57WyLqiCNykv1QkbvcC10q&#10;MrDiXrAo2SMtFHkFYCrwXYD7MUuAezvLkX7MHcG2uxBovQu+1kq00gLgXbA3VSLAGjhE6+zjbQ0f&#10;DzMCrAc3Ry0+rw5HSxXaZ+YZob4sGwnwfp6zxPny/khiQXczbaqw1g4YaojaKQE21ibAPOqp7YAW&#10;AVbfS0D3bpalorQZ+3ZthvKuLbL27tpEsLdBU5XAaxBerX0w0FOBiZEGLAiuKDNCbGGuAytadWtC&#10;Yk2QbS0NWDxaGMCAKq62YytUWDuowALiDQT4CWa5B39xP+6/XzHD5udU3xWIhX0WyvvzZYBlEVxZ&#10;P3sI9zEL2+jpYZz2eDo/CSfLs2hvC3CqPBtnaJ3FcZ7PT6UdQ388G9oQTyTZGSOaP2vuQRtUBnsg&#10;x90OibaGSHIwQrq7FQqYXcv9CXOAM8p87NEZE4jJ3Fg5ieFkWQYuNBThOuF9eqgZz4614aUTvXh1&#10;ph/PD7fhcmMZTlbmYjArARVH/OCtowWlBx+C0kMPMXPqoPKIG7rjAvmzpeLZ3nLcbMvH011FeFkA&#10;PFqL18aEAtNCMwuLx9c7i5ir09CREoyjzlbQVNovoRX9BmLW1rpHVslNwsWUQrFFqZ7YV8nQHFZq&#10;ulRdPreZjoqvq6/fikN6RtDYuBn7122EufI+WmgtlKSkYOzELCbmFzG1eAqTPB5fWMQYlXeYzw9M&#10;TqF3fAI9rL7jk7I6h8dQ29KKhrYGTBDgswT4vAR4CW+/8xK+/vOHEDsyKHZl+Ajv/v6Neyy0IgMr&#10;cvBdiIX6CmhFFl4B+l+lvqLuCwuyQ6i/DZXXEkFeZggPsEEqlbM44zCqCsJRW3JMzguWABNceWQ1&#10;MhMLmDtooYUCjx1vo43upIXul2tCd7WVIO2YGwHeiRA7JQQIK225F67mu2mjhQKrw+OgCfy9LOBL&#10;gD3uBVjuwqCs2EqFAIvVNxzENqPLK1HaGu2DlZhCqKcEc909MNXaRXB3EGQFvCa6e/mYX7oEeAvU&#10;qb7qjAlqezZCTYnWTGkT4WXt3EiAN0BFeSvtNm034dXX2QdDvQMEWB3mVGALU8JLiK3MdQkuVVgC&#10;THhZdiwbKrORxgHo7tsD1Z3bsWvdemynAm+kiogVJcXqEmKMr6if/1wBsOh5VgAszh8i0A9JNZa5&#10;WPRKE+B/owKveWwtWhKiMMtsOl9AyJhrz5TnMNNmUXkTMZsdj/GkcHRHB6Im2BNpzhaItSGwtNJ5&#10;3lTc8ADURPijIswHleG+PPdBHe1u41FfwnYYfYkhmMiIogWPw6mKTFxuKsHlihycy4zHUnI0TsVG&#10;YC40ENPM4fP8vxbKslHo5YJYBxva121QevRRRDqwYWAGLg8mwAlBOFWWjGcI8NNUXwHwS8O00ALg&#10;8Xrm4Ea8zgz8/GAV3UQ+TpQmoPKYD/wsTLB/y06sk8NOVyvWBHt0FXatZUO7kQ6Kr2lsV4Kpmha0&#10;dypjr5grTHXex9c1CbKLji40N2wk2Bthq6KCICtLBLq5IDwyCnHJqYhfqfQMxKVnymNChjhmIiY1&#10;HZGJSTiakIiQiGMICglBbjGdwWQ/AZ7FhcsLuHH7PH773vKuDLTQYk1oAfM7H7yOdz/4DT774lNa&#10;6L8sg7tcElgxuUHYaAGuov7lCix2R4gKscOxIGbfYDukRLmjIDVQqq/owKqXHVgrAMfKEgose6Wp&#10;wO0S4BqMTbRiYrJD5t8psZxOSyFSI51xxH4XQh33IJAQ+1jtXc7Be+FkR4APGcOfiu/rYXoHYNGJ&#10;5Wgh9gPeS2AFuPvlEjpiGVm5T7CxQoGtDfcQ4j2wpI021+GXyzws7LQpgTYjwMaau6Gvth06KlRX&#10;QixKYx9Bpgqr7xFKvAn7d2+UpbZvK7TVlaBPgA2FfTZQhalQYBNtWJkRXjNd2FjoLauuAFfYaAXE&#10;1nzNVFcNJtrqUFfaJVdU3LJ6DS/GVQRwlczAD1CB76eF/uUvhBKv3DpaBvgXDypKQC3hXe7g4vn/&#10;+T8/QYi9NRYLE3GCwIoOqZPFaVjMT8ZMZiyOU31HEkPRTSWtouKmu9kg3t4Uyc6WyPZyRBXhbYgN&#10;QWNcCJoSwtAqVpZMCEZPchj6UyMwkhGJKTYOiyVpOFuUhhPRRzDq6YpJn0MYPeSCYXcnnEk8Rhvc&#10;itsdNXhlbgRnOxpQn5IEDxNjhFkYYpDZuT0tDLURHuiM86Oax+JWVwme6SvDMz0lEuCXCbAYtPEq&#10;IX55hPaccJ+rz8RIdjiyaetttbXlflFrV62W62WvogKLxm/Hmg38PLfKUtm6A/oHVGUu3kmrrbxh&#10;K/YQZD2xUqWWJjTWr4P25k1w19VBsJMj45gdbGxZdg6w5tHKxg6WtrawtOPRzp7n4rEdTC0tocG/&#10;s4PWe+26Ndi/fw+S0+MxcrwPZy8Q4CuLuLkMsFRgYaElwL+XW4u+8/7b+OxLAvzNN/cArFDhlc4s&#10;hfoqYJYA/8ePA/xPdWIlRjsjWcw+IrhZ8R4oTPWXq3FUU33rxT1g2ucfAiyUWKhwk7wPnIuBPgXA&#10;48fbZf6dFMvpNOcjLdwBoQ47Eea0C4cdCDBzsJsF1ZcAOwqAPUzg62MFH08zeLnqw12Md2YGdhJL&#10;x4rdF2ijxfI5osS2KkKRxZYqih0KlZYBZlGJLfSEIhNesToHz02Ygw2YifVUCOeBLdA6sJUQb4WG&#10;MkGmpRYQi847ocgiJ+toEmDtfTCifTY2VKP6asKSdlSUFS2ijYUu7KwNvwevrSUVmQCb6auzAVGH&#10;gcp+5rbNzMACYKoIARYrLYr1nR+6/yE8QFBFD7TMwcs9z7/45UPyuZ8TblGyN1rW/fh///Zz2vG1&#10;hC0cM1TJqew4TKRH4Tgz71hyBPqpoj2EV+w9VBXigQwBsIMpUtyskU0FropULAfbnBQqj60pYRjI&#10;i8NoXrzcfnS2LB0LhHcyLhRDPgfR72yPMQ83TBDg6SBfLEQE46Wuenz77kt4gYr0/MwgXjo7g9qY&#10;oyj0dscAf44TNZkYL01CZ9JhdMf7Ya44Bteors/1l8t6kRb6FdpnAa+A+PmBSlzrKMLJqmR0pwUj&#10;3sNZbrEi7LNcI5vgijWxxeSP7XQzezZswa71dEo8aintw+61G7CN79u9ZiP2rN4oNz1zomXW4ecu&#10;OrACbGwQ4u0JRwd72NoLeBWwWvB5C2sbmPNobG0NUysblhWMzEyhxgZg89ateJSOQnnfbqRnJWGM&#10;v+/SxVlcJMBPPXOeWfdVaZv/9h9/wN/+/iX+8LWYzP+StNCff/mZXNRdQPr9XuhlaEX+Fc8RatGJ&#10;9Y8s9D8FcF6aLxXXD0XpASjJDJLKW10Uobj/u5x9FfeAFQArjstWehng/mWAJyYVAB+fakNbYx5S&#10;BcCOO1m7EeywB342++BmvkcqsKO9JryovH6+1vCljfZyM6AK68LVQRPOVmLtZxU5cX+lBMxiczM7&#10;473Lm5vtkRBb6gt4WWKXfgmyUOA9MKYaG2puZz7dBj1VAipAJqha+6nIVFyNvYpsLBRZU2UHASbw&#10;tM+mBNjCUANWtM7WtM3SOhNeW0s9aZkFwCslIaYyWxtq0crTcutpQGPnTirHGmxZtQqbhArzohBq&#10;InZjEIu2/eIXv5QD9Vcs9C/vf1hCLFRYocAiA9/tpb7vvn/DQTMjnKAKj6SEY4gwDsQFoy82CF1R&#10;/uiI9EUrrXFFkDsV2BoJtM+pB22R7eeCsnA/NBDO1pQIdGRGozcnFkOZceiPD0VP1GG0h/mhxdsV&#10;DTYWaLY0w7iPB05FheNMwjG8PtyCp9oJ4UAdvnnvWXz29tM431GFK1VFmIoMx0h8BC62luJCZykW&#10;BMT5URhICcRU3lFcbs7F0/1lEtaXRAfWeIOsF6m+T/WW8O/ls/GIR2PiYXhbmDN2bMa6J9bISR9i&#10;pc6HH3iYSvwYtvB817oN2LGWIK+nbd4q1He9VOA967dg76oNsFVVh4ueDvS3byfIughydV1WX1tY&#10;U3WtrG2pvoTXhuorACa0AlxRZrTaAmBVTQ1s3rYVjz/+GFRU9yJLzESbHsC5i3NU4AUCfAFiF8Iv&#10;v34Xf/n2E3zz10/wyWe/wpu/ega/+d2bCgtNgO9m4OX6bnmVSgmwAmjx+B+NwhJ/fvj8f1f3lRPY&#10;SlZVXiiq8sNQQ9tcJ2yzhFcB7l147yqweK2pIn4ZYGbgcSowLfTMLBV4kgA35CIt1Jbw7qAC78YR&#10;p73wt9uPg1bi/u4+OFNtvQhugL8dAmijvdwMcchZlzaaKmyjBgdLqu7yfkgCYLmQnaliNUoFxARY&#10;2GihwGJFDt3dhHi3PJoTZlPROy2ysbpY2VGhxLpUYQkybbXo3NLYRzWmImur7oSBBnOzzn6Y6qvC&#10;0liDyqoDOyqsPXOvPeGVx2UFtrc2ggOPohwt+dhMD5aGmrCgEhuq7YfSunXY9sTj2MoLUOy4t/7R&#10;x7GWqiIWrRMdWgJg0akleqZ/SXhFCYjl7STZO71yi4mPf8JzPpca4IGRtHC0i3WeCWxLqBeaQ7zQ&#10;QOtcwyryc0W8oyninM2RRJDTvB1RSoDr48PQlnIM9ccCUerljCIHaxTZWiDHxACpmmrI0tZAKc9H&#10;jgXh5YVe/PriBM5VZeCDmyfx4UuX8PJiNz58bh7vPXsSCwmRuJaWiIvZKbjVU4eXpjpxc7AOlwjx&#10;6dpMTBVEsaGJwgXa4xu0yc9QgZ8fIsS00C+O1uA5Zt9rnYU4U5uBkVyqeLgXDPbtx8YnFGthKxa8&#10;f0T23IuJH+v52e3esJlZmFZ6wybm4S3Y+cQ67CDsygR4Py22nboGfMws4KCpBRcjI15DzrC2toQ5&#10;rbEoCytrli3MCbIFy1wor6UVTCwsYcwyNDGBmgYB3rIZjz3xMAFWRnZBOsanh6jA87h0dRE3nj6P&#10;1968xbz7Cj7+5Ff46JM3Ce9tPPX0Rbzy2kuE+ZM7FvouwAo7/Z2oZTUWJc7/kYX+Z+o+MVSyvuiY&#10;vF0kLHO96LS6B95mWcvKy8wr7bMAWBwr45mBc9FHgEfHW2RHlgB4ise2RgIcZicttNjcO9RJGQH2&#10;++WILAGniwDYx5IA28PP2wKeAmAnHbjaa8HBRoWg7CM4tNDLi9gJS30vwKJsqMSiN/qOAi+XyMRm&#10;2szB2rsVvdPqBFQosYBYTdQO6KruIMjCXm+HntpuGGkqw0T3AEwNCbCJBuyouo5UWCdrfTiynAiv&#10;A8EV8NpbGUlwZS1DbGOiAwsDTTYaKti/eTOU1q7FdrE87Jq12MZst05u6L1ajjISs49kx9b99zMb&#10;PyprxUYLFZa91KKzS6ryg/i///5zrF61BrnBXmiKCpCDNSoDXFluKPd3RXnAQWS6s7E018JRO2PE&#10;Olsh8ZAdSghwxdEApLvaINnUCIk6mojTUEUMf8YEPXVU+7thLC8BHfFBuEmFfJ+Q/vl3t/Dbp+bx&#10;wQvn8eXvnsVUeSKe76rA7eoCXIuPx9WsVNxqLMVvTg3hzcV+vDzTgWfHGnG9twJnG7JwuioFFxoy&#10;cbW9ALeows8S4OeYg58drsLTVORLrXmYK0tAT1oojrrZ0h5vkJu9icbtkQcVEzwefPAhufDfEw8+&#10;IgHeK4oKLNbI2rNmE3Y9sRbKYtXKjZupwGrwMjKBP9XVydycMUcAawkzKruZpQWLIEuAaaNtHajE&#10;9gTYGsbmVF9zKwJsCnUCvGXLFjz2+CNQ52eTV5KF4ydGsHRpERevnsTlG6dx/dYSlfgc8/ASrj91&#10;BqeWJnGcKn3r6afwkdid/89/lova3YX37rmAeOX8HynwP1v3yYwrhkqKo6jlvCuLkLaWxaJZ2GWe&#10;i4Eb4jlZ4n33AjzWLAEWFnqaCtzelMcMbE949+Ko636EuxxAsJMafBy1qLI6OORuDL8AOwQGO8Hf&#10;3xZeB41x0FmMxtKGIxVYqK+4naQAeKUTa/8yvHsUOdiQAOuLEhCzhBKL5XVER5bOHpjoEExtsRTN&#10;DgK8neq4HfoaLAKtp7ZTQqzD0ifAhloEmPbZzEhNAmwrABbg2hBiWYZwsjVm48IixI6E2MnamM8b&#10;y3N7C31YE2IzWmnNXbugvGGDrD3rRY4TnTGbseVxsf/R43joAaG89+MXPD70IIHmhftLZmQxje6H&#10;EEurLTq0mIfFViupvm4oCXRHvo8zcr0ckefthHxPR2TRNh8x04KfkTqO8GeNcrFGqo8bQq1MYKfE&#10;z4A5MkhdDcnmhshysEBjhB9uHO/A65encGOyBc/Od+LXVyfw+esX8Yff3sSN4TpcbCrEsKcbroeE&#10;41ZiAm7lZ+F6ZT5+NduH354ZxltU7NdOdOLV6XY8P1qP692luNiSi8tt+cy5hbjVtwJwFZ7h8WZv&#10;KSHPwFRJHOqi/WGpoY4n2LDJ+dEPP65YD4wKLO6bi8kej4n1oddthOrm7RJYZebgnYRXALyH6quz&#10;czfsqcAH9fUQfNCN144DbGWHFe2ysMmEV1hlc2Gl7RxhZe8ESzsHmX+NLYSNtoUJodfQ1MTWrdtp&#10;oR+Hpo4aAc4mwMMEeAEXr53ChSdPYfHsNIYmelBaU4CsglQkZyYgKz8TFy5fwocff4Q//ulP+Os3&#10;tNCE+Hs2WsJ7t8RtpX8pwC0S0Ltg3quy4lxMWGihArfxPa08CoilAvNxU2UiOprz0NdfdQfg2ble&#10;zIglZVvykRvlglhvbcR76SLWxwjxR5yQHOOH5MQjSGKeS06NQFJ6GBKSQxAbE4BjkT44GuHJ8mb5&#10;ygo97A4PN3OqnuKWjY2JFqyM9ssNzcRyOndLGeaGYpuVvTAjxCZUYhPaaSOdnYR4B9VYDPjgY60d&#10;MBJAC4hpr/VUd/GcmVlbkX9XALZjtnWkbXayXoGX0LIcbEQtgyzgFUM4eZS52Jw/o6khs7cq1HZs&#10;g/r2HVDbth0q27ZBdes27F67DhsfXy0H6ou1j+8nwA+Le8ViVpJUYIWVXoFYWmlmYTlems/933//&#10;GZS2bUFW0EHkejsg28MeGe42Et5sDwfEO5jDz0ANfvyM/C0N4K6rATX+n5uYs+//f/8OJz199GUk&#10;ojPlKM711ODF0yN4/tQgXjgjqg9vXhwgyC04WZSI0YNOuBxyBC8mJOHF9HQ8k0tbXJSNN8Y78N7S&#10;KH5zsh9vzPfg9dkuvD5DiGfa8AJV/KmBCtzsK6f6luOZwQo8N1SF50aq8cxwJa51FeFMXTrG8iOQ&#10;6m1Ld7JBTqcUUyslvFJ9FQA/xEbtcZ4rEVyNbbtwYPNWKG/aTBXeQnjFipWbYaaiCncDA/jY2cHD&#10;3V1uRO7k7AIXNxc4ODrKDiwzKq85ldfKkdbayQ2WfI8Jn7cgzI6uB+Hg4ko1Nvv/0fYW0HWd97av&#10;7zmnQTMzMzMzy7IslmUxWZIlmUGWxWgxWGBZtiUZZGaM4zh2mBpskyZN0jTUtE3K7SmlmW/O/9K2&#10;c869970x3rtPY3xjbVh77bWXvt835///wcLIMWPQo0cPzJozDblFWTh7WQBfw53nbrI8gcvXz6Fi&#10;fwXWBPph3MxpGDN9MkIiI3D77l18+dVX+OOfCLDglQqbZaadNkV2qa9e/9/HwP9vS5u6wi0EdLN1&#10;CRm8rdAauCrFm1HHbT332c9iAGswx/cAbmwuRcupasbA9bh0pQkX+Q9tZAuctz0Ae6IXISVyIVIT&#10;vZGXkYTy0gxUVRegojof5ftyUVqVjeKKLBSXZbJko6gkE4U2vVBTB/OQnZeGpM1J8AwIxTy3AMxb&#10;6o55c2cSTCrmDMa6ssyzW8FtLVrkbiFttcqCmcMNZKfwdYE9fSQt8wjMmvJ9gJ34dzEBXjF/KuPu&#10;WfCi8noR3jWEVhCvZhG0q1QUB3Pr4bYA3h7LEOi3Buv8vODtzhhr1lTMGjsaM0ePNjWeMnwE5kyY&#10;gElDhmFojz7W39lB/cOMhztppQ5CrAXdBOljj3d0lJgAP8o4+RGWhx8jxLLUtNxtCOKy2dNRuD4I&#10;qQGrsIclNcAdmUGeyGQcnOQ2D4GzJyBo4Qx4z5iMMV27oDc/252NwETGkPt3JeF4zjZcqc3F61eP&#10;4LVLh/DEwQI0bY1ChccK1DNGPu/nh+fjNuCljZvw0qZNeG37NryQnoy3mirxyc1j+Pj6EXx0rQnv&#10;Xz6I92ihf0qQf3qtkTAfwI/P1+HNkxUEVuCWcUv7zO2rhPkebfXV4u04tDscPvOnEVDCS+ssiNWI&#10;yTY7ELPw+nTmVpBPHjgMkwnxaKrxtKEjMVF3Lxw6AismTkP4Gh9Eh0fCzz+Q8HrBx88XAUFr4esf&#10;gFWEVrZ5sbsHlnO/lZ7+WObhgyXunvDwXYuQiBiERsfA09cP02fOQt++fTBv4WwUlObh7BXHQjsA&#10;38LFq2dRXF2GZYyxB44fjyHjx/Hz4Xjq7j0C/KtWgJ2x0C6Avw+vo8r/P1jo2qItqHPdWkXw8rFW&#10;2qgt2epsWb4P8AOFfgCwFNgBmApMgC9dPIjmg3ko2h2ErPjlSI9bhuztISgvTsHBxnIcP3kAR1vq&#10;0Xy8Fk3HatF4tMbKYT4/zOeHjtWh8Xg9Go8dQHV9FfbkFMAnLhXT/LZinm8sFrP1nMeWcs7UsQRx&#10;tAG5kJZ50awxhEcKTKC5VZ/wwhkabqkBHsMc4Fk0yGPOFAI8kTZ6gmOh59FCz2cMvHjORLizcq2j&#10;4ke5LUQYAfVnXLmGSuyuLHRrDOyuQoA9aUejwoOQsnsX8nJykJ62hyD7YMHUyZjLf/Tc8VRj9WGO&#10;1WAPdTMNwqBuvZ3KK5uoKYYEuC0tdFsqpVlpqbDFwI6NfvhRB+CHqdo/4GvqU94R6I1iQpwRsgaZ&#10;oWuQH+mPoph1yKW9TmDDE710NjbRRm9YsxT+c2Zi6Wi6luEjETV3Gj8XiArG0zUhAahZy3h6xRLU&#10;U6nO+QbgZlgYboSE4EpAALfBuE2Vubd9M944WIqPGfN+dLWJ0DbgfYKvxz+9cohAN+Pnt47iZzep&#10;4lepyBf348dnq/H2mSq8eaoCr58ow0vNRbhTm2n2OSfGB2PUbaPEnjVgml7ZqsDt5E60SkkHdCLE&#10;g7v3xoR+g+1OhhPYAM0cOQazh9FhjZ4Az3mLEBUWjvXx8QgKDoGXtzfWEt7w6DAEhYVQYb2otKux&#10;xMMLy7Setm8glnv6YimV2C84HHGJm5C4eRtCo2KwiFZ70JBBjJ3no7hyL85fPWkTGe7IQj/7hK0R&#10;XbyvBCt9PDFqKhV42jTEbIjDvWefo4X+Nf5IC627E7ogdsoDiF2vaVDH/1GAnXsjCdzWpXJaob0P&#10;Mst+Qi6AZaHvA6y4uBXg5qYSHD9RRQtdRwvdhMu0VUcOEeCUYGRtWI6MuOXIEsAlqTh8pAqnzzfi&#10;1LlGnDx72Io9ZmlhOc7nx88cRsvZJr53FA3NDUgtqIDbhkJMjczDypgUeIdGYPXq5VjEyqjMsYCc&#10;P43/1OmElmUB7bBgXDBrEpbMnYGVtN5KSq1Qny5jxEWzx2PezHGYq35ffn4pFddtidMltGrRDAQS&#10;UsWQO71WWkIobOVCKvE82mT1/RJiFiWu3JYxbvdahV27tqNmfx2OnWjBkWNHkZubDfclCzF34kS4&#10;zZ2PmWPGYcqIkZg5bhzGDx5mlbIXK64sohI4WtROlbcdLbUqrgZ7OLGvE/+6YmLLUBPeNv/+EEYP&#10;6IeaLetRHLsWuZF0N5E+KEsIYQlCTpgnNnsswE6/FSjcoDsUhiHFdzV2rViMrJXLUOK9BoeCgnAy&#10;JAKXouNwIzYBVyOicHbdWhxjBT22ZjVOrHbHWR8vPLktAa/WFeK9c/X4KcOj9y8eIpz7TXkF7ic3&#10;juDTm0fx2ZPH8PntY/j0ltT5ID64VI8fnduHt85U4o2TpXiFCvxUTTqOpG/AuiVz0aeLbjXjLGzv&#10;qG4HW9BPIMuRCGotQ9SfbmVcnwFYOmkqplOFpwwZDq+5i+C9ZAUbz9UIi4jEhsREhEWGw5sNZ2Bw&#10;IGLiIhARFUZlpdoSYAHr5hcMt4BgrPRaixUefggMj8bGrTuxPXmPgbxytQeGjhiK5bxGpVVFuHj9&#10;zH2An6YK33jyIo6ebEB6Xgo27khCbEIMsvNz8PxLLzsAU4HvAyzr/F9iYSc7rWTW/3EFNnBNgQns&#10;9wCuLXkAshR4P+FVLCyALVZuBbihFeBjLZU4cbrmPsBHD+WbAmfGL0N67DJkbFmHkqI9aGisIJiH&#10;DNpT5wRwI4FuwukLzThxrongNuLYaYJ8uonbJtQ11mN7biXmxZZhdnwp1m7OQkR8AoLWesFz+QKs&#10;nD8DSwnqspmMXbldqNFUU8dg5owpWLBwMQLWhmBDQiI2bd6IxKRYxK4PQ1iIP9at9USAvwfLasRE&#10;BTH+jmDMHYbE6CDsTohEdmI0cteHYHeIH+L8POBHmyzrLIDVP6x4123pfJ6HH/IK8tl4ncGNGzdx&#10;8dIlVFRVIIiVac6kCba28+LZszFppBqZqZg6ZrzdA7dvtx7ozsqqG34rBmzbtr1TLBZuTWZZLOx0&#10;J7nGUNuW77f5t4fhPnsKDu2KQ0lsIAqi/VAYtxYVGzX6Kgw54V7YHbAcxXytZmsk9m2KQGGwD/Z6&#10;uKHa1xdHgkNxJiQSJ9cG4zCVqmH1KtSvXI6aZUu5XYYj/l64tHU9nqnMwFtaCP5EDcGtx3vnG7it&#10;45ZAXz2MTwnuZ08ex2e3j+OLp1rwBSH+OePpD68ouVWDN09TgVtK8MJhjX3ejvzYdZgxYhgGduuK&#10;3ow5dXdGLfanBQ5kmzVqTQsedO/Ry6ZjjuzbH9NllydNJ7gLsWzKdIRTRX0Yy6qPNyQsEombNiMi&#10;Oho+/r5YG7wWMbHhiKYKC2g32mrPtUHwC4uCH6H1Dgnn8xCExMRj07ZkB+CkTXDz8MTI0SPgtnoZ&#10;Q7tiXLqmuzJcwz3C+9zLT1oW+pnnruGJW6dx7dpxnDvbgPPnjuL1N36IX/76fwHwfXi/B7IGdfwf&#10;B1iL1JnaugAWzK0QtwLsxMQP1NfJQrMUbyXAWWhqLMHR45Vmoy8xHrp0sR5HaaGLdwUS4BVIW78U&#10;aVsCUVyc2grwYQdallPnm3H64hGcbAX4xNkjVGAB3Ijmk4dReaAGmzIqMGN9BRYkViJsWy4SNm5E&#10;Am1rpOdqrFu+FIHLFmPtkgXwXTQXK2ZPsyTStJkEzXMd4rfsxu6sfGTvLUQWW8yUjD12K5RtO7di&#10;k27MvWMjcnJTUVSci+ISxuTc1lYW8LdnoyI7BXkp25G8jS1uTAj8fdzhuXIRPJcyJqb6eqxYhPWR&#10;YajYtw9Xrl7HnaefxuWrV1BRWYH4mBh4ua/CnBmMp1e5Ud2XMsaeTVs/24YGDtBspc6drRJrnrAS&#10;Ny4b/SAGJsD3lfi/lof4+v/490cQvGIBGnZFE15/7I31R2k87XESVTeedjpc1tqb8IbhcOoGHEyJ&#10;Q3GYNwq83FDOc6txc8e+latQsWI5Khm7V3q6ocrXHbVBXji+JQpX8nbgTmkqXqhhvNxcgbda9uGd&#10;07V499x+KrEUuJHAtoKrckePj5sK/5QA//hcNe1zKV5szKd9TsORtHiE8tqN79+PYPZFv+490IvX&#10;QYNcNHhDN33rxK2Tle6M/oRYce/K6bMRRIsfynh2HkOSBTNmYpUSU8tXITg0HBsYp4fHCGB/BAYF&#10;IDaOAMeEYi0dRWBoGGITk5C0dRsSWWIJe3hcAiLjkxC3aRs20EIHR0RjwdIVGE6XtHoNr0NNIS5f&#10;o4W+ewVPP3sNL792Bz9693l88MGL+OC9Z/GTd+7irVdv4rUXbuKD99/B1998bVlojcZSEcQucB+o&#10;sFP+f1BggdoKb2txveay0doavK3qW9UKcRVV+kCNupGK7wOs24xe4j/36IEcB+ANAngZ0rYGoaQk&#10;DYeadX+hJpwltCqCV+XUBZVmnDx/1AaSayxq84lDtmB6YloZZsRShROrEL41B9s2b8Wu9THYGRyM&#10;LQFrWQKQ5OuNGA93BC5ZgqUzZ2LG7IVY6R+F+F25SN1bhoKySuSVlCCzIJclH6lZWdidmoLMnHRU&#10;15SisYkW+HgDTp44iHNsQFoYfx88WI2augqUVhYjVWsGx4ZhPRV7vddyRKxZjkDa+KS49dhXU8uG&#10;6yqefOo2zmqh8JJibGYjk5mVjfTMTGzbthMbNmzE4rkL6BLmYQpjOCVn+nbpZrcf1Q3OzEIqW2xJ&#10;LGe8tAB2+oIJrQZ2mCI7qqzyHw+3x7//x2OI9lqGAzsiUUq1LVEhxOW00sWxASiM8UN5YjDqd8Xg&#10;cFoC6rZFoXx9AMpDfFFOZ1HqvQoltNfFfu4oDfZERYQv6vj5I9ujcS4tEdfzBXE6XmkoxhvHGNO2&#10;VOFHZ2sJcAM+feIIviS4vyDEX94RwC1mo3/+RDPf388YuBIvHynEvfosXKAI7Al0w6pJYzGNsaaG&#10;nA7p1QuD+2gOMBsx3WqmUxcbTtmjWy905m8dy5jXb9EibAwJwvIpDG1om5dOn4W+/MykydOxwo0N&#10;OAHdwGsd8X2A4yOowqEIjQhCXEI8du5JRlpOBvawJGekIWnHDkRTdSMIcUj0Brj7rsX4KbPQu08/&#10;eDBs2ldXbAA/RYDvPnOVKvs0Pv6QVvnzN/DLz1/HV5+8ik9/+gI++vFz+OyT9/DNN78iwH8xBXap&#10;sAtgZZ5tor+9RgX+Pz0bybHLrfAayC54HyhwtZ5/D2CDd28SKrnv/tpMHG50AD5OgC9cPohLF6jA&#10;B3JRRIAV/6ZEL0bqZlroknQcbq7BGYJ69vJRnL101KAVvI4KS5GPUYWbTYUbCVRFbRUS0sswK74K&#10;CzdWI3pHAVJ27EJ6fDyy18chIzKGNjcUKSzb165FlJsbPOYtwIL5y7HCLxLhmzOwJb0I2zPysC0t&#10;A7szs5Cclct/ZC527UlDTkEmDh6uxolTh3GWlujixRZcvXYaZ+w8VFpw9NRRgziFsU9KlD/SQtdg&#10;W+BqRDH+3RAVgfz8vWg6cgwnT5/G/gOMk9LTsWvnDtQ3NODazRsoKa+EG2OxWdOmY/bEKZgydDQm&#10;DByOIT37oV+P3jZ4v4P6Pqk+psAaldUK6fettHUtcatRWq73f/BIe6pxe8R5rkD91ggCHGAQl24I&#10;ZOE2PgAViUGo3hqG+t0xOJi8HgdoqfdvjkB13DqUMnYuDvVEMdW6mL+rilb8QFIwTiTH43LWNtzY&#10;u9sAfqm+ED9sKsPbJ/aZhXYAPkpoTxBaR3l/QZgF8EfXDuGdM1WWiX6GDflFOrXSBH+sXzYTAXMY&#10;7kwZg+nDB2PyoEE29HR4v3429lnDJyePHI3FU6exkVyJyzXZ+PyF87h6uAQDOvXAWMbAagQHDxmG&#10;roR+8rQZCAqPYAybhLDoGPjx/78u2FFgARwZFczQKRFp2anIK8pBDktmfhaB3kMl3oLQ9YlYG77e&#10;stPDx05Bj5694OXrger9JQT4BJ68c5EAX8Zbb9zBpx+9gq+/eJvlLfz60zfw5c9exs9/+iK+/OwD&#10;/O63X+PPBPg///OBAluXkkHsxL8C+79nobX9/wozFdgFbuv2e+C6nn9ffTWcUvDqliuVfG8/Y+DD&#10;rQpsADP+vXhhP47wH1ewI4DquwQ7IxZid1IAiorSsP9gBWPbgzhB+6yk1THGw9paobU+ca6ZwBzG&#10;4ZYGNDTvR2k17Wh6KWZt2Ielm2oRu5tquHM3Y9SNyItLRHZ0LFJpo1IY0233D0Dkiu8DHIWQJN3v&#10;Jg8bd2Vg4w7GPHtSsTU1HVv3sOxOwd6iXJ57A+E9RnhP4MqV0wT4HN3BCTYwp3H5xiWcv3IW+/ZX&#10;IXv3ZhTE+6N4vQ+/0wuxPh6I8PfDprgNSE9LRzYbhj0pqdiYkIC01D04duI4bjxxk43BBYTRps1j&#10;DBceFIE1i1di+shxGDNwKPpTiTVrSfdJsgwsAX5UcbDLQrPosWtAh7N6Rwc8rMn/jzzOfTri33/Q&#10;juVx+C+ZT7scitJYPxQJ5A0BKEsIQOWmYAN4/84oNOxej0OCmApbR2tdlxSK2sQQHNwSgaat0Tiy&#10;MxYn9yTgUs4OW9ju6fJsPLsvFy/WFeC1g8V4hwr87rk6fKj495YT/wrgzxkLf8nnn9xoxDtnq/DK&#10;kSI8U5+NS3vZ+DN8kp1P9l+OjV6LEOU+B2sXT0XgoukIXT4b0asXI8ZtEXYEuuNKVTqeasjBR082&#10;4revX8DvXj2HJ4+U2tBKrWoycsQYDBk2Au2l2N26YZnbKkTExiEwLBzeAf4ICl2LOCrwerqlyOgQ&#10;bN6aRJeVhnyGRnl7sxlGZTCEYtxLgCPiNyE0NokxcSjGTJqBXr37wD/QGzX1ZQ7AT1/E0/cu4W0q&#10;8Gcfv4pvvnyH5W38+jMH4E8J8FdffEiAvzGAHQvdqsIqUuBWJXYAdiy0664MLoD/v0B8/w79jnV2&#10;2eYHj1UMXisEmLGvqe/eRFQI4NoM2k/GwC2VOEaAz19icH++Dk1U5tytvlSsRdgWOg/b43yQk7MT&#10;FdV7cfBINQ4dr2WpI6h1aDyxn6UeTScbqLoHcKCpFvUsdQerUFxVhg1U4DkJ1Vi5/QAS0sqxZ1cK&#10;sjYkIDMqFhnhMdgTEkF412KjpxfCli3H8pmzMGuWLHQEYrenY09eMW1zMTJys5GWSxXOZslSSUNF&#10;VTFO0K5fvHwSV6+cwTXCe+XaWdr8FpYTBu+pC6dQXlOG3OQklCZS0fhb0kM8CbAnwvx8sT4kBEk8&#10;n6QNiYilEsREhCMrMwPHT7bgOhX4xJkziNuwCWvY0u9MTsOOzdvhPn8RJg4bSQXug96smBoHrMEL&#10;bTUu2pJYD4rAdW0F8COPdDSAnUUAtO2Af39Iia1HMHfieOTGBqJyIy004+KieFrojetQJYCTo3GI&#10;sXBjeiLj0UQ079mA46mJOJmxGRcI7HUCe60oFTdLM/B0VS7uVefhudoCPF9TgJf2F+LVg0V442iF&#10;KbAA/uwWFZjQfkEl/uxmMz5lTPxjKu/zh/PwZHUqzuYlsaFYh+rNgaji+VQkrkVZEp3BRsbpW4Kw&#10;b2sIGlOicbUsGc835+LtSxV4/0Y9Pr51CJ8/Q3v+bAt+8/JZXKrPR8dO3dC9d18Mogr3HzQUnbp2&#10;Q9sOHTCGMbG3fyDW+Phbt5EAjt8QaTZacfDmrQxlctORX5iDbMKbwcc7UxyAoxM2I3LDZvgGRdJC&#10;z0bffv3t8xKZKzdOtgJ8GW+/SYB/9iq+JrzffEkF/uxN/OKTV/DZhy/RVv/UAJaF/q8K7LLN/zPA&#10;riV1/nv5XwH6/1TaaEaRA2xrwuq/Fb1v8Mo2m3V2iikwLXR9XRYVWABXoeV0Dc7RWp05TUCraU83&#10;e2F35EJsCZ6LLdGeSEvbjMKyLNQ1lKH+cAXqWGpZ6psqsb+xCnWH9qGW0FYfqEDNwUpUsyUs3leO&#10;DRnlmJdUi9W7DmFTRqUBnMlWNzNiPdLDo7E7KATb/QjwGm+sW0D1nTgJ06bNx+q1BDudsXhVFar2&#10;16C4sgQFJbnILWJLTOss+1x3oApnLxwjuGdx7epZXL9+HpevnqELaKYDUGNSj8r6fWbDcrbFompz&#10;CKqoanuCPRDj6YFIxt/bEhKxJzkZu7ZvR1x0FGLCw5BBgJuO05JfvYKDzUcQFbcZweFxrESFVOsM&#10;eCxchglDRmCYlpBhZZR9VBdKu1YVfrxtZ6qvrLQUV+qrxx1tq1U89PpDjxJeLQbwMPd5uAMeYmnz&#10;Px5Gv969Ee+7HMUJgVRiHxTE+hg4tbuiGAdvwJHsTTiRvQWndUPvohQClI5bFdm4sy8PT1Ftn67O&#10;xzNU3GcJr249eo+vv1xfhB8eLsWbRyrxI/6fTYFvHiG0TfhEq0yyvHuulqqbhWul23AyOw6Hd4fj&#10;IEtjShSaU7Xo/Hocy4jld8fjfOFm3Kjajbv1mXixMQ9vnSnDu5er8aNL+/ARAf7sbjM+v3cMv6cK&#10;12Ztsd/cq88A2mfN2x2AtrxOj7frgAGDh2HpSncsX+WBle4eZqGlwGaj14dhy7YkZFCBc/Mzkcn/&#10;YUZmGhvRFCRs2mrwhvH/4hUYgbGTZqFf/4EIiQhEA+vitZun8OTdi7j3zBX8+O27+PyT11oBdhRY&#10;AH/+EePiL36K37YqsAB2lb8S3v/8K8H92z9YHIAFtGsywwNwtcidY6u/X/6f7p3k2s8AtiyzC9pW&#10;u6yta3CHK+51xb5aobLcBXBtFhqbH3QjSYFPn9qHBv5zcjZ7UoEJcNBcbI5eg5SUJOQXpaPmQAnq&#10;D5UT1lJUN5QS3krUNJSjsq4U++rLWcoIHN/jtowWOjGzAvM21t0HOHUnAV4fi6ywaGRSgdNloQnx&#10;Nl8/BC1cgHnjxmPylLnw5D9mT04+yqsrzQKX6b7BZbkoKM6yReb3cnuwsQYXGPdKea8S4BsE+OLl&#10;U2xMapC9NxPJ6TuwcdtGxLI1z0kKR+2OcFRvCeb3rUGUx2rEUn2zU9NQUlSEgpxcbE1KQmxkBDKz&#10;MnHoSCNj+vP8XQ20a9uRtDWFjdchWrQGBPqsxdghwzGq3yAM6tHTboCm7qR2ioOpwoJY3UUGsJTX&#10;AFb/cOvWXm+Fmiqs181as2jc9A9or2dPHI3kYHcUxvlib6wvSjYGYz8ttAA+vzeZ8O7B5ZJUPEFo&#10;n6La3q7Mtlux3KnMwZ2qHAP36X3ZhLgALxDglxuowoxH3z65Dx9cPsRY9zA+uFjPeFh9vjWmumdy&#10;EwhrBA7uDEFzSqQBezJnA87kb8LFwq24VLQVV0t34HZNOp45mI2Xmwvw+vFivHW6DD+6UIl3r9QQ&#10;4IP47E4zvniWsfXzxxHuvYyNUzv07jvQAO7avbflCTT8tGu3Xpg7fwmttAeWLl8FX39fRBHc6JgQ&#10;RK8PxZbtG5GhxjcnHenpu5GWvgc7GTolbtpuFjo4ZiM8/EMwZuJMDBg4CBExwTjUXI1rT5w2gJ95&#10;VgDfwxef/BDf/OId/IYAf30f4Ffwyy8+alXgP+Mvf/lPp/yn4FX5h0Fsjwm1AfzPv39PgQUvgbby&#10;XyH+7jvNWPpfz1r6/n5tNKLKYBW4rQM67j9X4fv31bfQmexQSXjLCzZYDOwAXGoKfOJ07QMFrkpB&#10;3hYBvIgKPAdbYjyxOzkBBUUZqNlfgv0NVF+WukOVVGMCfIDQ1pUQNGdbzVJbX4EyKvAmArxooxT4&#10;ADbRQgvgjJg4pAfHIDM0hjY6ikocieSgYEStXImFk6di4uS5WB0Qhl2MTYsriqG+veJywZvOWEiL&#10;xe/muaTRPdTg4qUTrQDLQp/FOVrnyroyJG6Ng986L7bsS+Hjvhh5CcGo3x1F6xeMHQHuiFi9Chsi&#10;IlCUl486qnx5cQl2btqMhJho5OTnofHYEcb7Z1FQXoOgyM3YuotQNx1F8/ETyNiTiRkTJ2PkgEEY&#10;3EtraPW0rhMB7EwzZCzcCqqKa+mdB6UdfsDyUOt7jz5G5W7XxVFj2uwfPNyWlvohdO7cBZ4LpiMr&#10;yhv58YyLCXFDShxO5u3AlfIMXK/MwvXyLNysYCnPxI3SdDzJ7VOE+Q7LU3xdQN+tzqEi5+KFhr34&#10;4dFSvHtegznq8KOz+/DmqUoDU0MkD+wKQT3L4T0RaMmKw2kCfY5x8JXSnVT6Xfy+XbhTl457B7Lw&#10;PJX31aN78frJErx5phxvn68gwLX48ImD+PlTTfjyueN4qikXU0cPZczbDf0HDsXgwSOg29DIqWga&#10;ZocOXTB8xDgsWeZOgFfDbdUaBAavo5IGIZKN7vadW5CVlY7s7HQ6wBSkZ6QhefceAryD8e8mrItK&#10;gLtfsCmwkmPRjJ0PH63F9VtncPvuJQJ8FT9+55lWgN82gF0W2gH4Y/zud44CC94//5nlL3+18hez&#10;1A68eqzElkZiCVanuOD9v4PYpcZO+f77KgR4ozMs8n5pfW7wKuYVtC7ldeCtyCfA+fGooHLvJ8DN&#10;R8pw7IQArqMCH8IZxsKHCXD+Fi8CvBibg+ZgU9RqJCdvoPKlo7q2CIeouMeowqdon08zJj5xqALH&#10;qcYtVOej9YVoYWt/vKEEjbWlKMgjTDsrkbinmq1oEYrYglYkJaCU8WZpzHqUrmeJj8Pe9dHYFeCD&#10;wMXzsWLeIgQHhyOV/7SysjxUV+WjsiyTSpmKwvxk5NE+6vHRIzW4fPE4rl89jWtXTtJCn8G580ex&#10;j+eYkBQBP9+VWLF0NoLcF6AgMRD1yZHYxxhuh98KRLuvwCaqbUl+LuoqylG6twDbNsRja8IGlJbx&#10;mpw6iSOnzyG9oALeQYmI28hrUlyOtKxcRARHYO7kaRgxcAgG0xr279nLptRpwXfFwNaV9JggbrXQ&#10;LuVl3KutVPk/Hn2cAMteM1Z+vBM6d+ll72lVS8d2t8P/EMj//hiGDuiHyNWLkR0dgNKkEIP4RN42&#10;XCpLoyJm4EpJGi5TkS/RUl9n0X17rxTsxJW87bicuw03ipJxqySFMKfjxYMFeJv/73dOVVmWuXlP&#10;NMoT/VC1aS1qtq3D/l1hOLQn0pT33N5NuFS6HVfLd9Ey78Ht/el4an8a7jVk4cWmfLxyhA1CSzHe&#10;PFuBt6nA712twwc3GvDJbcbT12uRFeeNwf37ojOVdsDAYRg0aDi6dCXAHbrauHFZ6Z601KPHTMLM&#10;OQsxl//3latWw8c/AGvXBWLzZsbAmWywszMssZimHoLdqQR4JxV4C0LWb8Rq/1AHYMbX6+Mi0XSs&#10;HjefPG8T+jV4470fPYtf/Px1/Oa+Ar+JL3/mAPyrL1sB/ksrwAK3VYm1TpaKo8paM6t1PvD/FmAN&#10;s5Q6/9cY+YEa/8+xcxtT2vvgPoBZ2eYHllnbRMJL65y/weAty4+7D3BTswDeZwCfu3gQp086Cnwf&#10;4HVzWdE9sHt3InKpfg20a081FuDHxzPwwQmW03l4/3g23j2aiR8fy8Hbx7Lx9pFMbnPxWlMB7lXn&#10;4kZxPitaMeO0XDxbtgPP5SXiXnYCns5JxFPZiXgyOwk3MhhbsfI0bfRCbbw3DuyMxjFVyro8XDlQ&#10;gMv7c3F+XzpOUQ2O0c6drEzD9ZZq3Ll8BPeuncDdqy145uZp3Dx3CCf3F6BydzTy49YgPWQZiqJW&#10;4uiudbiQEY4zuwhynAcqY9agblsMjhdm4mxlEY+ZiSo+r9uzEafqKnD17AlcPHMSNSVl2Jm4A6nJ&#10;WbTtVUjPK8Sa1R6YPHIkRg8ZgqH9+mNgn77o0bWHDSHUiCxnfrBjoWUfFe86ytsa96o76TEHbq2v&#10;Jdi7dOvD2LkLHtIiAHxN3Uv/wYbgP/hem//QgnodMJ3hRdLaVYQ4EAeSee6ZtNP5u3ChYBfO5e5g&#10;2W4rVbakxOM4IT+aTMu9MwbHdsXi6O5YnM5Mwp2aHLzcVE4bvg3lCf7IZeOcT4dVTNgqNgUwzKAN&#10;JcCncjfgApVZ6nulbCeeqEkjvAS43rHPUuCXjxTgjRMleOtsOd65uI8A1+In1/bjx9dqcKZ0K4JW&#10;zkOPXn3QpUcf9CdgAwlxB16nx9t3YSNHFW7bie/3Q/8BQzF06GiMGTuZ7msmFixZSZCpxuvUlbQZ&#10;O3bsQPKuZOxJy6CFJsAbdyAqYRvCCbFPUBTGT5mDIUNG8PU4tJw6hCduX8RT967guReu4/13n8cv&#10;Pn3DAVhdSQbwy/hMCkyAf0uAZaH/bAC3AmsAO/GwA3CrAtuMJBfE/zPArvJ9iP9X4LqK9QMLYsHq&#10;gve/A6yMswOwo7wqpXmx9wGWhT7CFvk4Y2Ddqf8UYT5YuRt5ioEjFyMpcA428x+clroJefkpOF+d&#10;ht+2bAJORgEnWFqinaLHJ2Lx3Yl4fNfCcmIDvm1JxD+PJ+Lb4xvxz5bN+OfJzfgHy9/4+b+d3Ia/&#10;ndqBv57eiT+f2Ik/HNmM3xzagK8PxOCXdVH4oj4eXzbvwC9b9uBXLan46lgqn+/Cp4e24pOGzfik&#10;cTs+O5WDLy9X4otLLNz+4moNPj1fio8ad+On+9bj/dIQvFsUgPeL1+LnVeH4vCYan1SE4KdFgfig&#10;OBgflsfgZweS8fPGTHxctw3vl0Xi/cpYfNCcjY8v1OKjM5X4oH43Pqzdhi+PZeG35wvxi1uH8NQT&#10;l7C/phxbGDNPGTvBWUu6Z2907dIdHTp2oaK6Bm4IXC0967LO7c02yz5rXPRDhNwFd9duffnZbgT+&#10;Me7P1ywmJuAGvI7RyTLVPbp1hce8qdgT5YPqbeFoIqBHkuOghe604N2BLZGoUz/xxlCUxAageL2/&#10;M0Bkw1rUsVFsJvSlCXIhC7E9YDFS1i1FRpibgVyywZfHDMLh9GgcN4C3mwJfKd+Jm4yRb9dl4Gna&#10;53sE+NnDuXj1eCFeP1XqWOgL+/AjKvDbl6rx1KE05CcFYMmcWejUoze69emPfkNGofeAYWjLa9S2&#10;fVdzHY9RiXv0ZgNIuIcOG41hw8eyjMHY8dMxdfp8wjwLk7XoO9V58RI3+AUE0yZvREhMEsJooaM2&#10;bMMahlrjp87B8JHj4R+0Di1nmvHsC0/g+Zdv4bU37uDjn76CrwjtN1/9yGy0klhfGMCv/heA/0T7&#10;rPJfQKbyuh4/yES7QHUpsazz9x//74H978XGQv93FdYKHI59Tmy10A68yjyX51F98+JQmiuAN6GO&#10;AB8mwM2MgY+dYgzcCnADLVNWkjuSIxYiYS0tdIwX7e9WFO2ljareQTAFbRi+Ox4BHA8HjoVxG8ot&#10;Hx/la0cjWwv3Ox7D17XVZ9YT/HjgdAJwbiNwcQtweTtwgdszfO0U3zsVx4aAnznBfU/wsT5/lI3D&#10;cT7X53UcKzpuLLfah9sWbVmOsRzh/vrMEZ0Lz+0Yt3rcxPNr4vNmFm0PB3PL827m6418fDiIWxa9&#10;d4Tn38xi+7Do/QO++GNDAp558iruPHUdTY0HsXT+IusP1rIyukeubnRto7AIqaPCHR9YaCmwQdlq&#10;rQ1O2eZ2tJOd0bNXf26VpXaU+iHLZLuKBolQobn9AVW6L6FYs3Au9oR5oTx+HSriAlEY7Yu8KD/k&#10;RPojK8IX6eHeSAldg+QQhkAsWwNXImzpNAQvGI/1btOR4DEL233nY0/QUuREuaM4wY8AU4HTqdy0&#10;0KcZ/14o3o6LhPh6ZQoVOAN36jNw90AmnifAL9NCv3qiGK+fKcOb5yvx+oUq3G3OxaHsWGzi902f&#10;MgntCWyvAUPQe9AIdOs7CO15jR5j7PtIW7qVDt1MgQcMcuz1QBYluoYNH0+oR6Fbj/7o2msAwed7&#10;w8Zi9PhpmDh9LuYudad1DmZoE4klq30wc+FyTJ4xH5MIsoeXP7bu3IbC0gIcbTmIn7z3PP742/fx&#10;u1+/i69dAH/8EgF+jRb6Z7TQv72vwAYw42F1Kz2Ii/mYFtuVyHqgwN8vD6D+rwD/38NMBd4Ilfs3&#10;LBPAfKyF22v2Jti2iuBqqZ0K2WcBnBOHkuwYlBP0/bXZBvCR41RgAiwFPtlSif20uZmJq7AjbCE2&#10;BMxBYpSnAVyswQH7k/HtCQEUSYAFFiv5MRUCcozPjwksQcd9mgWSHhO8I3pdABIwqjNOEtizVPLz&#10;mwlvYiuABNE+K/j4eR1D2ybBxNdU9Njg4uuN3DYKTG6buG0UiCoEUOUQ4RSAh0Kcx9oe5POD61gC&#10;gQZt13IbwMLn9jpLg+s1f+f9Q+vwnd6v9cFv6hJw5/olXDh3Go0HDyCMsdqQ/gPRk7FdF60N1ZUK&#10;QwgNYgHcCqESVbLKpspUWN1X6VFt9Z6pcDu017jiTt0sPjTlbu2OchoC2XJZ9K54pF0XxsftrXTr&#10;1hsTdEeD2VMQsnw+Yt0XIt5jERI9F2PDmkWIcZ+H0GUzELhwCvxmj8O6BZMQuXw64t1nYJPXXOzy&#10;X4iMkBUooMsqVxy8M4QAx+JYbhIB3oILJTtwmQp8tSKZNpoqXJvWCnCexcEvU4VfpQq/eroMTzfm&#10;41j+RmQlrMVa9yUYMnQoOtOd9B44FL0GDufj/ni8U3dT3sfadUWnzj3Rm1D3J7iDCG5fWul+LP0H&#10;8XH/YejYpTce5z6PEvS2XXpRyQfZcdQYDBoxDpNmzMP8ZauxlBAvWO6BWfOWYNZcrZW1EnNY5i3z&#10;QlR8Ii5dasFvf/Vj/JkgK4klC/3lz2irf/UZ/vSnP1qm+S+WvHIpsAOtklqa6PCHP/7JIHfWj1Z3&#10;kpPQEsz//Faq/N+ttbZOF5OzFcjO9vuFACeiToXw1hq8uueRQOZrBHgf414DOE9rZsWjIpcAs3Us&#10;zoomwLLQOQS4DEePVaHlZC3OCGDa6Tr+szI2+2J7tBtiAxdjfZgn8nJTcfhQNVvbcnx3egPhjcZ3&#10;BPY7Kth3jQRDwAgiF1iHVfhcpVHg8XW9d0QwC1QCe4rgEuTvWgi0KSfh1T7/vbgAta1A5n72HVJR&#10;vn6I0Lq+y0AVvAJVwLYWF7yC9gChPCCAqbYC04qgdQHsek6ID2kffm4/X9/ni99Vx2N/RQG81rih&#10;uDAfcTGRNrWuNyuqbv6tEUedunS1fk5B6ZS2BqUDsEuRWzPUBroDu2JnzSluS3AffbyzAaytwW9r&#10;bznlBxYbd7DtDx7piH97qJ3NcOrZuatNto9g7Bm3ZqGVeM9FWL96PuLcFyCB2w2rNd1yATZ5z8P2&#10;tYuRGryciu2BwvWMgTcHoi45AoczYnEqfwvOFm7D2eJthNix0oL4ZvUeU+J7B3PwXFMBXjxWhJcY&#10;B99t3ouzjJerdq9HUpAHFs2ZgS7de6IHnYIUuGf/QejYnXF+px7WALVtT8fCuL93n8HoS4AHDB+N&#10;foyDe/YfjO592CD2HoTBoyZixRp/LFvti6FjJhnI+nzbLj3RuXtfwj8Eg4ePw4jxUzGd8C6kMi9b&#10;6QX3NQHw9A3BKu9gLHLzw/LV/khNTcWrL97E33//U/yNIP/hV+/i17/4Gb7++mv89e//bF1X0vnT&#10;7VRcGWgB/HtC/geWPxPiv/71P6nEVGOCrLHSrqIuJlsE3rbfB5qw2k3R/knYvw83AT5QmoSGkkQc&#10;IMQHihKx30oS9hPeOlrnasIriAVvJeEtz4lFSVYMijIjUb53I/bXCeByArwPxwnw2fOaDFCLuqoM&#10;ZKcnIj1tC3Zsj8PGxCgUlhTgCpXn4+sNVEupKWGhEn67PxD/rPHHt9V++FftWvyrLhj/2h9i2+9q&#10;g/BdDdWrLgTf1YezEKyD/FwjoVQR1IcJpMHO7SEVPlYx8LUVnK3PrfD5QZYGgiogCet3DTquXuO2&#10;gaAeIHT1BI7n5hQBqKLHhHI/4axzFb5WR6Wt86XCsuhxvfbRa9zWBuC7an98t4/Py73wddV6tBzT&#10;mOkU1O1XZj0Vg6jAGi7Yk3Gw7mSoTGtHKo2tl6XRWQam4BPEUlIHYIGr99Qvan2jhFdL1apLSRVc&#10;Ff0xVtp2XXtZhW2v1wj/D6jGP2Bj8AN+9iF+xoFcSt4Oy6ZPQtSqRYj3Wookv+XYvHYltgS6Yce6&#10;1dgZ5M6yCjvXrUTyuuXYE+qGzHB35EavQVG8Lyq3hWD/bsbJWYk4VbAVpwu34kzxVpwv2oZzRVuc&#10;eNgFMWPhu1ThZ48UGrwXqlJonRORzdg73Gc1Ro8azYasB3pSYWWduzA86MDGTb/nYf6u9gSxO39T&#10;L6pq7/6y2MPQl3GyYO/Yo4/B3qX3AFrwXujRb7Ap7rCxk6ni/dCt90D0oRJ37NaX+/VFd6n4wBEY&#10;NWYyptBiz563FAuXuFOJV2DuklVY6uYNN3cfBARHYOOWjVgfE43AoEDC7o7FS90QEBiC5D3pqNnf&#10;gCfv3MXnX3yFf3z7YLnY/ySwAviPf/oTAW7tXuJrf7XiGnb5D5ty6CrKWLtuzfKguFSb77G0Od2w&#10;C6frd+BE7VYcr9mCo/u2orlyCxrLN+FQyUaDWkpcQ/tcydi3PHc97fN6FNFCl0mBWwFupgIfO1GD&#10;c+cP4yIhrq7ORn5hFvaW7kVBUS5y9+Ygh2pTVFGGQ3UVeL4+Fb88lIRvBWN1IP5V4Y9/VqxlWYd/&#10;Vobg2yoVgsztv/atc0p1KAEnxPsj8N0BAnmQ6t1AG36Arx0gePsJ4H5tW0u9QCSkbAzAxgCtjQFq&#10;WfidqCZ8NSy1fKzXWL6r0esObN9V+uG7cl98V+bDosfcEsDvyr0Bvocqwlrpzf24T4Xe4+NST/yr&#10;ZA3+VbqGn/Fk8bLH/yrx4NYTKHLDz4vD8MoPX8F7P30PT9x+Alu2bsHgwbSIvfrYeFzdT7gnH3dT&#10;8oaVsDNh7syK3KmzElzdLMllI5EIqgB3FsUj2DY6iRaZ23aMEdty3049WFlZOfuwYvfoNwQPU4md&#10;pBcbAYNWcbGjyrLpP6ClnjB8MMJW0krTRif5r8DWde6Mfd2wk7HwnkgfpEZ4ITXMg7GzO1LDVxFe&#10;TxRt8Ef5lhBU7wjH/uQoHE7fgOO5m3CiYDNOFW6hlSbMLFLji6U7cH1fCm5RhZ86kI3bLOfKk9GY&#10;l4TKlBhsjfCD+/Ll6NKtF7prqGnfwehB4DrT6j/O3/RYR4YYHbqzkevN+JfxLVW0LwHuS5vdnb+x&#10;K9W3EyEV8O35GV2DR2m5h1NlJ89eZDHx4CGjMYQx8QBa7Q7cpwOVvAvteWddL26HDBuDGdx35vxl&#10;mDhzPqYwPp4waQb6Dx2Jx9iwtmEj+G8PM0RRXkF33+D/pBMbiu49+5qVnzFrPgEPRXZOPi5fuYEP&#10;P/oEf/uHo9Ka2O/KUGs52v8kwC6IXcVZyUMg66ZousO/c4M0QXwfainwk2cy8eTpdNw6mY6bKi3p&#10;uH4sDVeOpOJCYwrONuzGCcasR6p24nD5dhzmhT92aC9amisZ69bh5KmDOH2uibGv7kp4DE/cOosb&#10;N0+hvCoHBcW5KCwjwNwWUH1LK8tRU1+H+uZG1LA0HT2Eq41l+HFtCv5cSuUsIUxl6/BteShBJoD7&#10;CGSVCgGsJICVhHEf1bKG0NYR3v2tpV5bQi246/i5Wu5Xy8/U8jM1hJbwf1e1lpCxlGtLRSwnoOWE&#10;skLwfa/oNcL6r1JfQueNfxURwCIfpxTquQrBLBaoLNryucq3hZ74Z+Fq/LNgFYs7/rl3NV9bw9c8&#10;8G0RAeaxvstbhZ/mhOK9D36CZ198Br6+vgZtn7790Y8WsWevfqy0rJiy090ccLu0FgOYKi2gpdB6&#10;r3NX1+uM8Vjad+yB9or32nclyIwRaRVV+aU4bWU9ZalVCK66nNqyPK5sbqs9/8FDHdC7W3f4LZyJ&#10;6FW0zD7LqMBu2B5M9SXAaVG+yIz2Q1aMDzJjvLj1Qv56XxTG+6EkUWOcg1G9MxwH9qxHE1X4WN5G&#10;nMgnxPkCeLsDM8t5QnyVinuN9elcyTY05m9CbeYGpMavRaSfJ4aNHG3JKtnnHlTR7gSrM13E44RX&#10;Nrij4CVoPfm7ZKH7EHKpcHcqrVRXEEtVO7AR6Mp9ZJ+X0EYPnzCdKjwFAwmoMtp6z+w4jytlViOn&#10;a9WxKxvO7v14TKdRGMD9h9Bqd6ZDkgvo1IONLJW/Bz+jLHkvft8AJdEGj8AQAjyEDWZ/nk9PNsb9&#10;Bw3BzDnzkbRlO67fuoXf/+GPBvK//vXd/wSunitT7RQXwE4xcAmto8S6VSkBfvZqHl68XoCXbxZZ&#10;efFmMV64UYznrxXi2WtFuHe5GE+dL8StsyW4fbEW926fxssvPY0fvvEy3njzVbz6+ktUkxdt+8M3&#10;XsLbP3oN7/z4VTQfb7ApXAWlBcgvznMA3leO/YcacOTkUZzQHe5Zms+dwpEzJ3Ce+79Wn4Vfl0Th&#10;H8VUQ0L8dukWXC7Yhauak1qZhfcacvCHuq1U4mgWQlxDcAVzrUoY/lUjuFVovatpufcR3krCW9kK&#10;bxnteSm3VghwKUEtEajcFutx67aIpdCX0PkQQG98u5ePC/24pc0vVOFrBPPbQi+nuODd60FwVTzx&#10;D27/kU949/L1Am5V8gl+tgd+UbQe++trMHzUKOuz7dy5G5VWasLKygoh1dFzR3VZWQlmRy27SlWV&#10;2moraFU0lFD7anih+kc7sCI+3laDHLrQDhNKKq2stVT3UQGr7hcq9GOEWGr9OCuvQJY9V7fMw4yH&#10;NURx/pRxCFo2D7FrltBGC+KVBnFKuBfSIr1ZPJEe5UWYBbAP9sb5oliTFTYHoYoA1yZH4jCBPJa3&#10;CS1U4RaqcUvuZhwn0Mf52skCgkxrfZIwH8nbjLrMRORsDsGmMC+sWLIYndRIUc269e7POJgwUd06&#10;duqJxxUOdO5JlexnMa4A7tmLsFJVu7VC24n7d1eyasBQs86zF63EONrix/m5KXMWYf4KD9rt4dx3&#10;sNnnx6jq7ajoOq5UW693ZaPQiQB34Pc9TvXuxP0GDh+DQSPHmqo/2uoClETryoakL0FXV9Yw2nSN&#10;DBsm4AnyUMblw0ePxYgxfI2fHT1+Ijy8fXDgUCN+/c1vDOR/MqY1eL9/g/D7AMtKO7coddnoByAT&#10;4FeeLMYPnyrBG/cq8OYzVdxW43WWN56p4fNavP50NX54twE/evUy3n/3JXz8s5/gi198jq9+9RW+&#10;/NWX+OKrz/n8M5ZP8ennP8Mnn36An7z/Og421SKP4O4t2UuA8wnwXpTsK0PNof042NKEI2ePEeAW&#10;nLl4GucuncXJi+ccmI824FpdPp4qT0UxP5NRXIK9FZWoP3oEZ29ex4vP3MIfjqRRjQksFfpf1RHc&#10;0lpTmfX8u2oVPqdqf1dBgMuD8K9yWvSyAAIaiG+p8laKA/BPwvptMW17saAkpHv5vDCAhdsCH8L3&#10;vVIggPme9tnrhX+w/HOvt8Gq7T8I7z8KVjsl351lFf6Rp61gZhHMOR4AG4+W0EXo1ouVky13n36D&#10;GMcxXmMlerR9J0LmxLtOPKvJDYSWoHVoBVhDB/XcHvM1m/zQngAq1uXnLI59zGWJpaqEksf6D8bN&#10;qohduvQ21X2Mn3mU8fBjBLp9O1ZSfpejwp3MRo8YMgjei2cj0n2JxcIb/ZdjBwHeHUrrHE4rHb6a&#10;VtoDGQRZCpxPC703KQAlBLhsawgqt4eiIS0WzTmJOJKbhCM5SWjKTLDYuDFjAxqzEtDE9w7xeR1f&#10;L9wZhW1sGCL8PahYwwiw7CjtLCHqIhtMJ9Ghgwa69GBjRUAJjeyzVLAbFbebACbMnamMciiCuTNh&#10;VEw8aNQETJ6zGEO4VdHrUt6+g0bwe2jL6Ux0Ldrx+J15fbrwO2W7O/J72ylnYFn+jhZz9yCoSpS1&#10;Y4PyGK9bO5X23e83qt3Y+EqJ1RetPun+Q0ZY15YUeSTBnjBxOiGehIFDh2PuwiVoOnYC3373Hb79&#10;178c9SWwrjnEBrLFw87tWb4PsmOjCfDrdyvxFsF9+9lqlhq89Vwt3n5+P9554QDeeW4/fvRCIz58&#10;5wl88aluK/EFvv7t1/jN73+Lr3/H8puv8evf/truDaN7pH7xJQH+2Rt4/pkzKCqT6greAlrofMbC&#10;hSipLsO+/dWoI8T1zQdxgBb68DFa6eNNaG5p5lYzgA6i8mA98iorUFBWxOOUoJq2+9S507h97ym8&#10;9Par+LxlL/5Zyti4QvEzrXeV7DYL4QVhxj5aZ8bPIMBO0WNa6lIqO8t3BPhfBPhfRQSyiLE3Ffef&#10;BNgpfG5qy8f5BLWAcKrk+7Q+JoyE9++E9u98/vcCPrbiib/nr2bxwN9y3fG3vNUs2nrg73mefG0N&#10;wGO/s3UVhgwcxDiMtpYAdyBUSlLZkMlH20L3RFLGWUV37BeQgutxQUkINcmhvbpQlKgy++skrx6h&#10;/bW+YSnto4LRgVhA6j0N+OjUhTaRqt6e8Co+fpQKIpBtVBPt9qNsGPQZDRrp1LkLFkyfiOAVC22+&#10;rpJZ24JWISXM02LgPeEC2Z1K7GEqnBtPiBP8UEoLXbkzAvt2RaJ2TwwOpMWhIT0ehwnqYYJ6MC3e&#10;7PX+1BjUpa5HdWoc9m4Lx/ZIL8QHe2PmzGm0+gSB8Kr7SLa5U2epL+GV8hIuWWfBq+SVlLezlFpb&#10;wivL3LF7L1PJttx/2LgpGDx6IsbPmIdRhEeQ672eBFFJLDkWxa5S08cIoh67AFbyS5ZdSbNHeH0s&#10;o8/HPWiNBXF7OgIlBdWwyBnJKalRlSvq238w42jG2Zq/PHSUQTyQDdMIQqxhnxMmT7f3u7IOpKRn&#10;EWBC/O2//gu8rscuK/0A4u8B/NZz+whqDd6h2r79rFPeeaHeAP7RC4fwwVtXCe87hPQr/OFPf8Dv&#10;/vh7A/ib331jMLvKl7/8OX720Q/xkzcv48r5atpnqq8SWAZwgQGsub1ltZUor61CaU0ln5djb3kp&#10;bXYRcvbmIzMvB8mpKdi1Oxl7MlJRUlmGYr5fR6BPnz+Lp5+9i5dp3a+dPoKb+wtxe18Wnq5Iw7Ml&#10;O/ByyVa8VrIFr5dswhtFCXinOB7vF8Xhw8IY/Dw/Al8VhOG3tOe/L43BX8rj8LfqjfhbZQL+UbkB&#10;fy8OpwqHUo3DaN9DuA0m2IzFS2jHy6IZl7Oh4OsoUSPAQtUGAQcB/k62OJ9bPWb5lo//mUd1JrT/&#10;yKUqs/yNyvuP7DX4V74f/CYPw7+x1ZYlFnjW9aOsMsFzjV9WH69GUynR5GSUBSQhFpQGtIYRSi31&#10;WW75nnUtcX9Xf7EDsNNvrMEcgrMzbbbZccXLbARUGZXccQrVWJaa36dZUI+2bY+xw4dg7dK5NoY6&#10;3mcptjAW3kUF3k3l3UPlzWAcnEX7nBPnj8JNQSjZFowyKm8V4XWVmj3RqKMS72cRzPtTY1GXQnBT&#10;olGxMxIFWwlvlDfiA93hs3olbTPPkQB06tEL7WxQi1NkoaW8AtfU1+JfAsytupJkm5WMEmzt+fnu&#10;fWWnB1hmeiCh0SguWWPFyH2ovFLm3gKYyq5kWDsqu2x0exYNSZUtllIruaWk2UN2nRVm0A1RaQcN&#10;G4tBQ8fw3NRn7zgkc0RsDHV9BbFGiPWlrRbAGlyi/mkluATxmPGTMXHqdIwaO56NVR/k7i0GGTYw&#10;NdhD4Goa4n2ArUiRW+PhVpDbvPM84aXqCmArVN0fv0j1fbEBP3njAj775E1885uv8Ps//Y7lD/ht&#10;K7xS3W9+q+03+OXXX+LTn7+J99+6grdfbMbRpnJkF+ShsKyQ4DoKXFhShMKKMhRWEtjyYuTxeVZh&#10;PjLys5GiGSJ7UrBl+zb4BvhipftKxCXGo5SAC+ADjQdx7vIFPPPCM3jxtRfwxL3bOHvtCm34SRxq&#10;OYa6pkZUHtiPiv01qKzZh4p9lSgj/HuLClDMxiM7dRdiAnwQx7IzJgI7I8KxIzoCpem70FiUjUvB&#10;63DLzwc3ArzxhIqvB54J9MKdjF24tncPLuyMwe2crbhbmIxnC3bi+fRYvJy1Hq/nxOHNPDYW2VH4&#10;SWYo3mf5KDMYP8sIxM8zA/FpegA+TwvAl2n++H1OAI6FLWAF62qW15nzKwgf9OGa6hI2JZ9UKRxb&#10;K3Xle3xdUJoaM8Z9lFst+u5YZtpkVjAHYN13Scqsfl++zv1+QGv8EIsSNU5FU1wneLnla1ZYcS3x&#10;pcbBKmon9CJMC6dNQIjbIqxXLOy7wrqTdoZ5YFcY4+EoT2TF+iInfi32EuDircEo2RqGMipq2fZw&#10;KnEk9iVHEeL1qEmJQc3uaOzbHUV4Y1CxKwqFjHl3x/gRXjeE+KzCyJGj7Vw6sUJ36EZ1I8BS4C5W&#10;lJGn+vYguITY7HPrtpu6x6i2bTv3MAWWPe7aux8BHYJRE6ZYYqon4VF8PGjkeAymjdZgDiWn2qk/&#10;mMrdkVvF2J069eJ3MqRhg6FjdqFT6jVwmFn1jh25D4saDcW8I0ZOoKqONIjbqVHU0kh0OWqcBXEn&#10;OgEbAspGRBC7lHjQ4BFmsRUPTyDEo8dNwIDBQ/HEU3ctJhbAruSW4mKz0fchVkysrLQDMQGuw4+e&#10;q8M7Ul5uf0SA33mBEL92Ep989Cp+/evPCe7vW9X3dwasWeevf83tNwzEaZ2/+Ak+fPcJ/OiVZrz2&#10;TAOqa4qowAW0v4UobFVhqfFeWmKpbV5xIbIFb0EO0rIzsYvwbt+1AxuSErA+PpbWqDsCAgNQUVOF&#10;sqoKWusjuHTtMp596Rm88OpzuPfC07j6xBVCfZbW+iROnDmBoyeP4tDRwzhIC97I7eGmg6ipr6El&#10;P4Sjp09gjZ8vJs+ajV2ZOcgpLUVQVDSWe3nBx2sNSsfORcuYRWiesBDNExehcvg0VI+YicRlaxAS&#10;uwErVnti6ao1WO0dAK+AYIRGx9FF1GB/YwPDgCaeZyWKGO8X7s1GYV4G9maloCAjGXmp25G1IwlZ&#10;m+OQnhCF4cNHWMzpgCvQHAV2Qaxlc5RMMlvHyihb5oDNYmoqFSbUhOzh1mNIgR2L7PTt6rHgk/JK&#10;LRyAO+AhgS9grYvJAdb6h/ldUp12fKx+47Z0B+pD1ufVNTJq2GB4zJ+J8NVLELdmGZL8V2KrMtIh&#10;HkhWLKxEVmwAcjcEYu/GIBRtCkYxwSzZEopygzgClVRilWoCXJkciTK+tpfv76F6J65zx/q1Hlg4&#10;b65BYzGsgGLlb9edca8y8VRWZaHvx70sXRWjKnfA9/R+B0LeVkk9ql5ngU2l7cf4s9/QkehDYAS1&#10;BmsMHjXe7PPAIaNtpJZZdEsYcsuic1AyS/ZYse0jvNbtCXcvqrf6ifsNGI4+/Ly6tgZQyUeMmmSj&#10;vnS+bbvyWgpgwiuVtgaIr8sJKC4eTmiHjxhrajyY56Xk1rjJUzFtxiw2BqOxYeNmqOdYgzoMYG1b&#10;E1s22MPgJcStKqxYmADX40cqrfAq/n37xcP46XtP4xdffWKW+fd//iN+y+3Xss2/+TXhFcAshPfL&#10;r36Gj3/6HIE/indfPoi7N2oIrbqN9qKISuvYaMbAJYRYMXFJIXKL9iJzby7S87OwJzMdO2mZEzZt&#10;RGhMJJI2b6Y96oygsCBU1VajorqKcB7HlRtXDeDnXn4Gd59/GtcI8NmLZ9By5jiOnDyCRsbSBwlt&#10;/aF6xth1jJurUVVXhZoDNTh+qgXRcdGYMmMGItbHIICKm5mXh7iNSfBevQr7x8/DjTELcWPSYlyd&#10;sAjnuD04YjYip81DYGQUgsMiMHP2HMyZNx9evv7YsmOXTdY/ffEkTl04yTi+CeXV5SiqKOLvy0dW&#10;QbatgriTyp+wJQGxibFY4+Nj/1xZVyntA3hln3XfYMLYtoMppCyjdQURZiexpPcJKsF8RJ8jjFJU&#10;g7QV2IfbEWJCrS6Rh7jPw3xfSqrHGqih4YeqmIJfoCpxo6LvUWKsLWFVNlbvKXFmDoANSM+evTB1&#10;7Ch4LJiFiNVLEe+9AhsDV2KHxkeHedFOeyN1vR+ytYxtwjrkJ657APIWgrwtFKW01eWEtnxHBG1z&#10;BJU6FKmxfthKOx6/1h2Ba1ay0SaQAthVCJYssQZkKB6WZVZSS11KetyFkCuWlYIqVlUXmT5vySwq&#10;rZJNyhp36zOAAI9Ef1pmU3eBzyKo+/YbajmBzlJhfl97qrwaAh2zgyBWQ0c3ZFl6Nrwd2GCo+6gT&#10;Y+7ubBB6q3uJx5Wi96HKdunF92T/dQzCLHvemZ9RwrI3GxTNZR7JBmQUY/JBbFyGjhiFcZOmYMKU&#10;qZgyfRYWLVuBz774Bf7JWPgvf3XmEGuIpmB2+opdsXGrtSbMbSxhJWilwBYD1+HHr57BJz97i2r7&#10;a/zhz3/C76i+3/z+N/i1lPebb/Arqq/uifrLX31Bi/0GrfZZvE3VfvelA7hwqozxrPqAqcD3AXbi&#10;YEtqEeCcwgKqLyt5XiaS0/Zg284dLDsJ804kbN7EVq43EjcnUdn2Yd/+WrScPokbt28Q4Ht45sW7&#10;ePq5O7j+5DWcu3QGJ84ex9FTR3CYqttAgPcf3E9o+TnCW1FdQUtdydcbEEHrPG3WTHj4+GLeokVY&#10;6bEa85cswGZCfHLOKlwbPgcXRs7BueEzcXr0HNQMnIKwybMxbupUTJ0+DVOnTcOESZMwceJEuoN1&#10;VPbDaDrRhINHDlpjkc8GKj03HbvTkrF5+0aGANEIiwrCulB/RMaEY9bc2YTXGWThACzwnASUK+ss&#10;xe1M5VXXhJJL6uoRwK41sh5meYj7GqzcOllmgU1QZamlnIRR70t5HYAd9VYGtQOPrX7gxwipnqvS&#10;K2HUSfaPDcd9gJWZFuTcVxMrBg8ciJnjR2MNIVZWeoPPcmwKXIVtQe5UYQJMG5xBFc5OCETexmAU&#10;JK2zUkiIFRsL5FLGusVbwgh3sO23M8ILCTxGdKAnJo0fZ06gK62wElayyw5QBIDQSm1NgWmf9V5X&#10;va+4VzAR2vaCnb9FGWX17XYhxAM0SIOWVTHoAMaquu4duK/iXsXA/YcJ7kH83q4GnMDVcdrxO7XV&#10;tdD1fETXgVsl+h6nqrZTEpDvd2Lj0ZXf373fQMbCozBszAT7rq6EVWos+9xF3Xs8/+69+lk/cb8B&#10;Q6yfeCSBlxIrEz120mRMmzkLs+fMpxLPxtnzl/BPyvDv/vhnlj/R/f6Z7vcvVmy201+41VhrzXJi&#10;afPKnUq88lQFXn2qnKUCP7xTh3ffuIlPP33frPI3v/sNvv6t4P0NwWW8++uvuf2ace8vaZ1/io/e&#10;e5KW+7AlvtQYNB50+n2LyotsJQypror6gfO5Nfu817HPKdmp2LF7FxI3bkQxwb537wJCo6LYqg1k&#10;XJzOGLiSitqAU2dP48k7t8w63yW8d5+/g5u3r+P85XO27OuRE80EuBEHDjegtqEW++orCb+zmkdZ&#10;tdbfqkd4dCRjjnGYPX8+fNYGYs6CBZi7mLFdaCjOTF+Bp8cvxvVx83F51CxcGjcPh4fNRMC4qZi/&#10;dBkWL1uO0aPHYN6ChXDzWIOo2Dge8yAOEeLq/dXWSGnB+M3bNjIEiEJI+FoEBvthbZButOWDsMgw&#10;DBkx3Oyrk5BygUs1tbi1HWFR5lfwEjRr+VlhVIG4zyOCluUhKrHUVIA+QrW1W7DwfUdlBbCypFR4&#10;VjYBbMktKTtBbkclaU9IHmutjO2VfJFNN7soNRbELoC51TlQedRl1YsqOHrYUMybPA4+i+Yges1y&#10;JPq5YQsB3k4lTonyQfp6f2TEORDnJKxFbiIttQCmnS7cQqg3rUNeUiCy4gOwO9oXW/i5pFAfrFq+&#10;kMqpCRy9WRhjEjLZYiWlOvF7BbCKFNeSVdzPCvcTkNpP7kKK2YNA9iTAmvAwmLGuuok06koxbNde&#10;/dGH9rcXbbNmJvUbPIpWXZ/t6qi4roO+2763HyF1upc06koNnvIDj2sEHONcAS/brmSbMuA9qPgD&#10;lHEmmOpf7tZ3oPUn25BNOQJC3Z0xed9+gyw7rXnLo8ZMxLARYzCULmH6zDmYrVvwzJ6P3Xsy6Hj/&#10;k8z9Hr/6ze/wy29+S/Z+R/crEf0DfvOHP+I3v2dp3ba5cTIVN0+xnHa2T12usGU0f/7Zx/jyl1/h&#10;i69+wfKV3YHty18y3v3lL/GLXxHeX3yGj376Gt58/hheua3+4zq8+GQ1aqqVsMonPCUEsNTAdRWp&#10;lOyzFDgzP48Ap1vsm7RpExJpof0CfbHaxwujJ4xlDF2EksoKA/PMhbN44s5NvMj493laaCnwLT6/&#10;ePUiTp0/Zes2qyvqwOEDVF/a7toKS4CplBPguoN1drOrMRMm8DvWYcmKFZhLFV7E7dYNG3B2xnLc&#10;nbAET05ahFuMg5+YvATNI2YheNpczFy4EDNmzcJ8wrtilbsBHLk+DnUN9aa8xRUlSGVDlLgpHuGR&#10;wQatlib1X+tDpfZGYIg/SyBjpv4ESQvWKQnlJLBUDGKCKfVVskbxr/oWFeuqPCIwpbyE3NSXAJuq&#10;EmJ91uYE8zgaG/wIK9mjLNo+xM8+zOKovL6XFVB2kIBrOKLsZFuqictKK35sz9ctHpbqWLzs9Dt3&#10;69YDA/v1o5Ueg4VTJ8Bn4WzEeCxFYgAhZiy8PYyxcLQf0ghxJgFVEci5tNN5iUHI3Sh7vdbgTaPd&#10;3hXli83hvojg9enfnxWd4HYzQKlahEpQCgyD10Dob2orO2pjnHmd1KUk8Mzu8vw7qwGggndjbKqM&#10;c18qnWLdvgRVMDpx8RD0pp3uzVhWELfX71dYo2O1AizbroatozL2rY2DJft03eig5HDkWqTCHc0F&#10;sKgbS8M5GVcPGj7eGgfF4IK4B5VXo8m6s9hwTxYlskaMHIeRo8czFh6NceMmYcHCpVi4aBk2btqG&#10;X33DcJUAf/X1b/Dlr77BL35N4fzmd/g1XxPIX//Otf0D2hzcuw6HCoPRUBiE+oIgnNUSJ6+/gE8+&#10;+wQ///xLfPL5F0754gt8+uWXVj778gt8+PFP8NIzl3ChOQPnDu+GxlRX5saiqGAnDjRUoKKKAFYV&#10;W0yoGFiDOfJYcmmlBXBWQT7SsrOxjQDHbohDYNBaLF66AItXLsWCxQtQsa8apQS46Vgzzl85ZwBr&#10;pfwfvX0Xz7xwB08+fQuXr10m3Gdw/PQxNLU0mVVWzCv1VReUSmkVAW5wAJ4xh+oRn2A3shLA0/jc&#10;x20lTk1dTAVeiicJ8S2q8K2Ji9FIBY6YvRhzlyzF3PkLMIM2ZyEfT6aV9g8K4ndUmcLnFOZie/I2&#10;xMRGIIiwrg30gX+AF3wDvOHHEhQayEbDB1269SREgsIBWPAJ5rbtOxm86tuVigge6zIy0JXEIohU&#10;acXJjh0m8FZabbWUWapMlbXuIKqrlFgKLFXWbCMlsyyz3VoR27HCWyG0AlcV+HFX7N2RDoDbx1VR&#10;eV4ddJuTLl3Ri7HwmGHDMI3x8OKp4+G3eA6iPJchiTZYEO+gJd4d40sVDkR6bKCBmh7rjzSWjA1r&#10;qcrrkL1hHV9bi52RftgYEYhJEycRxB7WjaJRV+q6kS1VVtm6hwiA4JBd1dBJwSWIrcuIz80689wF&#10;tCW/CLyAVneRklQjRknlJpgKK4nVU0MbBww1G92LSi1IdUzBq2mHFgOzEWlLR9COYDuZcF0bXiNd&#10;N16jR/W/YkOnrLWSW9rfGhyeqyx5bx5fNrnP4GFUe8biVGPNjuo9YLCtGtKfbmAAv18Z6RGjxxJi&#10;2mla/Okz5titYjZu3oFvfqOk8V8M2F8RXCmx1Fd2+r6l/rNT2lSneWFfqifKU9xRluKFsy01eOOd&#10;NwjtZyyfE+TP8DMWPf/5F5+zfIGfffoJ3njjBZw9WoLKrBCUZ6zD3j3BiF63FJGh7jh0sBBNzfsM&#10;WgO3iFsWAZxfRBUmwNkFBa0A70J03HrMXTDX7jA3bcZUhIaHMXatRmVtNY6ePIYrNy4R2Cdw/Hgd&#10;PvnwFbz+5vO4zedXbyiRddYSWU0tzWhodAAuF8AVBLi17D94AOFREZjIGFbxb3BEJLz9/TFm0kSE&#10;Bq7FuZkrcWfcMtyetBS3JyzCzbHzcXjwdPhPmI4ZtDZz583D8JEjMZnx8OQpkwlmIOGtRFFZMTIZ&#10;x2/duRkRUt9WeP38WbRlCQpZy62vqasg0ogd2WgBq4yv7LJG8CiZ0lExFt8XwNa/K4D52Fl9Q4kr&#10;gkr4LVFFOB/mcRxFJqRSXx2TNq89K9ojrGgOxM6c4MekwAS4ndSlk9NlooSZ9nUUmOrLSqvuEEFu&#10;x5Gd5/POrNA9u/fEoAH9MX74EMybNBZus6c4EK9ZgsS17tgW6oUd4V5Ipj1OifFHMm317mgfxse+&#10;SJMqb9BtdqjAjJX3xAVjjdsyHru7WWMlf6TAAlelR0+qpawnrayeyzKbrRbArSpp8HKrOF5xq+DV&#10;+GeptWAdOnoS49JJVGBliPuYMgtaTXKQ+iqLrLjXIO7idBvJxkvpTXFNZXmtGMva/4XXU6GHANZz&#10;658mwC67L8dgv4NWWdMeexHYfoRYca8D8BACPMTW9VJRN9II2vyx46daUmvUqPEM0RYz/Iqh+/3C&#10;ElmKgwXu72iV/0hYbXVLJbNak1hKbrWpSPNExZ7VKNyxFMV7/HH9yim898F7+NRg/dy2AtkF7yef&#10;f4ofv/cObt84icPlm1GTG4aqnHDUlG1H8Dp3zJ49AYUF23Hl2nG7/WJeYZ4psBXZaCqwC+CUzExs&#10;2r6NJx2GJcuXICY+jqAMRVZejnUf1R6sJ5wtuHrzssW8J1rq8NWXH+InH75JoG/i2hNKZJ3DyXMn&#10;GAcfsSx0rUuBqbymwhWljIv3WxyqRFRoZBSWrlwJb8XBixcjjjHwxRluuDN2CQGmjSbA1wlw0/AZ&#10;8OfFFeRTZ86E25o1GEcLPp5ljac3j1tuibmM3Axs3p6EsIh1Zpl9/TxZvOBDiH0DfEyV/db6skIy&#10;riKsSg5JZZX9bceWXImljtbfKaCkeoqTu7ZmnR31VEZZEGprlpqff4jPBbK9ztdk+6S+7RjTacKD&#10;Hus9DUC4P2mB36kK73RTCWKny0NqrPPQ1L3OfN05NyoyK6hmBGl+cs8evdCvT2+MGTIIM0YPx5Lp&#10;E+E5n9do2WyEeyxBPGPiTetWE2RPA3lnpDdSCLML4PT4QKTG0WJTiTdHBzMeJGwEqAshFTRKUpny&#10;GsDqMnLiXrPGVqjS2hIYF8BmY6XGgkifpwIqgTWUQKjLqD/tqUZNaXKDAO7Dx935WFlpKbjsrwBs&#10;T4Bln62/WZadx9CxLd5lo9aeW9lmjVxTQ6k8ha6Thnfq+pj957E0Hl3xroHcpx/VdwB/52D0ZOmh&#10;BoQg9yXEgloDOhQLa9z0uImEeOwkxsLzsHzlGjz9zPPWHyxof/uHP1kyS4krB9zvD7X8B9oU7VyF&#10;om0rGKcsQUPlHrz88nOmsJ//glaZxbWVdf45Qf7pR+/jhedv4cSBdNTnh6GuINq5T3B9CWLjIjF4&#10;SB9U1xbg3AUH4FwCrFFZNh66tNCy0NaNxBh4V2oqkrZsxdqQIETFrsfKVW4M5mehsq6GsWU5LfEh&#10;66a5RoCvP3EF16+14Je//Bgff/IuFfgmbty6jguXLxjAioEPNh/C/kN1VG4H4GICrLLvQB3CoiMx&#10;aswYxrAefByFZbTOioE3hIbhzNSleErdSGPm48a4Bbg2fgGODJuOgAlTMXXuPMxbuIj2eYkBvIDQ&#10;R8dtYGNUBI0uy8wTwBsRFh6ItYx7BbCPQSw19mVMHGC3vOzDf6ZWUnQgll0lPARXWU1ZNi2bauAQ&#10;PLO7BM6ss9SYjx81WJV9ZkzL/WzklFRX+xHg+9lRViIdS2rhGv5nwyS5n/o0ZQf1PbKuljCT8kuR&#10;BS8rpCqlXtf5qUL3YGXUHOU+vfqgf98+GD6gH6aMGmYDPDwIsO/SOQhYMQ8hqxYixkuW2h1bQzyx&#10;M8KbKuxrCas0wpsevw5ZCcHI3BiByRMn8By7GqiKW5WpleLKPssiW8KKQGpqn+YwK+OsBJZgdg2y&#10;kKW238vPdhW4BFNFSayhoyYQ3lEYMHxsq+rSisviCk4eT1ZasbRsbyceVzBbDCwo+boaASlqR1po&#10;dQsp1LBVQHjt7PqxwXOy+rxuUn82Aurv7dKDDQw/p89qIEl3Hr8nXUHPfrTSApnKrCRWP36/rLSm&#10;NKqMolMYN3EaxrPMmrMIxWX7HIAJreD9HW2zMs62QHyr+grev//9n2iTs3EZshMXo2RPCJ64fhbv&#10;f/gTS14pUfWlla/w+Ve/ILyfGbw/fO0ZXDpJuPZGoi4/BBV7k1BbV4oNSXFo1+5R9OvXA6UVeUjN&#10;2G3dSQ7AUuC9BJgxsQZyCOC8XOxIcVbID46IwKZt29kaaV3eaFTU1lgGWuOkz146g+s3r+AabfSV&#10;y0ct8/3p5x8YwDefvIGLV5TIOonmE804dOSwAVxVV2kJNIOYRXdlCCXAY1lxVq1ZjXVhwZg+eybt&#10;8Vysc3fHycmLcWf8IgP4yui5uDJ2HpqGTMOGxW7wXLsWU6ZOs+6jKdOnYRxtuKefH+EtRmFZkd2q&#10;YxMVOCSMVpmq6+O3Bj6+glgxsC/WhayDh5entdSCU5ZZqud0Fwlg2jMBzIrRQcP52jPeInDKGmvE&#10;lSmnILUklRPfWuKJ+ytTLBsutdVUQtlj2b72XTVIw5msYEktqrg1AixSaiVjpCiWfWURGJ1YWbux&#10;ErpmN1nfKEHpP3AwBg8ahMH9+2HowAEYOWgAJtElzZs0DqvnzYDfknnwX8HruHI+IlYvQpzvCiSq&#10;i4lKvCvKD3sUD8cHIyMhBCW7NmDlooV2rnIkinNlk3spPmXRjB9TVH6/EkQGqxRX59eqtDbWmecl&#10;O63zl1pKeW3CfyvAg0eONSA1BVBDJm2KIUHS+7LaGj+t47m+z9RcAGvLY+t79LorkaXXNXnBydrr&#10;f+Ykz1yZar1vXUcE2Kw0f5fNauL3qAupK4umdMoB9LZMtOz0UMI7yiY8qIwdPwVjJ0xhmDYL7mt8&#10;8ZOffoy/f/sdfvM9BXbZ5r/ZhId/EuBv0SYjcRltzRLUFibi9pMX8KN338JHH3+Ij36m8hE+/Pgj&#10;/OSDn+Ctt17FM3ev4uKJChwqjaP6BmNfbhRKijOQmpXGVmQoRowajDFjBhHCUGTkpSO7MIsA59JG&#10;Kxb+PsCFSM/Jxvbk3YhP3IT4jRtpo8MZ2A+mfc41e1pVu4+2uAkXrpwzgC9xe/FCMz77uWZDfUgL&#10;fZ22+qYBfLo1E62+YHUZ7avbZwCXmoUuo6JXI4Qx8NyFCzB7/lyqsDsVeAWWrVqNQDc3nJqyGE9P&#10;WMzYdyGujpqHq2PmonHIdGxc4YmAsBBMmjwZ48aPx9QZM2inZ8Dd0wuFpaWtMXAGNm5NsK4jXwLs&#10;7eMBX1/Fwb600d4EOIjQT7aY0lSXkHbqrMEKGixAAJUFNQV2lFF9sGahqZymxAL0ccHrqKkDsKwc&#10;1YCACm5BqnjOBoHwmEq+qM/SFRdLoaXaKkpaPcZzeZy2UKotIByAqSD8nFlmVlzrsmGlHjJkOCaM&#10;HYOJo0dh4phRmET1nT5uJOZNGQevRXMI7iIEubNQgYNXLUAEY+I435VmqTdTiZNjaJ8TQlGekoSY&#10;ID9TLnXf2Ewj2V4VKXGrEt5PLOn6mNI6pQOvmStx5QLIgUhdOQSEUBjMtKq9ec79h422da+UtLK1&#10;tKTAhLybQJaqs3GQZbdRX2oQ9F08Bx1P18Qai9aGQxBb8kyQmwrzuvE97ackl7qTOrRuLWbmb7AF&#10;BdRA6Xf2lvozrtegEtno1u4kxcKuIZYa4DF+0nRMmjIL02bOpQDm4S9/+5bq+xeLhc1C/5fBHAKY&#10;CpxNBc7ftAwVaYFoacjD1XOHcfV8E7eNuHHxCG5eOoYrZw+i5VA+DpQkoTorENXZa7E/LxglOQnY&#10;S0u82suD9pL/4EmjMXvOFCQkxVrFztqb7SiwqbC6kYpQwEovC52SlW4JrJj4eGxLTsYMKuKCxQsZ&#10;t1YaHDUHam2AxoUrZ3D1+gWcv3wG58414+MP38avfvUJbt+9jhtP3cB5F8A2lPIQAd5vgzjK9jkZ&#10;aEG8jwAHE8Sp06dgPiEOom2OiInBSt1LadkKnJ+8EHcmLsYT4xfjGiG+Tht9fMRcBE6bh2nz52Hh&#10;0qU2CGTMeMUrE82GF5dX8DxLWgFO5DEDGPN62u0pfRgD+/r7WOzrzmvTozf/+VRFJatUAZQAUcxp&#10;Kir4CKQpKAHTHN1H2inOJahU3ccJ6mNUWg19FJA2FJP763UBLpssa6eK9HDb9tzS/hJENQhOn7D2&#10;4fF0XCq1BigIXh3DgYAKwq0DjrKqVDXZS9lZvj5Ik9GnTcXMqZMwV9ePse/iWZOxfPYUeC6axfh3&#10;GWK83RDtvRKRa5YR4KWI9VphAG9RYivCF1kbI5EUHkQF7G8wOAkq2mIWAex0GSnjrOGRikkfwCll&#10;VAMjd6LrJSV0FI+fpfLqM2aFue1AIB/n72mrG4cPHGL2WfBKhTXySnN/NUm/UzdtHeuux+2VgXY1&#10;EN/7bjWKGlzSlTAr/pYjUf7Ced/ZV+DLDeg8rRHVOfM9nZ9i+y78jq492WCZCtNS9x1oFrqfQOZ2&#10;4CACzPPTkrjjGLJNIMRTp89h2LacoeMdqu13BFiDNzQqS/dZ0txhFScWblOwzQ1F21ehbKcHypO9&#10;UbLbl8UHpSm+KE/1Q2VaAEr3+KBo92q+zn1SfVCZEYDqzEDszd5kAxhmz9UIpzWs5FOx3G0ptmzf&#10;woqdSQudawCr5BNaDeLII/C6ybZu8bhx6zaq72bEJW1Cf1qz9Qnx1vdbTNXUBIaWM8eovGdx9doF&#10;nLt4EqfPHMZP3n0Vv/nNF7hz7wau3b72PYCP0HIf5ufqUUf4qzTrqdrVF1yJ0IhQzF0wBysYZ89b&#10;uBBLV6zE1FlUkKXLcXnaEgK8CLfGEeAxjIEJ8NHhcxE0YyFm6F5LCxbRPs/A8FEjMWjoECxesZzK&#10;rix0CS10JjZt3YjAYH94M/b14nXw9F4Db6rw2nUB/I7pVMVulljqaIXxJ2HUyCMBKYAtE6ysL18X&#10;4M6IKsf+yh4rhnWNVTbVFfh8LrUWoJZFZsV9qF0HtJcCqAuEjYUrbnNZbwFtAPM8BLGUX4kaWUMN&#10;S+zQOvZYqqOZPxqwIDs9c+oULJg9g+DOgNvCOfCg8vqvWIgQj6WIIqwb1q6xEu/vgfW+q7Dexw0J&#10;az2wKdiLNnotEsICGANqRRBnIoAlrEx5lbzqS/hYpIT8TgccJZUEiFPUxaOYt50gUyE4Ulp1Fwni&#10;noOGW4zbnp/vQqvaXTHngME2C0n9voqR9VlTUjUUPF7XHo46KmZ1Dck0teVjG6Gma8JzEbga+eUk&#10;0hyI1ViqWBeSwDX4+Zifd+z3A+XWY80C01I7uoOESm+ej+y05oJrMsSgwQR46BiMHkOnN3GqxcIz&#10;Zi9gnY3D57/4Gn/569+h+y0J3r8SYgdgR4nbFO5wR8lOd5Qlr0HpLkK6c5VTklejLGUNyvd4EWBP&#10;xsieKE31Rnk6oc7w55YA5+9EdFwUli5fTAUKwsy5M+AVwFZ3zy5k5Web8joKrO4jwkuAcwjynuxM&#10;s88Cd2tyCpaudLNRUmnZWkOriOpJm37kEE6ea8Glq+cM4DPnW3Dq9GG8/dZz+P3vf4m7927i2pPX&#10;cOHqBQJ8EsdPHUPj8UYCfAC1BLiyrsIBmEU3SAsKDeH5zcL8RQsYrydZ0mz6nPkIc1+DiwT47uTl&#10;DsC00NfGzUfjsNkInLUIk2bNooWehmnTZ9NGawzrUCxbuYrKTqdANyGAN25NolWWhfbGGsLrSYgV&#10;A3v5eKIf48ZOFuOqe6eLqZomE8gaS01dse3DBMxGPxFQV5JKcNrsJXuux4TeLDSh0zG4r+Jcs3qs&#10;TBq6pwEDsnGqUAJbANuwwPa00dxaVxPh1qir9twqQaPpdzaFj5VSS8ZIgbUWlxRSya6JY0djORu/&#10;5Qw/vFcsQeDqFQhdsxyxhHZzmC+2RvojiXZ5Q+BqJAZ5Ij6QMAvgMC8k0Jlo3K+U05RXikRYBa5s&#10;qSq34LXKb/CyqDFhsf5fPSb4pnJSQCqxMtdmjzWpgNsempTAY/fiY1NcjX2mLXUpr/aR7dU5CHA1&#10;gEqQ6XvlNGSp9T3mQvj9gld94+ZM+NwSa7TXBjCLBoDI6egcLfxQ4bEVdihz70DsKLCSYl0Jrxor&#10;WejuVGFbMZNxuSDux8ZnAM9xEM9VGekxYyeZEk+bOQ8zZy/E0ZazltBy1PdBMQXmtk3xztUE18MA&#10;VikXyMm0iIS3JNUL5Wk+VsoIr4o9T/dHaVow8nN3W6XVFEBV2PmL5tqY492ZewiwYl/a5sK9pr4F&#10;Ul9CnJWfh90Z6di6cyfikxz11dIyurdrvu7wR1WrZAyreFbJqQtXzxvEp6jGJ04exmuv3sYf//hr&#10;3H3mps1Iuki4T18gwBrM0ZqJdg3mqGQpryHE3GrwhYZRrg1eh5yCAip/EmbOXwifuYtwdfJS3Jvs&#10;hqcmrsD1UQtwY9w8NI2YBb9pczBu+nRMmDgFk6dMx5y5C9hSjsRKNzZu+yotC52eSwu9JQlBYYFU&#10;XQLstZrFwxJYc+fP4T9XAzSkrs6cUQdg2WUqq5SxVUVtnWMDzFFYFQOZ76nouamybDWVVQMunEno&#10;AlFxtdOXrC4NJVM0l1ajhgTuox1UOtvxrPBYmlqoMdCC2KmM6spioQKrAZDF1dI+Ot/+jB3dlyzC&#10;mpVLEOC2DOGe7lhPtd0U4oudUYFIjg1iCcR2grw5zAeJob4E2gvx4f4YO2a8uQpnFtHAVoA1NdCB&#10;RcUGaVAVBanUVcqn7LBi1C4EQyrnsrWCQt1AWqRPRY2UVFWjq5TA0rXSiCtNZFA3khJZ2nYUqDwH&#10;dTcJUEEm5dX3dJY683vMheh1fo++z85N38/XTIm5r0B1qbOgt8+rIbL3nX2sQeX3KTZ3hoMSYiqv&#10;4m/1Vcs99OQ5akpi30HDbKbSYE1uoI0eNXqiAayibqXA4Ej86uvf4ttvvzP1tSIbzfj4b0piFVN1&#10;BbDAtbKbIAteKm5ZmjcqMmil031NfVUciP1QuCcEGRnbsZz/1LVBa7Fk+SK4r3GjndxkfaNS4Ny9&#10;rcprEBfQUhcgPScHu9LSsGn7DpadNipq6IjhBlRBSYmtWll7cL/FtJptpCTWRdrolpPNaDlxCC88&#10;dx1/+tM3uPcsAb51BZeuX8SZi6fuA6wJDRp5ZfBWKw4utbW4fAPXYvzkSVjh7oaAoHUICAnCfNro&#10;oKUrcXnCIirwCtyeuBw3xy7GTVroRgE8dTYmzJzJEGEBpk6dianTZmLkqLH8zXQtWjGkeC9/TyvA&#10;oWtNcQWvY6G9bfCH1Fe2Wer7eLuOBrGKAHaSUQ64Siw5haoom9yqxAYbtw70DrDWbyubx/fuAyxr&#10;ziLVdJIwqvBSEjUIagSc47msuY7ZSQ2BsuCaOUP7LHiVjVYDYEMaeRzBpu+bO3MW1q1ZiTD+j9cz&#10;zk8KotOKCkByTCDSEsKQuSkSKfEhfC0Q26LXYWtsMObQvWhanssuO8kxJcukaq3nyHMXQK6Eleyo&#10;7G4nJZn4OfX/6nWDjfsICsW2UleNcZaN1laTE5Rl1tRJm31EBR44fKyNTXaGYzqfkworQy3ATCUJ&#10;mw1qEbA8P4FplpivqZFUA9JZhftpq3NwQW6A8xhSboUcWo5H7+s1a0h1fG0JsBoOZaYFsWy/5iar&#10;W6nPoKFUYGeO8JBhTjJrzDhaaQE8a74tcXuw8bipsMtCu+Jgy0KXJdM+71JxVNgAZnEA9kIFIS5n&#10;kRqXyk5zW5bqi72pYUjevcmGP0pt5jE2Cg5jS5yajOwCwav4lypclI9cjcKilVbsa/Z59x5boS8q&#10;boONT541by5SMtMtQ11C+1zf2GCW+Pylszbj6MLlszhy7CCOE+Cnn7qAP/zhV3juxadw/dY1XL5+&#10;iQA70wq1LM/9vmBZ6BrCK4CryuAf6E+4vOkQ1mMmv2/RsqWYu3QpIj28cXkSLTThfZIW+ubo+bgx&#10;aj4OEeDAOQsxYdoMKu9Cm044fOQIDBsxkm7Bmw2NANZAjkxs3r7ZLLTAVZEbWcxjd++pf76TvFIc&#10;3I5qqBE9BrCK1E+2mTBp9NNjBpqjtqbArUWPzV6zKGkloEyxW4GUtZRaKXNtAxKU1NFz7iN7rkqr&#10;42rwh6yhHisG13hiG7553xIqDpTKybqqkguYPoyVe2Lc2DEI8/FAJNU3PsCT8a0PdkUT3g2hyNkc&#10;jb074pCzJZpKvA57NkVj+ZLFdvzuSuBIhVjJzdrzuGaLCbGsu6kh9xMQZuUNHj4mDE6m19labCob&#10;zH2dEVcD+Pu6OzaZEAweOc76d53pgyNMeRUDa+aRrfusriQCrhBCx9RCea6Y17679btMWQWnvp/n&#10;Ygk0/n5XP7F+kxoXcw12zs656bOmyDym67Gy2moUnFFazphuzVdWmOPqH+49UOO1NblihK2fZSo8&#10;aoJBPHHKTLPRXr5B0LDmf30nFSbEArkV4jaluxTzuqPUrDStIe2zAzBB1hBLQizVFdAWB6cRbAJc&#10;mBqJrds3YAFt81LGRYuWKLZMMEVS/2+edR85fcAqSmil52W12udd2LRlB5a7rcLAoUPgExBgY6P3&#10;VhSjsr4Wh442ouX0cZwjmFLXiwS46UgDFfgwbt44hd/+7iu89Oo9XGsF2EZjnXVGY7n6gqvrq1BZ&#10;y/h3n5blKTFlDI+MYtxagaX83uWrVmENvzfay5cAqx94KZ4YvxDXR87F1cGzbTaSz+z5NlpLs5Gm&#10;z5pt074GDxtKFacC76tqHciR5QAcHGDf4UELrRFYEyZO5j9fs2wceyt11BBKLUJn1lWJJCqusqsa&#10;nSWb6fTdEjIBK3ANVCfJZBaa8Go0lpRbr91XaD6W1VM3k4YRGsBs+QX3Dx53MtCC2Yl/nX5MJcps&#10;aKUdi1tCrEEJuhOC1FHwdiF8srwaqNC//0Cs8/ZEjB9j3bVetM8+2L1+HTI3RiJ/W6wBnLdtPbK3&#10;x8DP290qrhqD+ytsCgpWejUGBgzP13UuZl/1Pr/HhnoSZAHu6nN1WWunz7WnJcTsd7JIYfsxrNEM&#10;II37VleRBnBoOuFwQtBHCS5eC0EvCHVdTe15TCfRpASWA7CBqOfajwpsSTO+p+dm9/m+jQTT57m/&#10;Pi/7rNcNWn7WAdf1XPa5NdYmvPq/aJSW4uCebGj0O5Qt7ztEUxyH2QIEAlhDLHWXxXETpmAWRWTa&#10;zPl0lPUPVLi1mAIX7lyFwh2rULTDHcUCWRDv9kApbXSZ1JYAS3UtJmYpJdSlqX4oSI3C5i1xmDx1&#10;AmbMnmZ9nrv2JDvW2RJXglfZZ6lvvr2ekpmBnVo6Z8dORETHYuTo0Rg5Zgzt8yaz10WVtM+HGtBE&#10;EDW66syF0zh9/gSV+DQOHq6ljT6Myxea8euvP8drrz9vc4KvXL/M989z/5MOwIRffcHV+x8ArMSY&#10;t78P7ch0m9CgriDNMJo2dw7WLlmBS7TQt6m+N0YvwLVhc3CV5fDwmXCfPB1rIyIRsT6OLeFcLFi8&#10;xLqSNCOprGafTZPMIsBKYgWs8yXATvy72mMV+rHCC2DXGGctY6OBHJrIIHg1Wuo+VHqP6iuApcRS&#10;ZQ34kEoKUoHmUltBqq2UVBVan7dKToum54q1VGkU86kSmU23fWSnnUZB4GgghxI7j3GreFlAKeus&#10;DLZGiEmFO/V0rLTUSso5efJkRPisoX32wZZQbwIciOykKBRsFcDxrCMbsT40AD2oOJb40bBCnoMs&#10;s0FoxYFT3TYGhiq6weOA4GR4nX0cBXb1zfa2YZBKsmmZGgEnVdXEBCWpevGxRpXpLg79zUI78a/6&#10;h9UXbLEvr6murWJqi2v13ToXfqdg1N0rVMyyt9po2et2dAQugM1Ka0uF1gqflgDjZ12WXEXn7PxW&#10;7sfXHXA1oEMKzHBCo7T4G7Rul2y0Elm6daqW3rE1s+gmRmt8NEGeMnWWjc5y9/TFzz79wtbN+qsl&#10;sFoVuIDwFuxwQz6LtiVSYqpwKVXYYl4CLDUuItTFuwnvHm8U7/FFXnoMYjdE8Qv7W/dMXGKsqa/i&#10;Xhe4+a1brY+Vyvd2paVa3++mbTuxhPFnj169bF5uclo6bbZWraxEXeNBm5gggJXEcgFcd6CSADfi&#10;0rnD+NUvf44333npvwF8AseUiT7WaHFwTb0mQzjTCYsrS+AT6IcJUzXSZSr8/NciilBOmzsbvvOX&#10;4PL4xXiK5Ymxi3B96FxcowofHDkLXrPmYuqcubT4CzB7zjzG66ttTd+A4BCUVkuBCTAbpiTGwJp5&#10;5OG5Gt5+Xpi3YC5jR01QZ8UgNC4FFsRak1lTAQWQwUmgHu/8IIGlYnGu4lRu1aWh1SD0vlRYyqnH&#10;9rqOIfhVIVlBVdHNqrEIYKndQ/zs41I1VTRVYu6rSqbPmLrzOFJxASzlcNRIYEl1HGvtjDDSZ7rb&#10;7U7ignyxPXwtkmmhsxIjkEvLXJy6CXFRITZxvVNXZZnZiPB4plRWoXlcno9TsR0YzIbquSq+9pE1&#10;NQD4XisYapx0fgoJVOFtFBetZy9aT9ljR4FH8/Wu6NNvCBVsHHRnQoOM16D3ICfhpd9noQmvmeJe&#10;m0TB77RGi8/V36shm3ZOAphbCzF4ffRZV8PjJKuUke7jbHmOFufy82oE9Nj5jc7v0GvO8Ep+p9SX&#10;qmsDOwhwj9bZSlrsTkksFcXCWnpn5IjxtgytupTmsI5Omj4L9YeaTIWdDHQrwPnbCS+L4C3Y6WYq&#10;XMx4uChFsEptaZ35uFCZabPWAtofBZnrERoRyC/vY8qza89OJ2mllTdYnFlITjdSutQ3K5377MGO&#10;5N0Ij16PUWPHov+ggfBbF4T0XIJeWoKKuhrUNx92Fn6nJdZk/VPnWmw45b66cpw4eQSXzjfiF19+&#10;jPd+8gZuEuBrN64awILdElmKg2mjNQd43/59tiJHCeNgATxp2jQspIpGRMUgJDwSM6jAnnMW4BLh&#10;vUMFfnLcEjwxWrORFqKeFtqTse+M+Qswaep0TGUsPIEKpBU9YjYksFGoMIDV3x2fGGcDOFavoS3n&#10;tRgzbgwrQxdWEMc+a6K6tpq84GSGFYMSPCqjA7G2zmMXxLJ6lrTiY9dWsasUWPN52xJ6U1IeV42B&#10;wBWUssuqPOoXbccKpNcEgV5TDKhKZYrKc1J3lE3s13dpH1ZObQWeKahANoB7OcpB26dGYuSIYYRY&#10;wyTDkbMpCkXJGxG2zo8x3UCDzqYG8vuU9DHLKQgEgyBoVTJnqCTft0rv2EybXMDnrmywzkdJMGXe&#10;9brOQQ2KGhM9d2zpAOvr7dF/sKnvUFrnvv2GGcA6V2du8ChzGtZYtv5WRzHVuKghIZg6HxYXnHaO&#10;PH/1GTtOQMVxErZqpe2nx7xW3NpnWxsB+yzPT8dXY2jfI0fTW43QgPsA63rJRqs7SeBqnSzdIlUL&#10;wo9gGGBKPGaS3dt4xpz5CAgKtcXg//UvLXzn2Og2edtWPgB4x0paIXcUEuDi3U7SqizVhwB7EeDV&#10;/EetQUX6WuwvjENN+S74B3ph+MghWB+/nhBmGrwamaXY0KYSKvYtyEVaTiZ2U2V37t5tCqwJ9QMG&#10;D8H4SRMRn5REFctHUXk5qhvqcfBYE44RRC1UJ4BPsmjhdy0Q0HL6KM6dasBnP/8AH3/8rgF8/aYm&#10;NFzEqQtncEzTCk8dxcGjioOdCfeCWCuDrA0OxAo3d8xfuMSmB06fOQPT585D4OLlOD9uEZ6esAR3&#10;Ji3Dk4T31piFaBwxGz7zFpsCT5k6A4FBYfzMLKpvsC0+psEmhbTmGXQWkTERBq6Km7sbevXVP9Wx&#10;z9Y1w61m+khVzTbbVuOXZaEJJoG04Y02Rll2uofFxpaskmq0FstWt22d5sdKKICtAeC+AvhhjZkm&#10;4A/z+F360FKykkqFVcl1Ey+prSrv/Sw299O2HSFx9XsKMFVSK4xhLa4z6JxKryRMezZMmogfuGY1&#10;1nqsxhK6qJ583WY0KfGlSq3Kz8+5hic6jYiOxUJQHUCd4zswEQgCoJFLcg+P8VjW+LAoWaXfKoD0&#10;OzWrR5lndRdp4r7iYYGhGHLA4NEEmdaa6qxuJcXDstqWK9BxtNV5spGxkV86J56Dcz4OiCqu1/S+&#10;zk99z3IKth+LfqMzQ8oB2Rls4nxWUFt223UMbqW+aoC6EGLBayDTrZibGDAEfZRJNxXWyCzNVFK/&#10;8FjLSk+aOpMucBFmzl2Ek2cuPlBhjcTK3bYCeVtXwgF5JQoI8N6dVGDCWkzlleIK5r0711jZlx2K&#10;pqrtOHwgh5V1KabOmEJl3W0T2wWuhhcWEGJTYGWeqb5aeXJ3Whq2E+DYxERMnDIVw7VEzcKFNqEh&#10;p7AQpfv2YX/jITQyjj1OEAXvCW5PnjuOs5dPEfC9prCnj9fhw/ffxKeffYgbt67g2s1rrQCfxXHN&#10;SiLkhzSgw1bnqEFNQ7Vlov0C/LCI6jubQE6fMROTeA7TCbIfVfbcuIW4M34JnhLAhNkAHjUHPvMX&#10;Ywpj3/HjJ2PW7HmYMGkKRo0bi9CoaGi9rkL1A2enIywy1JJXGsChec2du3Vla+yAa/BSJW2GDwG0&#10;m3Np8Aat9KMdOxtMTpeRklqyw7SzrLTKOOs9s9SsdIL8UW41cd9RXlloB3AVAaDX1Dg8wmO1ZQXq&#10;RHC70551IIgCW1bQCoE3wPg9NolfWwHG4nSTyELyfYIm5dBjs9X6TGts/BgbGhvw0cO5X6+6nzQl&#10;sh3hvt8dw8rryu5+v7iA/a+vExoe32wt39Pn1ajYyCkl0pRB1vXh66r8BjIBVQLLMrt8zdWdpOSV&#10;Ji9oFtLQMZP5fcoPOI5G19QA/v456Pu41bnaBAeeh2Pvnevw/fN0uQSz4YRWS93anGUbkvk99bXj&#10;8fOtWxvQwd/QRRAzHlbSTQM6NEvJCQeGoe+gUTYqy1atJMyy0lLhCVOm0S3Ow4zZ8ykWCfjjn//T&#10;7uRgI7Fytq5AzhaV5dDjfAJcsGM17fRqqi5jX9rowmRPwu3B9xgXpwWirmgDivO2MZ4cj2UrllJB&#10;cwxeDS00gIsJsPp9qb7puVnYk5WJ5FStf7WbMaI/xk2cbLN6vP1pw/hefnExKmqrcUALxVFBj50m&#10;wIL4DCE+exxnLp7k8fMZ4x7B2RP78aO3XsJXv/zUAfgGAdaMJAFM293Mzzfa6hzqD65H7YE6VDC2&#10;9iXAswjvKg8PLFm+HJNpiQPCI7CWrdolqu5T4xfhyYm00Xx8mxAfogJ7zluIiTNm2UCOUaPGYeLk&#10;qRgzYTyCwsMJcJU5jOS0ZAS2ZqDVfaQkV+euTvyrCq1pehYDC8xWu+rM42Us3LYDKxUrJaHTKg9S&#10;U9dicxbzmu1TnCpVlq0mxI93crpdWEydua8UWHGvBs+bfWaFV8XprMQJba/TjcHXWHH1WR1f6qgK&#10;LfsnCy6HYMkbVVxVYFVEVXJuVZHNWhtYUkYnMaaKbxaSUFuySxaTCmyJIe5vseN9ABwYBI7GId/v&#10;xtGWn5VlV+OhKYxSfyXdBKs1VCxdWeEf1fXjNdUEeY1kUrdRX1Z2qVc/bWml1a2kyfxDaD2lwlrm&#10;RtfI4lpuzf3wutl58Drp3BT3W/wqKAmiY42d89I10W+/b+v1O1gEuMXBBFj7OrEzAebWXA6P+SB2&#10;VsPgsvxOQkvhiCy0Vu3QKh59CG5/nusgFo3MGsDfMlgqTAchG627Hc5iXZ09j07xnjNfWBMb2mRv&#10;cUP25pVO2UqIt7khb7s7gZUSryG8VN9da/i6O7K3EeJdvsjfHYTkHbGMY0faIA5BW1Sm2TkEmGVv&#10;SRErtzK0OUjPycLu9HTCm4JtO3Zi7ty5pn4Tp05DTPwGqnOOLfhezZi14dhhNFNB1aer4lJhdSXl&#10;FeegueUwLfQBvP7yHXz9zZd44smrVGBa6CuXcPriOQJ8EkdPHccRxsFacM4WuTtQayt0+Aevw5KV&#10;bgiPiUUwwZ23eDGC+Thi8UpcGbOA9nkxbrMIYHUpHRg6Az6Ll9Fmz+c5L8TU6bOovuPhHRCALTt3&#10;2p0WlV3funMrQwlfePt62vjnfgMG8h/akzGSKqPsqiaAq5uIFYePbRwyK5DiukfbdnQyzO11i1BN&#10;xndiNAdcWT2nSJ018MNGb2nIpWVGHZVWBRfs6iaR0ij5I+uoKWzOCKB+pk5KljhT3mil+Rn7HL/D&#10;1T0jqAWY7J6j1I6dNpBVWDEdmHubK9AQUJ2jMxRRXUVOXKjYuhMhd7K7jqJaXMjH+qyOo8bDlWRS&#10;IyF49VkdQ98hQHROaohkj2W5uzK+VUzfUa8pAUTrqUyzKn2/Qa1Z5xHjMFALt4+eiB68Bg9Gaymz&#10;ThB5zMfY2OnYajhcANvv1rENRJ1D6znrHHktXL/bVXQNBaqSc06o4XxO6m1xuz6jBo2vuxopi5P1&#10;W1sBtv+JAayVQpyEnPN7RqEf4VWDNJDxvBJyWsVy6rTZmMOQbsacBXSzmc5dHLSwe8am5cjatIKl&#10;FeItK6nEq5C7bRUVV0rsYUBnbmHZuhrZ2z2RvTscGzetx7CRQ5G0eSOKyxkPElxBrHmyAjh3b4EB&#10;nJqVTpVKswRWdOx6W9ZmzvwFmMWikVjZ+QUoqaq0RdIPn2jGEdrk+wAbxLTQFwhwUQ6aWhpx8cwh&#10;vPD0Vfzu97/Ck09dx9XrUuBLOHPpPFrOncLR0y3WDaVF3uubGuw+TGU15fAJ9Mf8JUvgvy4Yi5ev&#10;wKKlyzCNcCZ5+uPW5KV4mkXL6TwxYh5ujVpACz0XHnx/Ki20RmJpaZ0xEyay4ZmKOIYBWq8ruyDH&#10;MtCaeRQUygZi+RJWWN1Wg3GnKjLh06ANU18Wzft1Ms6OJVafrqmu7UdoBbO2LA5kDly2P+NjW42S&#10;1ltwKTbU1EQpqvYXvFJEuz0mY0CbUUSAVUlU1HWhEUFSWIt3uXWpqiq4gBTQqsyCzWWxLevKfWwo&#10;IYsqswGsWLvVljuT2gWu1IqFn7N+ZYIoEOQWXH2tpvA8hquxMOVjsVk/3Or71CduMSQ/q75e2WdV&#10;fE1KEMhKWMk2q3tIXUWdqZpa96odP9PPBnCMt8/1JwAaG63f6cS/LmfjKLJLHV3n5BSCq9hV58bn&#10;ug4G8ff20evmPHTurecpgPUbBbD21YIEttqI3uO+9vtMgWWhtfSOA7CW2unF/5kBTHgHDx1jxUZm&#10;sXEaOmy8lfETp5sCz12wFItXrMLbP37PVLhNatIypG1chvTWkkGYMza7EVhBvBq5OzyQxW36plVI&#10;3+yOjG1eyE5TFnctxowbzRgw0xI6Ul8VU19a6KyCPKTlMvbNSMdOwruTse6qNWswfdYsAjzfZgXt&#10;TktFLuNfrX+lOyhoUr4SWC6AVU62Apy7NxuHjx7CtQtH8cLtC/j9H77GbQFMC32RAJ+9qK4kLXDX&#10;giO00YcI+wEN6mg6gLLaCnj5ednoqLjEjZjJ2HfOgoWYv8wNSR7euD15Ce5qPazxC/HEyLl4kgAf&#10;GT0fXvOXwHddKObOX4gploWearFIwuYtjKsrGDpkIS4pjvbcG6ERwbweY1kBu/GfJpupeFZL5jjd&#10;R+rf1ZBFDZoQtM5khs600Z0NXN0gy6yywG2F2JJWfE+A6bEyzM7qG85+ptZWMR1LKOg70tJJtaQu&#10;1v+rhoTwdu3jZHqlePqcA5RjD6XoD7dV37SgYyVV5e7MSssYz5SDFdUqJiujzsO5VYu6w5yhnwY9&#10;YXA+ywqrzC0fC1C95ooDncZBrzvqpvcEg7aW+LGtlFiD/51kljL2yqjLYaiB0uM+VCd1Hcl6SsEG&#10;DR+HwSMnoBtB6CUFI8S2QiSVS7Gw5kbr2rjuQqHfKXuuc3CdlzkPbtXg2Dm1AizldpwF99drPH+d&#10;o80p5vk56svPtl5Pe873XUXhgq67knP6n9iwToNYKjzIEmxSYN3DSSOyBvC36SbiNsHBMtKjMXiw&#10;Y6Onz5pHMVmMqTPnkrMKB+Dk3SuRvHMFdm9bht2bliIlaSlSNy4nrCuRQSXOovqmU333bHRDysZV&#10;2LOVAGfGw33NSkvYmHUuLzUb7ahvsXUnZUh9czOQTPsseDX6ahrhlfrNnDMHwaEhSMvKYLxcjH11&#10;tXanAw3E0Ags60Ji/GsA6xakF04jtyDbRlhdv9yC5544gz/88Rs8deeGKbAD8DmcIsAtp08Q4GOm&#10;5g1HGwnwQZscEUAFnj1nNtaFhiM4MhKrPL0wa+ESrF/qhicnLMUzE5fh6YlL8dS4hXh6/BKcYBws&#10;gJe4rcYC7rdo0VLGHwttEYCN27abhdYwyqjYSB5zLWN7b3TvpUkAqsiqIASRoOleOR0IoU0f1IQC&#10;yzY7fbyaWSQVE8RSU8WWikdtQj8/IzgEjGWqWfGctbC0/pUD8GOt6izFU+Wwwfq27W8jkmSnpcad&#10;evXBI/xus29s+W3AAiucS+U7dutHqGmZCXKHzqq0TiVWMZXRlsViSC0goAUGHtei8Tx/guzE1FIZ&#10;KSkrqVl5QcBKrM+r4Wh9/CCWdIoLIFlvU3tWet31QOeqCm4Wmr/DGgEeszvjXs06kjVWH3DvwcMw&#10;YOQYjBw/1dS2J+3nQMIste4/fIwBoutj3yPHwutoeYdW92HfzWvhUkpX15H9fr5/3wYLVoFozx14&#10;5TDUcOk1V5ig66VrayrPY+j5fdhZLCmnx3qd/y/nLhLDbECKElmC124Jo4y6stKMg4cMHWuTHDRD&#10;SRMcVNb4BELDK9sk5LojPnslNmQsR2LKMmzcuYwx3nLs2Emwkwltijt273LHTlrrHUkrsGvLGqRn&#10;bGZMOAkB6wJQvq/qvn12ElhFyCnIt2GTWvfZBbCm72lJG7c1ngRhHuITk5CZm0P4yxin1lNdm6Bb&#10;qJw4e5rlpA2NdCy07iF8xoZn7quvwo1rp/HUhSb88Q/f4N4zT+LytSu4cJkAX7pAgLVC5QmqeItl&#10;sx2AD6Gqvpbfl2DjoBUDF1dWsZEpxiofP6RGx+HZ6avx7MQVuEeI74xdjKdZTo5dBL/FyzFvyVIs&#10;WbrCstAzVKjASdu2mYVOz87gMcMRFhWKhYsXEYDOrMBSMf7zaCHbdupiCqxJA1rt0ZmswEKYbN0q&#10;QUqF0a1SVLGUpBK4gt1Zu1nq64Bu73Ff3evXlJoV3gWhINdkdqmTDRawLgoHZlUQdVPYCCdVKL5m&#10;nxOsXQmGwaNBGqx0bCDMEpv6SI2oNqxo9pyva4E9W92SDYweP8LHuuuD5ivrvB0oVcEJMT8n22gV&#10;X+fWWoFtqCLhsfsRcR99h6NW/A6eh1lPVmwXuNYFxs89TgiVXe+iiQCE2IlvWdmHU3FHjDYYFfur&#10;T1hxsLqPlI3WZIe2bJz0nWqAXJNAdN1cgDm/k+fH32iTEQSmnAKvjYHM77f1qFV0LewzLHbtBC0/&#10;a/vrt7jch/N71Zg56it41bA5DZpel+03gBWvD9bUR60kMsqK+q9lqQfy9yixNZS/Z9LUWYR3vjPV&#10;cM5iHDtxBm2CcoMRlB+EkPxAhOevQ2QBS44/orJ9EFfgj4Rif2wo9EZCjgfi0lZgY5oftu3ajBGj&#10;h9vE/fJ9lbTQjgpLgZW8ys7PRar6fnXfo9bBG2t8fM0+r/TwgIYkbqMi59Bml+/bhwOHD0E3MDt2&#10;SsCeouqquPqBTxjAGltdVlWMW09cxPUzB/GH33+NV1591tT33JXLOE0LfUIW+sxJKvBxNJ4UwE0G&#10;cO3BBoRERGLeoiU2DnoeYVu20g2zGRPHrFiN56auwnOTlxvAT49bgmcmLEbLuAXwWbCMAC+zfmDN&#10;QtLtIGcyFpYClzFu35OZiuDwdYiIDmODNp0tfBdWhB4W/2oSQwfGu2ahCZyzfKsD8SMdGMfydZul&#10;pMTUY1q8rqN1EWnhOmeYo4oSXny/dRKE7t6g/ZRNdmVoFbdqX1lFxYrW30i7bKOWVGlZYVQxuvd1&#10;ulqcxNAgg1d9w4JZwGnygBoC1ygsU3RVPlZKVWIpvcW9yqCzyD4ro+u4A6fIESgO1XFtxQtVYhZX&#10;pVXFd2Bordx6j/s79lyNi+MQ7D1ZTav4/S2brC4iuQVV9q6MHftq0ANjXc04GjJqPI/Rk7/TuWWK&#10;Xus1YDiGjZ1ksbLTEPYwBXZCE8e16LysgTLonOtpoAtMvqZcg3PusvxUcAOT4LZ+xnIRLHpP2+9/&#10;1nEx3Fe/QTE8t+p7dt53kntOY6VBHYP4G50Men/Gv1oOSPAK3IEEewDf07I74yZMw9QZ8wnxAouH&#10;o2OT0CampBTxFRXYXF2JXQeqsPtQJbbt34vNdXnYergASc0ZCD3MOK/eH977vBFTHMkKG4nxE8Ya&#10;rCW0klp3yhX/auqg1rXaQ3WS+ir7vHn7Dsyi6moAx8JlyywWVmJL84MFcEPjYdrno3YTspNnz+DU&#10;eZZzpwmxykmq61kUl/HYBTm4fuMKnr97EX/9y9d48ZXnCfBlnL98xQBu4f4CWEre3KIldppwoFHz&#10;g+tpc8MI3zwsoqJqWdn1Gzdhubc3NvsF4tkpbnh+8gqz0XcJ8LOMhwXwmjmLMH3OPOt+mrtgAWbw&#10;8ZQZs5C4Zav9bs280sLt0bTREydPYgvfhS1zD9pAxqQsinmdRetYafieTVYQkHxsNpiAanKDymNU&#10;YQGhGFeT+zWLqK3g7qgYmQqsjDWL7o+kmFhKqUqpYhaWlUGT2gWwkiNalUKqrKJ+Rt1qU/ZMNlPq&#10;oJtZaz3kx6nEAs6W7RGArITWLcR9DLZWxTTV5flZF5jOr/UcZes1Q0qvu4o+Z4u005przLBUSq+5&#10;igtgUzepHb9D4DpdLALXAVkQS1Ut3uV56/d17zcU3flbtO6VJu73YyWX2upWKkpoDRox1iDTZP/h&#10;46bYYxdcChE0TFXXzxJ5AkmAEibbhwC7ALSYV+fXqryOFXaU15SZ56x97bjcT47Ijun6Lu6n32i/&#10;SfDq93JrI7NYbAlbAc73nSmR+j0OwJrLPJAQDx7iJLS0HcBwQfcUnjJ9NqZMm20Ar/LwRZv0hsvI&#10;bb6BitNPYv/l2zh49RYOXLmOmsvXUEk40i41IOzMTgSc2IrY02VIqy+D5xoPLF660Ca1l1SW3k9i&#10;2QAOAziHAKdbAkt9v3G0yxOnToEHgZmzcB6CwkKRmpVFgItQUS2ADxE6jb46xXj3HM5dvICzF87j&#10;tIEsO33SBmNsS95mfb2XLx9HRupWJGzdjCfuPEXAL+H0BS0ve9YB+NQJNFLRG5oaUXfwIPbt34/A&#10;0FBTXy1Ml5GThx17UrHS2wcbvQMY+y7DC5OW41nGwvcmLMHzU5bj1IRF8J2/DGMmTeEFm44JkyZa&#10;I6SiRfgUNui+TprIH5cQa6PK1M3TmXGsJvFrPWEbHMHnTh8w1Y0VRPZX0wZNja1biGBaMksZ5s6E&#10;RIu2S+n42BSYFY7g6E4NuiOD7o+kriiNhtJtQR7h48ek8ho11bOPPe7WjzD0cRI/lq2l5VQF0h0N&#10;pQSyp+0EFiFtq8rI19QIWDzMiumsicWKysdSC1NYnoMqv+YVG8Q8R1lnuYZHHifAjI2d19lIcX9T&#10;LlV2Vm5VfqvArZVYltkFiRNHarSYo7iq+K6pf3IHNuOIlVsxre44qHBA3UjqHtOkeEextPqGs5Dd&#10;AFZ+QddbAI+dbA2RQLH/hSkv43ipMM9RAJr6toKobLlrhJuKE/vz3AUvz90WwZNb4P4C1QBmcRTX&#10;2de5Zo5SPwC4Ne5l0WedrjZtda01MksNk+YGa1oh7TMbWrmIoYx9h7DxEsCD2FiNGjMBk6bMxGQC&#10;rLnCi5a6oU3BsdsoO3MPB688j5YnXsSlu6/h+otv4sxzr6Dq1iXsvl6FhEvpyH3yGE798H1UH2nB&#10;5CkTqDzBqKitsokCNqyQFVqT96W+6vtNyUqjAqdiR8puBIaEYjItpvpQZ8+fh5gNG5CWk2MT+HX3&#10;hYamwwZwiwF8nop6EecY0+qeSKcvnMbBpgak0K7GJMYgPDacahpsiwAMHDYIJ8+fxeUb12izBfA5&#10;HJOFZgx8qOUIDhjAUuAGu6HZhCmTscrTE8tWrbKFBGYuWoQkb3/co31+kQA/J4gnLeN2GU6MmQ8v&#10;xhmzFiyy+9aMHatV9MdjyPDhiI7fwPg9GwkbEwlwEEIjwthCUvEIpc0+ErxSRVUIVhbFt8pEqzh3&#10;ZpD9FAxSZUHrrJjh3FWQhe//x6Pt7H1VYoGjBd0fatve1oXWbT4EsLOmFeGhSrfVwBHa5IcZh3fq&#10;w8rS26kw6g/WwAcbyMFKp9FLsmyyu8rqOtA6CiRlclSHpaeUV6rcvfVc1eg4kCtWViLocYuDH4Bs&#10;jQ7f01af0/e7EmZOTOhYSgFhSsdia1OzQuucbLkbnQ8/J4ClTFJjAa/9u/F9DXzQAAjNo3VN7FfC&#10;R0vJCl49V4M1mABomKVltPl5DU1VsXnV/J+oaLKC4ljZabsOOk9unW4w/u8ImCuZZTDqN+hYfE3n&#10;IwW3/fg5V3Za11LFriN/qzLO9pv5eR1H+7q68Cyr3fo/6qW4nqGCYt9+tMsDCa7i3kFslBQHa3SW&#10;7uYwccoMU2CtXDl3wRICbOr7FJquPovTt17ClWfewLWX38Lhe08g5UYFtlzPQcUzTbj70dv48S8+&#10;h+6uP2zEEBs+qbWrCr8HsPp+M/M0dFL22YFXCrxytTsWMN708Pa1e6Ambd2OjFwNvSxFVW2NDbpw&#10;AXyWSqqRVecvnyeUZwnxGew/XI/4TQmENxIefp6IXB/NEoPuvbohPikBt5++Q9t9nkp9jgp8Gs2a&#10;lUQLfbC5GfsPKQY+CJ+AQJvM4O7pha27km0xgZANCciO24R7tNAvTVmJ5yetwHMTBPNKnKKFXjVN&#10;s5HmYf7CxRYHK84dNXaMxdO6JapuBaOBLDNnz7LklebSOqOuCDEru/oP1W1hwxXV4hNexcK2fKwq&#10;krLRfC4gNS76McbGuv+RWVVTZYGtx86tVH6g96ii1h1CuCxrzSI1V9Zbw/TaUYm7MNbVCpDWnURL&#10;LQutFr73IC2xOpSKMJAVzMkI2+ACKR8rp6sfWDbPhlCyMVJcrMouRdJ72tcGmPA1g1rv8/cowfYg&#10;Yy6bqqy6o2T6nFVgFlMmxoKqvKbA3E/WVNP+bKJ+qxJb8o3Ka2OaCbJCht79Gf/asEkH4EEjxmHU&#10;xOkMGQZhyOjx9pqgV4MxhPGxupksQWUAqxElxB1YlMBj6cTiGnWlCfwWj7umOfIa6PwcUFth5DUS&#10;ePa+/rd8rPetIdK1bM3eG8Q8pn6HKbDCG/527afrIbj1+3Vc67vn/6kPf5uzltdoQjsGQ1UIsJ7r&#10;XktSYMXBmp00cepMGx+tSQ5tDp59Es1X7uHsky/hwu1XcOLJ51D1xFnsuFaEXTcK0PDcaZx79Ulc&#10;e+VpXHn6FsIJzqQpU1BcXkr7TOtMgJWBzi+l+mrSfm6m3bRby+YI3s3btzN2nEV4vbDMzc1m8+xI&#10;0ZpZugVpOarqaqjAhyxmbTl9yuyzElPnL18wFT7L500tx5C0fTOCI0Ph7u0Bn3V+2LhjGy3xMhtM&#10;cuY8bfflywSYFprHaGQ8fZjHayDAtQ0NBrFfYBCmzpzNxmQN7XQEG5l8xO9IQS23t8Y70BrA42Sn&#10;V+Ls+MXwmrcIE6c74Nra0OOowmPHOdMRY9cjgPC6rXJD775sRXs8GLyhMc9KUOmxKrsynx1bW3yp&#10;mnPTMAJItbLJ/C6FJuCaoaS+T7vPL9VY0JoqS4HtMRWYNtnWsuIxXPGcKodspSYBPM6K1ZYVTKom&#10;W60kihJZ/WgzZYkfokLeTyRJ4aRS3FcW3pRJI7bkJNgouFTGvlPHJFiqzBqIosr4OL9b52BdM/yd&#10;OndHqVm4dQ2SUMxoSS1TKWdiv61uwfcErlyCvlcVXetbyS5LkQxiFg3aUDysbrG+VNyeAwab5RQs&#10;UmL9Fl0DNUzafzhjYt3CREM/7S4PAo7XWUWNp82QYlHWWSosa6xztkaMoLsaYMs28zsEr36HhnXq&#10;dwp+AazvNBut6899uxJiyzwbtEpcCXxacB5fsOtamgLzWPqcrn/PPoyBNTGDv0eJK1lmZwDHOHus&#10;G7UN4LWQCo9mWKD1o6XE02bNQ5sbz76GW8+/gdsvvo0bz72OxlvXselSNjbcSMG1H7+AD778Cm//&#10;/GO8++nPcO/VV7F01QosJ4iVVE4ngeUModSKk1l7NXQyAynpaZZ93p6cjPVUufGTJ9L2hlCFFxOe&#10;MCSnZdi9kYorKhif1uFA42E0HRfAJy321eQEKfA5Fic5dcamIwZFhsAvKMDWtNJ60rqrf9+BfbFx&#10;6ybceOo2Ffw0jvEYjVoj2ix0E/bTQgti/yB9/zIDeNkqDyxcuhIBYdG4euQ4blF9XyK0zzIWfp42&#10;+oUJK3BmjJJYCzCF0E+ZOhVjxoxhGYvxEyZi+cpVCOQ5+Pj62eCOzt26oxsBdmYdqZJopQ0prYYb&#10;KgstqAWwKo6stBa5Y2FllyI4d4DvbK9pzLMlh2RL20l12xm0sqWCWRDbIBHZWx7TIOLxXUmTdjyP&#10;x3k+j9FeO+rZjXa8g4Ehq6mRWqqESggJNNlWVSwphbLflp0ltHafH5dS6thSDFU4WVvCJcU2NWUl&#10;VYW0ys/zeaydxm4TDj6XEgt6KZFlpXkcxZz6nCmbzp+wqL9XM3S0sJ6ST1JjOQDrFhqkqYLO4uw6&#10;d+t6oQrrbn/dCL5+m75fzkKxsFyHvldWtDePY/C0wm3Xit9phb9VxSZy8POyz+YYCKaNcCPknajG&#10;NoKKn9f6XGps7Lz5GWd0WasC83VrpFj0G3Wt7TYxLGooncSVs09by11IhZ3/l5J9ujNFH/5Wxb9D&#10;CKz6fQXvkGFjMZiPBw0mwPz9Qxgb23pZVGEpsLqV2tx75W3ce+Ut3KNtfvK511Bz4wSCLydg8+1M&#10;3H37bbz8o/fw7Otv4uU338apC5cxeeoURK1fj/KafSipIsBUYfX/arH2DNpnTdzfnUH1pX3eQpsZ&#10;GBJs8W9YVKR136yPT8Se9Eza7UJ+tgI19fstCy2AlXxS5vncJcbAhFjDI09eOGcQF1aWIjgqFGtD&#10;gxAcFopYxtFaCG8ZG5SRY0YwVj7P8zuHowS4+eRxs9ANR5px4HCjKbD/uiAbfeXlH2CLCUydNRtz&#10;li7HnvWJuDl5BV6cuALPjF9KC70ML010Q8vYhVjOWEOTGTR7SbdXGU2IR44ayTBgGRV9LVasWs1K&#10;MsAA7sJi8S8BlQIbwFakrnpd8Drq7MTCgldWmmqrLDShdSq9sr1S2w6OjSa4D9uNvDsSDueWo9pP&#10;o4sEosb2WrcIK5Na84f5WdnmHgOdzKYquaywM21tsMVXPahMGlNsmWt+xsDk1ulbduyzMqWy6bKs&#10;ip8Vv6pBkFoLLIEvWCz5xCKIlBjSwA41Wsou2+L0eszzEUCC11XpXVvBra4fW0lEdtOOp5Fj/c01&#10;2LRBguiaPth/4EhbzXEgf4eAHTjcyVBrUIcy0X0IvMINZ5UOAk9QtIC7FN+KXTM2HGxkrM+d4Aoy&#10;s8R8TeGJFvzTNbZztkbKgdEaMe3HYi5D++s5f5c1SvzNinMd1XbUV69b3oD76fuVbNR+ruPq/km2&#10;TrTddFyxriw0odXoMpaBBFiv95eNJsCjx0zE2HFTTIEFcZtrt+/h9rMv4/nX3sLdl15Hzc2j8L8U&#10;hU2303Hp7j08ee9F3HruBdx94RWUVtZg3PgJSMvMonUuN6hkpdV9pLvuK/ZNIbzJaVTf3buwecd2&#10;rPb0tC6YdWEhWLx8OZI2b8WejAzkF5bweJWoJsBKNh0+dgTNJ47ZhIQzss6E+LQSU+fPEmLGwY0H&#10;EZu0AevCQ0zNk7ZsZhy7HjEJ8ejVtyefb8K1J24xltbaWC1sEI6Zhd5/SJP7D1oiTZMZtHxPcHg4&#10;Vnl4YpHbauQnp+GJKavwPK2zFFgQPz9+BU5OXoJVs+ZjLBV21uy5mEElHjqMFap3H/6eRQhYF2w3&#10;PevaQzGclLerrXWl/lpbfYMxrS1gJ7vGIoCdeFhAC2DuowpENda0QoGrLh1tldh6uJ1z132tg/WY&#10;7hH8SHtLGmmUliqXLZEjFaYay96qz1jZTI1/dq32oD5ZgatF35SldWWX1UCoEglAKYELYllYWU5X&#10;JbQ4m0XdSupDdi3XI4AFmxoQVUpTRqqoC0xrALqz0qofXCPTevV2ZhJxf0GsvmHtJ6fRgefTrd9g&#10;O57iV1llZaF1TI1MUveX6/YoUt9+rOh9CfOA4bp5GcuwkdZ9JOVWvCiItb+6nnRHQIGnhJgDUqtL&#10;oOt5rF13aCCKfr/BR8B0TnIgSsopxpfV13sqUk+9r99r6kt4LXTgc72nBsy5hoyFzZ20xvz2Ho/N&#10;Yv3k3N+uAX+3Acxz03JANjWSrsG1HJAmMqhh0++wxBbdkyDW9MIx46fYHRwmTJqBNlduPInX3noH&#10;b//kA7z57gcW6+6+mo+UK4U4fe0JXL15F089+yKefemHiIiJxZRp0+yuBIUCl8W6j2ifteJkKgHe&#10;I4D3pGBb8k4kbdtqtyVxW70aPmsDsIJbzeRJzcpEQZFWi6w0BZaFPnys2ekLPnPSFFcjq7SVqp6g&#10;KssWb0vZRXhDrRtq/YZ4i7EViy5ZsRT9aKWbjh0zJZaaN7JBOEgFFsBSYGWhZ85bgPziUjYyWRaL&#10;z1y0BAGLluMa1Vcx8N2JS6wb6Tk+PzF+EULcPDB/8XKMHj2Ose8Em1Y4kDBobHRgcChmzpnLfxYr&#10;ONVXaz/bwAyC5KyBxcohBRakhNJmG+kxbfP9ifSy0QKYW9dKHbJ/6l7Ses6WiabiWrb3Md0UnKBr&#10;IAcbAFsggMVWsuTxnVU51EXUWghchx798QiP71owTcu5CGjd9lKVTtCYjePntIqGDVbgMaU0riVx&#10;lBjT6ol9qYZDRk+kmlK1+TklaboTMlMnU/O+zggnFvVFy4YrO/4oGzZbnof7u9ROo5I0D7bvsBHo&#10;RwVVdlkxuPpBBxFAdaGo4trC7bTGqtxSVIuF+Tm5CjVQUuAho8Y5FZz7K4bU75Ti6bNqEPR9Aljw&#10;Czwl3nRfKYOYWympAJPamrPh+T/OMEBxsOJ1S05p24UA8z0tAmizmvh/UvJOjYJll1stsh4r5lbo&#10;YbC2Kq8Ldhfw1rfM6yDHoeuoBspW2CTAA3QdqLwCWDBrZpKuv5afHSmAaaPHTtAdHKajzctvvoWf&#10;fPARPvjoE3z+q1/i7qs/xIo1O7DMcwuOnr+Kuy++iqeefwXPvvwG4hM3Yl1ImN0XyJk+WNrafaSl&#10;ZWifs9PtViu79lB9t29D4ubN1m+qNZk9fLztptoa2JGem4P8Eq3XXIXaA7LQh3D4SCOha7ZBGBpR&#10;pWTWGQJsCnz+DFrOn0IuG4rgiHAEhYdZycjJRlxCHCJjIjF0xBAq4nxcvHrNRnQdOtqMg0ePEt4m&#10;1B48DE8/f1roBQiPjsOWXSlw9/LGNCpr4KIVODtmMV6iCt8dvxz3rKzAsVHzbcXKeVqRcsZstnrj&#10;adXHYejosTYZIig4BPPmLeI/szP/KQLSmazgxKbO6hqKdWWZZZe1pKxz87LOrDgshFRKq1FWtmaz&#10;gSglduJmu58RYdUd+gWwph/avYEJtHVbSP1aFUWZbFUMVWzZZK10qEop++/G39m+Vx/0GMRKMpjK&#10;pP5SVnLZO1Vs9efqsU1FZKUSeMoKqzFQd4wSSVbJWjO/6mOW0msAhakc4dZ7ml2jOK+bFm+nGhvQ&#10;qqx2LGe0kVTHLDkbBVVI6//k61rDWZXYFjwneKrEUmABq885Nprfzcd6zfVY+2lopb5DqjtoJGNG&#10;Aq3fonPT5wSLY/cHWaLKGaZKoAiwQH7UYnaqKveT+gpgDU5Rg6gGTMUBmIDzPVsEgY+1nwa/aDaY&#10;jRPXsfV/4WPFzfpePbfvMnDZ4HJffU97upIO/J/I+ega6Ldq5JgLYEdxR7fCS+Vlw6TrpQZKtnoU&#10;LfRIlnFU4TZvvvce3v3gp/j4009w6Yk7iEqs5Al5saVbhZaLT+G9n/0Cr7z9Ad5+7yPce+Elu6uB&#10;Rls5ADsTGDR5X8urpmamYXd6KnamJGPj9q0Wo2rghAZRuK3xMOXUPZEy8/L4Od32pAo1BFhDKQ81&#10;N6KphTb6lGy0M6BDCiyANcKq5ewJ2u16RMfH23FCCfKmbVugm4UHhwezYQlGz57duQ3B+auXTYUb&#10;mo9S3Y+gvrHZ1t5asnIlYhiDBwSHMXZ2x5yFixGyfDUujl+CFwnw0+OWs1CJJ7jh+Fgq8AoPQj7H&#10;lHf4iNG8aGMxYfxkrJ8XgiPexTiyKh9JI/3Ri/8w9b9qlQoN2NAcYMGpEVYPlNhJWlmCS3ZZ8HI/&#10;2WdBrFFXSmRZYQuvwQY2+kk3+n60g8W+msz/0GNKYqkiMUZj0ZpRSr6ogiiT201dSFRADeS4cedp&#10;vPDyywSXFVkQE2zZaVUKqbaUU0A5sewAJ2MqS0vgpMiCWJVMFtLWMGbsrAagN8GQIlrXDz8rpdNz&#10;gaLjODcSE6xaNtWBz7LIPD8Vp7tHg0kcBRwwjOrJzwhsqbuT4JE70PerIdFnnSy0km9a71nPB7Iy&#10;xyRswswFS2xfDeRQTGx2lI2C4mKdhxoqdZ1pyKiNOFPeoHWrONYmclAxpdx2E285Gj6WKgtOA5TX&#10;WAlBs8/630hR+b6j0LLaUmDuz+9zgFY4oliZ+3OrYwlqNWoGunoH+NsU7mg2kkuBNYtKTkRDRfup&#10;tKqvZiv15lYjzYYxDh4+ZjJG00q3efPHP8L7H32IZ156GaMmBaNrHz/+UHf+iLm0xUdw4cYPcfbq&#10;87h2+0UcP33eJiDo/r6uCQyyz67+X4t/bepgMrYw/pXNnTxtCkIio2wARWRsnK3MoXsDqw+4nABL&#10;gQ8cPohDR5rQeLwZTbTRmoygIZWywwLYxjgzNlZ30i7G14qBwyIjaOkjkVOYZ7c3DVi31u5L1LFT&#10;B2xgnHv2ymU0HCG8h1WaEBAUhFVrvLA9ORXLV662/ujFqzywbvEqPDVrDZ6dtgq3qLxPSYEnLEfz&#10;2AXwpr3WPOBx4yZhEOPf4HnrUDIxDednVePkkDycm1SAI+NSkDIpFH1YOR4ijMoyy0rbzbxll6WY&#10;BFgjqWShbRCGKbFjqTUyS8WV1DJQlZVmRWpLhbA7ED7a0VRYd+1/6JF2VoHU9aF42u6uwIolJdYy&#10;LZasUvzLeHbeMg9MmrmAjxmnDh7CSjHCABXsglUASrVV+aV+6jsW/AJL3V9m+dRQqFupZ2/0EcCE&#10;TwBKVWWDteKH1KPf0DEGjmBRIkkLr2uWjZRQ47RlZZVtlqqrMg5kgyi1FPQCWEDL+jv22AHWFJcN&#10;g3Uf8bFr6p3d94hKJRV6lQ6ytPoAtP61hiAKXLkGDYSQNVefsxoFnY9UWJM2lFcwK83rbYks9f3y&#10;t6oxEdh6zwWgDe4gmHrPVVyJQ1NnNRBUX22tG4yf0aAOQepYZmW/FTfrOE5G3xUfK1nX3a7fUMb1&#10;inGlvM5vU1eZM0hFUI80eG3BeoYXivNH8Lfrrv5t3iLAH376Ear3H+eJu7GlcOcPcsP/eHgGYjaW&#10;ourgDRRXn0NpzRnkFlXYMEnNOJL6agKDHmvZ2AxbOkcrT+7Gzt27sFUAx8US4MkIiYjCGl8/rE9I&#10;tDHQmsSgz1fW7kNtQ72jwK0WWv3BzYS4RbEwVfiUAKaFliofPdOCwsoyRKyPsWVtwqIikJC0wVae&#10;1OLqAev8sXT5Ul7QLti6axfOXLpIBW4iwIexlso8bdYceHkH0P6Gw93TBwvd3RG8yBMNw8JQ3yMM&#10;+3tEoL5nIJqH+aJ63AJ4zFmEqTPnYOiokVgwbB72jtiOzC7xSG0fje0PBaBsYBySHlqOPQP8Mb/P&#10;RDzcrv39THNHg5RKTBgFq9loAUvLpv5fJ7nFisDnUlpLTkkR+Pyxx7S/k/TS3Ns2Dz2CNj/4AX6g&#10;mJiWWlltVRptTdmp5LJ0iqn6UW11exVlcZUkkjXvPnCwjdLqRRutcbmy6U4s5vShyoIKEHV3WHcO&#10;K6LFraqQVApBLWXXWsZ9Ca/6YDUoxDLAVDkBJyitMpq6CuwHA/QFkCtjLYuoYsMf2aDozoKqmD36&#10;0TqzEtswStvfGRvt6j5SF0sPawCU4BrIBsBJXK1c44NxU2eZ+um71Zj06jMY/Xg8JZNcMbrFwWqs&#10;7PfLAUlRHWAtS0wwBZvgVVghtRTAUk9HSbkv/7cW7rBhNTvM/aWsNkaa3yMVltWWrdax9Lm2bCxN&#10;zQmw1Fphis5JRQ2mYnoNONGqIlpGR4rrUl2Bq6IsdF9ehz4sGjqqDLWGiSqZ1eatd98jwB9SNSvx&#10;bw+vYDzljlETothyhyK9sAlnrv0QJy68iKNn76CAtlcA79U9jMpd458dgDWAQ321yakpNkZ46/Yd&#10;iIyOwkT1AYeFwztgLTZs2myLu0uxXQDXHSDAjIEPNh82gDUrqfmko8Ka32sA2yyjE7Zcjha+U3Zb&#10;MXB4VBRi4tZbg6E1quKT4uEX6I+58+fTYnbCtuTdbAQu0EI3wcvPj6q7nJCHYKIWCVu4AIunLkR4&#10;l5XY1S0CBX12IOU/EpDy0EbsfDQWm/qugNuM+RgwagRGjxyNkEEeSOjhg/W8PvFdPOH/bzOxaYgn&#10;knq7IfrReYgctMwU1O45pH8YVdUWquPzxwmho8SClv98qa2UU+8RdilBR01542NNlBfQGtnU9rGu&#10;GNZ5FBb0XYC5veagw8Nd0ObfH+J3UHm7sLLIntFyy7Y7GV5WYtlUVnB1wQg+s6sDWPEZ/3bj66pw&#10;avEFiGyg1E2KoAou66z71+o4ph5dVamp7LJ5tN/KROuuAvYdssKEWJAJEB1Tllu2T0orYC2OpRr2&#10;14iiYc7cXMFudxGkmisR1Z3HsTHAQ5SwGWvA22dlz3kcKVDvvrqfLvcRnNxfWW6pv+JhG+vMhkvH&#10;Gzp6Agaxgvfh/v25ry3dI1C4TzfFm62NiCmoElgstuX/xVFWZ2USPZdaulTYkoW8Vq64V9fNyVA7&#10;ttsg5zUT0DbWmf8X/T/UqAh0wexkpvtYY6nrZfbZfqdyFs4oLDkHNWZOI0cFNoipwoS7Hxu3vvxf&#10;aVCH+oeHjproWOgfv/8TvPOTHyNmQzb9dTDpDsK+Q1fx7Bs/pfpeQubeI8ivOImSfUet7zZbC9hR&#10;dbWMjiy0dSFp8bqcdOymld2VloJtBGrLtu0Ip82dOHkyfNeug2/gOiRu2dIK8F7rfqqqq7aF59QP&#10;rETWfYgJsFbV0OQGzfE9efa0rbRxVEMkqc66i0NYTBRCIyMRHRuD9fGxPG4az7EcsYTY288HM2bN&#10;oP3pjCja9tPnL9J2h2MJbfOenBxMHTMNScHxiB/li6A2CxHadgWiO3hiY6cQJD0Wgqgf0C0M9EXE&#10;aF+kL9iOHRPWI6KnO3zbzYP7Q1Ox6qEpWNtxHlb8+xgkDXHHpj5uyJgehh6d+xJYtuAdOuLf2j2O&#10;No8/gn977FEC6WSSpbJ23x9WoB8wPlafrUBuRzX4j0c60hLrToBDqLYP43/8oC2CBviiaUQxnp90&#10;AT+efQ+n5+7H2C6j8R9tOzjjbgmu7LlibnUl6X5GgshmJGnMsBXGxf0JLmNgTXSQwth9g6ieAlx3&#10;x1NSTJXM4mApFotZZx5PtrBbHwGq7K8AH8BGQDHxEB6H6kr7LSUXnGoIBKosuWJep7uoh32/hnf2&#10;ZGOiOFwxuRoYnZvicZ2LboUyYNg4fo8z8kqOQIkcNTTqI+3PCtyLr+l397LXhtAmj4RuRaIhhvod&#10;UmANu+zPxz0Jh0ZSKSPs/CZdFyXgnIUOHKusBlQK/CAhKEut/IM5FMJokLbCbfvoc63vG+DW0DnX&#10;zz7DrWsUl/U0qDGXdZZjks3muZj6yj7rmvA6WZZdCkto1eAJYGcriJ3Het8SXXQiQ6nAQ2Sjx09G&#10;m3fefx8v/fB1XLl1B0//X1T9BZAl2bUlCkYGXgxmZmZmZmbOwIzIjIzISIhkZqyEyizGFFSVWHpi&#10;rCqVVKQS6z291/26f3dP9/w/020z9v9Y28y0zZ9Zs9bxuCX9MDvmfv26X4c4a6+14Rz/9Wf44bsf&#10;4Ufv/wbvfvRPeOmLP8Dtx1/Fvee+jVsPXzPgFXsKwHo3rpoZ/3vrGv3aSwTHRZy8eI4APoHto0fJ&#10;kEsoKilB/8ioYWG90FsjlBQIkwF4VhJ61wd+9c03dmU0feG3v2Amd1dl1ttf+6qR02/tAlgDFZ57&#10;5WWy+TYBvIjVtVUDYL3z98yFc7h5/xY2jx3kOfvNwImomFjK6k5cvXsPO5fOYXVsBUdzl/G4/TIu&#10;VKxh0L8CXb5laPUtwmhcEwZddeixVWIxvR+HM1fwcsoNfLmY7B47jMY9WegLqkCvuwwTETXosxdi&#10;wF7E79rRn1CBQIIyNjAJUwTe8cyD2MhaQXd6h0kb+dmD4Haxc5CJo4Lj0RHdjCPxS7hdeATXyw5j&#10;ILodJ4o28Zd9v8QLLXewXbCGGykncD3sCN5MuounQffw41yqk8b7cFNiK8dqCkd2AawRSgKxmFRs&#10;qPypQGckJ6VziKbUiWPHIQjlJwt8SlXJb7aCRQQnj1MHk/y1OnSYMQZmHDFZT5VSYufCsipkF5cT&#10;mEr9ZBlpKl9WnUwdTuuStwKKgk7xBJhh4ax8SmZKfO6vJtmdmk1mlv/L/VRCmUQWliyXUZAxkLEx&#10;nZgspfSSDEcq5bPmrNa7mxLJ1On0d9P4OzIKum7Jc7FdhGaY3GU+yXgBWOwuP1uglIuhtJeHgY2M&#10;5rpNbg7BaA3uF8vqWVhq6e8B/jlDs3mON1FpHqdmlBi/kx+uazDRfjapAGtOLPn1+j9ZDGxAyqal&#10;noUB7i6Q9UyixdRk5NSsIgPg9NxCeP3pn//FBAI+/u3v8ad/+jf49A9/ws8/+BQ/++AzfP9nnxDQ&#10;f2T7K1790jdNmeT1OwTwMwKvppDV7JM3zZzQF2/QByYLnyIT7pw5ZQotFiihVTfd2dtn5lLeJiur&#10;RloTud8me2s003MvP4+XXnvZ1EO/+ubreP2Lb9APfoovvfMlw7qa4F3g1UwbZsbJd76MN9/6Mln/&#10;FuXzgV0ZvR/7yLyHN47iyto5vLz8EA+Wr2JlYhZtrW1ITklFYVYhzi6cwsG0GaxHDGMzcwJ7KZOb&#10;/PJQF5CFKr90tkxUB2SjzpmLFoJ0OKgJ+92jZOQ+LIV0odYnA5W2NHTFlKMntBS9gUWoD8nGatsw&#10;Dh9aQkVWMRaiRvBswkW8FHELX897Bd+t/jIuFh9BQngy/ddQxAQmYDKuF88mXcT3Sl/Bd6oe4+tV&#10;D/Bcxkk8H3kRv0z4Jv5a/S7+OvljPC2/jVW/fhyLncbt7G1ctq/h5YJL2MqdRnhorJG4mqpWs30o&#10;Mq1qLoFRklQAFWOKZQMjo3fzwpR9BKRJ75BdVaAhaSwgmZynOj07t+Sr/Om/94EFGB0jqfrml15n&#10;X7hGRo9kR1MkOtEoD/lq6mhiI7G0osLWTBOWLycJr9/WbBppecWWoeH+MiIGWGRPDdJXJ5Z01r6m&#10;Q7MT63vTsbmuQQySnnFkXJVL6r1CKaawI5dgizadXMxoIsJqvBczkTv9TyNdeT4ZFoFRQUUzGIPg&#10;M5+Nj2u5JGq6FwFTQBeINSuI6s0t9rUCVGqq67aaBWKPLyyDp5x5mGYpoZG0pLM10kpugAfApvH+&#10;pDZi//6znh9Vion88371XJIzlStXSpMA/jMB/OFvPsMHH3+K3/75n/DrT3+LX3zwMX7x60/xg599&#10;TCD/CT/71Z/x/CtvmilkxLi3yLy3nhGArRTSldv0gW9ewrnrF3GKMvr42dMWQ64so6a+FnXN9DX3&#10;7afvesIM8r9047oZSnjvyUMz+fqLr4qFXzHDCg0Lf5kg3p3gzpofWhPciYEF4C+ZcskXXn+NvvZZ&#10;rKyuY3nfOvYvH8T1oQt4UHYFDxIu42nHAzwzdRKLfdMYrevFbEofJoPbMOJuRJtvPlr8c9HqzEPx&#10;nnhUBGei0JmMYlcaasLzUepIRaU9C22uUoxSKrfvKcCAoxz9IeUo9UtGgS0B+fYEVEdlo72pFitD&#10;E7g6foQ+8hQ2nRPY7zeMQ/Y5HPSexiGvOVwKPYT13AkkuuPRH92Es4kruOw4iGshW3g+6ywuRu7D&#10;+dglnIiYw3m/VTzvOIMXg87gm+XP4lb6Fvr2FONC+QKOhY/jIln9la5LqEmrgjcZ1LAGO4oYRZ1M&#10;62IaKxhC/5MyMzFdHYBA22UhsYDyzAK4kXEEgxjCvKuHINN7fDyvFtVnAVSVVZKz6nD7Nw9idmHF&#10;SEP5aSoUiSPbixnlFysPLH9Ock9MLF9Y55EB8Od5Vw9u4J3vfB11rd30HeMMwM1MGzxOADUAJqsq&#10;4hrOji7mEbB17fKv5UfrNyWHxfYKsKVkKe8r3z7ZdHJdm2E8SmDPgHrL9yQr8350jTJkqjGXPPbM&#10;OSafWG6GGVnF7Xq+1vf8rCaDKQNISSx21rrJGdP9CRV4jTElO/M4T+pIRiQ8alcBGPaVCkgxSkdA&#10;VsmneUY0RgJvwu4cWYpPeJjYA25FqvVclEpTSsnrL//yb/HdH/0EP3n3A/zxH/8NfvUJAfyrj/H+&#10;J7/D6299C8++8hZefvoVAzhFmjXmV8D1tJv3buEaQXzxpiaxu2QYWABWDniRDNzS3mbeKbS8ToY8&#10;fhKnL5wnW1/DjXt3cZc+6+MXn9A4vLDLwgKwWPh1vEkAP/3KFwhczUyp6XX07qNdGU0gv0kgazpa&#10;velw/cAWtspXcCxyAW/M3cfp+DUcTp3Hes4o5goHMRDbgKHQRrQ6StAcVIyKgBTUONPQHJqH+tBs&#10;VIZmoMCdhDS/KOTY4pFHgFaG5qDalY1q33RU+6Si2ZaDyZRmdESUIt+RhCwnwVjXgonGLsy6OrHt&#10;NYXTXntxKXoNJxPnsS+4HwvOLkw6mjFha8FgUAPqIijTIxtxIHII20HjWApox9n4WRwOHcZaYBcW&#10;fRux6t2Bi7YVnCXwb9k38Tj9JCaC6zFDQ7Ke0IWvn6fqadtAbWIFfIOsnLEqgyTTNW+WikDUOSVt&#10;BS4VCgiokmsCs1I16tTybQ2otGTnkaRVcYn2lX+mKLZks+StmsAnEKjTqaNLTsrHFsAFYE3snsDz&#10;yQhIrhrwsgNKLhqAcj8ZFOVbl6iYvvG9H6Kwoo4gs6bMUUGGQKypYLW/jjXsy3X5jqoC0zZ1eI+/&#10;LkZTykq/K8Ohe4yIk9tABUHgaGZLTbSn+5Axshq38ZoUMde1WekkKzilASSa80tpPAE7wADZ8nmV&#10;elJduvazfGNrDLXF0mJeXpO2h0kR8f/BpsIWU5ZqDEiiAbHqsmUQI+RGEMgySArSCcQxNEyaiCD+&#10;7wBsgdiS1hrwkGQYuIAgtuIYXr/9x7/gw08/xUe/+T3++Od/wa8//i3e+/ATvP/xZ/iHH7+Hf/jJ&#10;L/HVb/8AVzXTJAGqIg69/+j2ffnBd6AXmWmCc82RfIF+sCayE4C3tgXgZTMWWK8QXVhZw86p0zh1&#10;/hwuXteLv2+bubSefeExnnvpBbxIAL/02qtGSgvEb1BGP92dYlYzVL5jpPTbZtod0/hZEet79x/g&#10;wokLOFG4H1uBU7hUsYnZoHZ0BJSizpaPIu8UVAbkosonG7X+ZMyoMuQFxKI7qxr1YTloiClAeVga&#10;egrr0JBajDxK3DxXElrTa1Adnodc71iU+sajwZGJNrJzK0FY4CSA/aNQEZqOsZgmLDn6MbOnDVt+&#10;owTyGK4kruJgwjAGA+vQaitBV1AVuoKrUO3IQ29oFZm8ElP0gYft5VgMacKIXzkW3PVYc7Vgv38X&#10;HsTt4Jmoo7hAg3CVYD7et4TBhCrc6TmIl1Z2cCCtD1kx9BPDLammCiHlgpWqUgGJfFmNnVXEUhFT&#10;jWISWFU3bGqT2aGN/NyVz+ocli9Mf5eyTuDwsJuArSipfE8BRgA2QGYnlARUWWackdEJlK6ZZmk6&#10;JUHpAZwMgDqbpQYo7dlhlSMWgDzlgloKpEqTiL3FuGY7mySztlsSlGqA57cqrSypbb7n8R4paq59&#10;1yVQM/4n79nz8nLDiCYHm0x2JojJrJLGqnILcIQYA6UJCvzp8gjQCjJqxhGB3VI8CvB5UkTyl/n8&#10;CWIVeyh/LhkteW3kMl0aRcCtif3o/2qbnivVjFE0fDZRMl58TmJhKZa/b7pHNT1LjRlO0WilDLIv&#10;AaxJDLx+8+c/4qPPPsMnv/sDfv/nv5KBP8P7H31KAP/G1ED/6rM/45s/+CkuEbyX6OdqzmdTxPFA&#10;b2EgA+tNhOYVogTwtYs4ffkCds7SBz68hdmleeMHa7qZqbl5nDhz1rxiVKWUV3eLQTQpgMYEv/Dy&#10;y3jxlZetlJJY+EvWNLN6U79A/BZZ921KZ9VKGyDLP/72V/ClF5/ipbF7eFRJ41Kwgws5B7CVMoka&#10;3yzk7yHQKJETvSKR552AvgiCJ74acV4upDgikGePxXApmTm7DBN1PSiNTkc+fdUMWwxKI7KR7U5E&#10;kncEyp2pqA/Mwkx4B44nL+J66WGME4AlzhR0KKjlV40u73IM+9RSQg9hM2gQw2T9ens+GZwM75/D&#10;44uQ4Z+MUls2GpwFbLloIqvPRDeiP6AY/T7FWHW3YNPRg9dTLuO92q/gndxncM+9hasbO9i5fgAn&#10;x5bwYPEYRso6jO9m5lKmXAul9TdRTwJZTCwGUn5Rxe/ym9TJBCxJZaWT4lRNRckrEMunFSiU/rEk&#10;n5UTNkEfdi4bO7dAoSCLka1sArDJCxOopk6aRkDsJra3WDkFKdkFxu+VEjAgJUuammyexzP4QB1T&#10;cjAjr4T+XDFBnm8Aorct6B50TjGZgjhWblTXkGqkse5Fb+U3r44hMHQOU8HEfRRFN+8r2mU/Adik&#10;fQheLUNNizFD+QQcBdsM4wrATs1JFmaAGyAAO1V4E2VSTqbwg4ZS0/OYN2MIzFzXNuvdVgSy/h/8&#10;X1iSXcMQKdmpToyk53kEYBk/fWfiC1zqnuT/Gxkto8jnLf/fgFhGSSCmUTP+Ptf1BkYzbxbdBq/P&#10;/vgnMvBv8Onv/4g//ONf8UsC972PPsG7bD9+71d4j1L6C1/5Ks5fPge9C1dpI4FX7S6bXrGp14ia&#10;scBkYA+AN7Y3Mb04a9ar62vMW+1Pnj1nCjnOX72Cq7dvmhzy3YcPzLQ6T158Hi+88iL94Zfw0huv&#10;4NWnr5lXpLz1Vc8k72RgtrcJ3rcop7/yva/inTfewvPdNCDJx3Cv+BTOppPlk/fiZNpeDIfUIW8P&#10;fVWCZpDyc1/AEE6HrGDHOYfR0Hok+AehJD4DUw1dqI8vQBUBm2+nfHbEI9Meg6qkfKQ6o1EYlYmG&#10;qEIcy1zBawW38c3KF/GTqlfxw7YXcaVqi/I6Gx3ucrS4i1Drm4OhsHoMRNWhsaAStbFFqPTLRl0w&#10;fz+Y8tU/DJFeYcggq1fZMlATkIFqryR0+eehz68Ye8Mor+M7cMRrGFe9DuDVhKv4StFdPLt2ETef&#10;PY1Lxw7j6oHDiA+KhY/dbQYLqDOZckp2Hg2i0JsNo8gsSrMItAKNliYFRNCGJbDT8jtN4WIAyKUA&#10;Kxmqz2JfMZyCOlEEuOSqPhv/jcwRRXZXQMgYCa6rAMMwjcBL4ArAqum2ZLslr1U5lEA/XKOHFClO&#10;IkA14F3sLCY1EVZ2VnVgGZPUnCIjo40fTOYVC6sySYE5+X3yYTXDiPYTgBUF1gR2+g3JTYHUpI8I&#10;GOPz8vot2WsxsFwICzy8bjKxgkoyXNbrbiifCWJNm+tHNtZnFdtYUlsKJ8Iq1OAzVz7ZE+yyxlIr&#10;Sk9VRLBarC8FYJ3vb0pARkXP03JTPpfTfPYCrVEsfA6GjQVeMS99XysXzGfHZ5VCFaOpdtLFwJ/+&#10;8c/47A9/MCOSfv+XfzaDF94lA//CgPgzfPqP/2yG+527dM6wrHxeSec7D+6yaSrZO/SBKa9vXaEP&#10;fMFIaIF2/dAG5lcXcf76FfQM9qO8usKMHtLbCM9duoQrN/Tyb8rwBw/wzONHBPGzeEImfv5VAvnp&#10;i3j5y6/iS9/8Et7+5ld2AWxFpN/h56986W189YUv4pWZe9gJnsesdzNuNB/EuZIVTAc0YTtlDIuJ&#10;3egKrcCIox73EnZw0ecgLngfxNWAbVywr2AitAWtWZXoiqrAfPAATuYewE7aAg7mTKIzrgpJ9kjE&#10;28KR7IpBZ2wNbuedwIPEM7jg3MAb5bfwm2Pfxa2ggziYQbanL13iSkGZKxNV7lxUxuShsaoKAyUd&#10;mE4YwkraJDbokx9KWcDxjH3YnzyIMUrqBncGhjPr0B1eiJH0SmxPjuH0iSVK5mkseDXhhNcEroXu&#10;x9WUDVwuWMPrbZfxfAZBXfcS7ldeQGtCLfzcQfTRKOPYyZR3FEtoMHkqO7s6qyqWopJSEBwTZwYz&#10;mJSS2JVgjKYkM8AxYNTrSqxhdwoSaeC+vg/kZ80eIQYxARcCMJzM7GEH7asoq8b8ipX1DiYZDLXA&#10;cE0cEG+AK+ms9I4YRiOO1GnFKglkXfNGBf6WwJuWW0LmJ6tTGut6PKBU5FrFCyrZ1MTtWso/Do2h&#10;by2ZTTCncLsYXxVlMiqGffkszAvIDCOLhQlisS+BFC7VoEYw6XkosqySTI2/Vg26v0aASTZLPgvc&#10;uxJafrGGUnoYWSyspuct42GllxTpl8EgcLUUeHVNRkZblWZW+o3uCs+tuIUHvIaFDYB57wSvfF81&#10;5cIT+cz0HJX/zqDq8PrsL/+IV7/8ZXz4u9/jD//0VwPe98jCH/zmd7j33Eu49sx9w7TnCUzj/xKw&#10;kr4qxFDTugfAZ42E1lxYp7C2eQBrWwfMy72X1leRmZuJA1ubZOGzhoXlB1/j7918hr/x4D6ltBXQ&#10;eunWc3hp5xGeXqJPfPYhvvzGF/GVb3/VpJLe/sY7ePuLb+Hl+bu4lLGBwzHTWHR3ERzDeDB7Aps5&#10;I+jdU4iZwAYCtAFj4Y2YtrfhQsIaDu+ZxXGfZZwJWMNF1ypW7F1o9yvBdEgHNsImsBO/glNZq5iP&#10;7EZ/XANKwumvOWKQGpqI0fh2zDu6sN8xin22Ecz79OIJAXS//CRms/tRlVKETHccspxxKIrIQFFC&#10;JirTCtEcWY0RewdOpRzEF+qfxz/UvY6fVD7Fl7Kv4X7WJvaFt+Fg/Rj29Y9g++QUbj5/ADee38FD&#10;GsJ7pVu4wes+4NuDqT0NWA3owpmoeZz2WsYb4bfwi6ov48ctr2I8vRsBgRqDzA5DqaciAqWVxHTy&#10;exPp95opaCSfyY7ye4Mi2eHYAY00Y8cwYDJymoANjzVsKwltSekkkzZRJZLWo1Lpu5L1xLzqdEaC&#10;s+OaFBWBoUopw24EhQJagdEx5s0JZpwuDYJ8WU9UVQErAU9BKnVeAVhAjRfjEvBiYUVbBWbtq9en&#10;GKnMz3qRmVIs0fwd/YYAqGN0L6ZG2cPAvI9IAkcy1vi/u8367IlMW1FqXbPAp9k1BeAAe7DJ26t8&#10;VVMaGQYmYAVk7eMBr2dAvwEwGVgBrRBut1wSujcEtQyIRimJ9QVgAVcxAC01J5ZRQwLwLogtw6r/&#10;ifU/0vNSKkmBSSkRTXCXQePn9emf/oxnnn8Bv/70M/zOAPgTfPDxZ/jwt3+g33UXI0v7cPnqBTPT&#10;pAYuyO9VGaQKMQRgrSu1pCCXKae8qNFIJ7H/4AFs7xzBxWtXzARw5ZWlGBgeNG8qPHHuLM7TD75y&#10;S2/yVyT7Lu4//xj3T93BhfwjuF9xCY8aL+NY7ArOlG7iucsP8fV/+Dre+dKXcal5GxuxExjyrcNa&#10;/CD90haMBlfjYvcaznfvw+GmWcwWdGK1aAiT9FP7vCsx6lWNFfqWS/ZuzPo3Y5mgnw1sRr+jGh3+&#10;pQRyMXr8KtDkW4hav3xUBeWjKDQDGa5ExPiFoy2wGgN+TZhytmOZ/u2AVy2GExvQ21GPubVBDLZ3&#10;IYG+Upw9BEXJ2ShKykKWPRHVwSVYjBjDvfxLeD3/Pm66juBaxEE8ST2OK1FLuB69iL1xjehuqcbZ&#10;u+s4e28dpxc28KWaW3i3+i28W/U2ftnwDl6uuoYDSQqU1WOK597yGsAFv2W8nHwJ9zKPICYwFt5O&#10;t4lCK3ijMcOKsioyq1Ev6limpJKAtlJLFqAlQ+VbymcV+AR6O42BOrSJDJM9BULjZ8Zrxo4YMw2t&#10;L39fFVbycVV6qRy09jPFJTyfOq1m1IymsQiJJwvGxhvfVLXOAr5Y3UkZKqYRs4tBxThiafmjAq6M&#10;iDqzoq16A4MAG8PjBVgxcBrZWB1cn3NLqoxxiSX7mtJJgldLC5RkOwJToLV8Ym23QGzAJlbmdqkI&#10;A0J+b8bvkmU9QDU15WzWWO5dCS25zP0tdreOdfP3NMmCCWixaR8tdR4FzjzS3XNdes5i4iheuymr&#10;pPExIBYD694+B26mNdiB/xONJkuhqtJbC/XqUa+PKZt/+2/+PX5LIP+ObCz/95effIb3fv0xPvgP&#10;/xU//sf/CZconzXbxt8D+M59AvihxcQ3797CtVvXcena5V0An8LBrYM4ff6sGb2kgQ3Do0PIL8o3&#10;ElogPn/liinoEKtrpstbJ27iYsYOzsRs41zSYRykr3owYhpLIQO4tnAW3/3+d/Hwwh0M+NagzbcU&#10;NX45mIxpxVSUgFiGxdQ2TKbUYrVtiP5nEfpza9Fiy0OLVy5affLR5ldIkJah27sEHV5F6PQuRYNv&#10;Nkp9kpHjG4cC5XfZCm2pyAiIRwb94eLQbBQEZqHKUYgO32rMubqxL3AIEz7N6MyqQF1zCbqG69Db&#10;34FwmxthAQ4UZGSgqboKeZGpqAwqwEr0OC6mH8blxC1ciNmHGd8GnE6cxUF7D57JoezPmkZtcTZO&#10;3zqI269cwO2SbTwJPIFXgq7he0mv4qfJX8B/7PgMH01+DcM0MiNepZjbU43VPc3Y8OrFuaAF3Mg5&#10;hImUAcREJlFSkzXY0VTSl1lAOSppS19LlttiYCv6LDBbS6uDK5iizqF9BGYBSoX3hmFVxcXfEXgF&#10;YslM+Xymo1ImqwrMgEI+nXxfGgcNDYxMJoPz922hYUY+6sVrYllNCiAJqoi2Or7OJYCnkUmtemAr&#10;YKVRShpdpE6cQsCKZcVOiezAkpGKbOcUVyC7uNK80EzBH7He5wDmOcXAlpTe9X8NkCVpLWAJwAKU&#10;AaC5H6s4wzNwQf6tGFavylGeVwEqTdOjOmvD9NxXgUQDWD4L+f8eSW3mwqIx0zPSOS1lYhkJY1gk&#10;o9miY5X+IgOzxRK8HhYW88qQGgWiAB0/6/8jI5xBg2YY+KN//nf48//pv+CzXQC/rxTSJ78xy9/+&#10;X/4f+O7Hv8Opk8dMCkkTtxsAK4glAJtglvVOJA0xtIYUCsAnzERzevG3QH3oyBYO0ifOLcjB1Nws&#10;zhG8AvFFgvu6SjMf3cOlmdM4F7GFO3kXcDL2IGb39GGUQBm3taEvsB6v3nsBz166i3KvNJR4pyLT&#10;KwZdcZXojahE9Z5UDLursBTRgyOZC7iSv4UHFaexEtqHqj0pKOK+ZV5JbMmo88rCIBl5OagXnfZC&#10;pHmFI8UnEqn+sciyxSPNPxppAbFI84tFnj0DFcHF6HTX4Uj4Eq46tvEg7gTeqLiA9eAudKYWIz0+&#10;DmkJlIuuYAQH2BEbFoGRIcrq3EKUBSrK3I+VsCH0+9ZjMqgFU/ZmjPhVY7+zG8ejxnC/9CCmGpox&#10;2N+MC90HcClxBUf8xuin78MTx1k8G3AK34p+Hj/MeQ33C3ewFtOGcd8ybEZ3U9K3Y8c9iWdjT+Fp&#10;8g3cLDqB8LB47HETYK4IUwCvKVsEWvm4mpFDwBUoJceMzCX7muF8CjgR5GIozWUlBlDuUh1c1Vrq&#10;fGI7sYIYSkZBlVQ6RqC1pq+15LnAa6bjCafsJvsqdaV0j+SzWFtAVzMBLLELv1MKSTJSkWgBzpL1&#10;VqDNvDKUElwsnJSdj5g0dmT68lIZiRlKV1Fd8HoVZPNEei2mFTB3A1m8PuOPCkgGxPLr5bdajGgA&#10;TIAa9uVSfq5mSFHe1yqSUZpO6TrLTfHMbqmlmUNL2w2QrYEQUhYmNiBDwnPonoxk5jPX589TddwW&#10;qUkQeL9KJ4mBZdD0/D0SWkYtUSO7+KykdGSMM7MLkM7n4fXpv/5H/OU//5/xmz/9xQLwbgpJc2D9&#10;4X/53/DFb38PJ08cwZWbV+j/in0lm62BDAKvp90guBWJ1vuCjp/awQ5Bf+MuWfXqRWwfO4Tto1vo&#10;H+xFcVmxKadURZZYXUMLr929gXMDR3En5wJORR3AnF8P2r1KMBHQjvPJmzgeuYLztYdw7+AV1Drp&#10;vHtFIMsrFg2BBZiN6sC8swv34tjRi1/DDwvfwi8K3sIP8l7HF7Lu4HrWIZzMWcFCXD+6XRU4lraI&#10;5zIv4J2Ke3hUsIPRyDpEewUiek8wkgIikeAXgRS/aGQ5ElEYmI1+dzO2bfQ9femf+pzCPcdpPE4/&#10;gasRS9gf1IFk3zA4vX0RSvYNcwQh1BaIyuJiNFXUINeRjMbQCvSF1vF36tAZQPYM7MQgZf2So41+&#10;bQc2nT2Y7+zF6dE1AnoKawT2Cu97xzmJI14TuBCwiJuOg7gVwJZ0CM/MHsVmbh8u1EzhXNkE7pcd&#10;xvmgVRz1m8QTAnk7ay87GP04ZxiiYuj3slOHs/MKxCZvS8BK/mpSPLGpOpaYV9FpMaMnmCQWUqRZ&#10;kWTD1DxOrODpeGIOgdIyBmkmJaXAVRDZRrlNMZ2YR+wu46Fj1BFjUuhzJ/H4RB4vdqVfrN8Ru2op&#10;QCvqrBppddR4+tzy4RNoZBKz2Lg9Jo3bd6vLdD+6TlUsCai6Hw/rqpn0jQJHvF5du2E/Ach8b/nC&#10;cjtUOaXcrYJUZmojyWfKZhV36OVopgZ6F7SatdIVGGUi/mZdcQcxLp+Z3Acz7zTXZRR0DUYy8/yS&#10;+ebaBGTer7bpOXqWVmHHLoDZPo9Cy8hpuGEaDZ4+8zmmC8BULF5//p/+C/71f/6vZGAC+M9/sYo4&#10;6A+/TwD/9X/5X/H862/g1OljlMjXCFqLcS0QW03FGHce3ceN+5rY7pph6uOnj+P0uVNk5ju4eP0S&#10;jp08iv0bq2Th/cjKyTYjk85evmwGNly6Tl/49nVcHz6Pq3E72Ovdhx6vSmyETuO53Bt4s+4RLiRt&#10;YiVoCIPBjegKrcRccA9BeA1fq38VbxQ/woPYC3iSdAWP4/l7PgfwKOosrtk2cTf8CG7GHcHzJZdx&#10;r+gczvB3nhRewzPJp/GQIHy+6CzOJMxjPKgWZZF8QI4oJPpGIt47HMWRmaiJKsKJ9FWccu7D0T2r&#10;uOpzGlf8Nk2hxqnwKawHNKPcngybfwBCAlwIIXjDuIxyBqGAnTDdnUAQp6HMPxudrnKM+TdhwzaF&#10;48FLOOA/hnX/Xiy5mjHb2Y1LQwd4jx04nTuPnZRRrLo6sD+gF9v+A9jy7cVZxxz2eXVif0kvHk9t&#10;4eX5I3h5+QSeazqFF2n4TobNYdNvGHdSNlEeWwYvXkN0TIp5t068OoNkLTuQqn7M60Ek/2ITTb5Y&#10;L5PWxPKq4pJkU0pFc2MJIGJeRZYtf1gVW1aOWB3MFHjIl1b02QBdaSexV5gBs8YdqxNHEuQKfIlN&#10;5d9pfHJgjJjdAq+aWFQFGerASitJIisFlazUE5fZhWUELf1oAjeOrJuSU2CuLzox2UhvgUSTFeg6&#10;xXIeAHvALJBEKni0K68jBC4aGQHYmnGDgCOAVUWlYJVUiObjlozWgH8ZNDMLB9lZwNW8Wabaitt1&#10;jJHZu02SWgU2Oo/VrPP//TX9DbR8dnym8oMVzFLBjEknGQBbEXgxrymhJIDlWmi73IcMqhav7/30&#10;XTz70sv481//Bb/74z/R9/0IH3wqBv4Yr37xHVy9QVl8/hTZ9AbuGtYl+xLEJgpN8GpaWc0PLVmt&#10;gQ4qt9w5fcIwr9JNegm2XgK2vrEPW4cPYmB4CNm5uThynCAnC2t44WUed2/iGg47F7HXdwBHY1fx&#10;IOsqLocfw9n4A1gI6UYX/dcGrzwcTV7BK+X38LTyPt4sv4+Lzm2cde/HCcci9tsGMe3djHX7AE6G&#10;TuFAwABW7L3YHz6MCW+VKo6R0bdxMe0A9tl6sRbWj43YITzpPoHNjDGMB7ai268GPRH1qAzOJTgz&#10;sBYygkvpB3HEsYQL4Vs4pIh14jhmfWqw6FeHkahKFLvT6O/mId0/HlnuJKS4KRldNAT2KCQERKHc&#10;lYOFxG6cjd3AKRqWW0ln8UzeRZxOWcZiaBuGk2uwkN6BPt8irCd0YzWiDbOOGmyG9mC/XycOBffi&#10;RAhldfY8TvZNY6tpAI/3HcVzizu4mrsPjzJ3cC51CTO893MJixiIbYafPRi+9IeTBQ52jDjKMflX&#10;RqJRrgnMkolRlG/JBIzxDfVWQwJSrKiqIs+oITGyAKtjrI4Yb+ZnEvsKmPI1xdAq6IgjYypwpuNM&#10;OofHqJMGGxlr+eKSxgKvB8Bir7j0TJPqUuG+wCm1oCIPdWbDYDzWzJ9FQOt4FTFoqUCdDIOAI2Pj&#10;qeO2QKxyUEtKGxATrIpIe2R0GJuWLkp9e6hmFRVzygBZOV/PrKDKhcvPD6Zxko+t5/Y31rUCVfKd&#10;ZaxkGM3c0JLuah4Q6/x6fmxaN7JaQGbTRAW6N7XPZTT/X/+HIBaBqwIXDRhRbbgCfuk5hfDSXFRH&#10;TxzDX//tv+J3f/pHAvhDE5H+xa9+hc1Dmzh55jjOUxbfvGcNwpe/qyYAC7zPPPvANL2h8Pa9u5TF&#10;ZNzTJ01xx+37t03uWLJ66/AmlvctYOvIJgqLC9DR1WHywYpInyXob/Sdw4XEbezErON8yjZORK+T&#10;hYYw7N+IDlspKrzTzOCCY9HL2HYvYN05jmXHENZcI1hRKWNAKyadjRi2V6PLtwRr8d2YdtVhNrIV&#10;xyoX0OlXhUlXD8b9O7ESOYQTOQsY5/7d3uVYjRvGYlA/5gjqGb9uLEePYiimFXX+eRhxNeBg7Jjx&#10;mecDOzBMYK2H9WLCpxyzAVU4ltBPZp/AgcQhNPiXoCOyATUhpcigBFcOOSIgFDkBSdhIGsGp6BVc&#10;StrG9cRjOBO7DwfItHPx7aj2TUG9MwML+d1YyujCUEAJZlw1mNhDX5e+9mZgN7bC+7BdO46x+hZ0&#10;19VhfLQbi0VtWPSqw4mYGRyIGsCsqxWbkSO4mb5FYB9BeUoFwumfJwgsBJSGF0o6SkYKIEp3JLCT&#10;RBtAs8MTjAKeUhjy/cSGHhBrm5PMIgY2wSX5vgSm5529mh5GARaxsYYsRohpaQwMY5ONtQwkcCLJ&#10;mGIQTQwv4CvKrOliEskokvD6TVVq6XpU82s6MFWBosKSj4qgK4ijt/dJmgvARrayCUAaYmh8XA9w&#10;CRADZHPfVu43XMDltXgCWwo+6UVxSsMpBSemVWWVXjinF8IJ0O5wMbEYWAEqHie2JWgFYk8xh0Cs&#10;UV0GwGzGDxbT69kKrDJ+XLeuy7pXAVpLkweWquEzN4MbaLgknz0gVjWappw1LCzVQjWSqsEM3/rq&#10;K3jzlbv40z/9I35LGf3urywA//yXHxg2PXnmhAGwKrAkidUs6SzmvY8HTx7h4XMPrfckcftZAnjn&#10;zEn6y1a9tKS3hiEqsLW8shcbW+uYmp3khSRhcWXZyOjzZy/hmVaeK2I/1t3T2IicwixZtzOwAs2B&#10;xaiwZSJnTyzBUYntxFmM7mlCt38Z6nwz0R9YjR57GdrtRWj0y0Kjby5qvDLQymWHXz66eXxbaAmK&#10;/dJQbS9Ea3glagML0RZWjl53NSajWzER1E7ZXotBStxhttY9pWixlaDeXoB6v1z0u6rR56hADw2I&#10;zjFPcE86aSj25GLR3oCHZQdxOmYWwyEtqA8qQ4k9B0XBWUhzU6oRwOn2ePQ6eK6gFixF0UiEtWOK&#10;x03z3BoRVWFPQqkrEW0pNACh+Wj3zcBUeA1m3TU4FNmNdSqD0+lT2CoaQUVoMur4D52bG8SB1nGs&#10;BXViNbITo7zGbu8CzPu1Ysd7Bo/pRjytfQZ9uR1oSq3BVGYPpvP6MJrehfakRkRFq+SRACOQ9PZ3&#10;vYM2PZGgiGBnJ5CDCHJ1UIFGPmQ8QSR5p86XmlvIDpZq8rcq+HApd8ylKrHMYAgC1gRluI+MgiLR&#10;gdxXb9hXSkn5W+MPaj+BnvvpHOqwmnUxjueRchADB3O7icqyg8s31qR6qgGWxI4heAVgUzBiwCvW&#10;tXxcw3K7rK9mGJCfBW7DvkrpcKlRVhrnrLpySWiWqJkLAAD/9ElEQVQNzzSpILkU5pU2ocYXloth&#10;5LNhWxoIMe4ugPWcPAysIJoGMQjkngH8BsTcbl2LQLzrB+9+lu+rGIEBLe9dAxr0LBQkNMtdI5aY&#10;okCgIvPW3F8qiPH64Duv4OfffAm///Of8dkfLQD/ihL6p++9j2u3b5hglOSwCjjMIAYC00joh9Zb&#10;GcS+D548NLNh3BKAL1/C6fPnDFvfVanlvVu4qpFKl8+T0TewsDyHQ0c20NBSh6y8PDPE8P4smTr1&#10;OKbJgGP0/SYiOtDmLkVpQDry/BOR7ReHxD0hmCvuw6HCGTSzo9b5ZSLPJ5bgTkcrAdns5LaADDS6&#10;szBWUI/h7Br0h5ejzkXgFpWitbMFpXF5yCZYCkMykOmIR7Z3AkYSWrCcOUwjUI1eMnanvRJtNByN&#10;QcUo9k1FDeVvW3AJGhwaJ5yBalsqmkMor30TUeWdihHvChwLHsPl2DWsxAwhn8cU0Fjk2dIQZydj&#10;+YUiLTAR1eb4XNTb8lDrk41G71w0eGejxpaBEv841MfkoCWvGJUE1lJtL+6uHsNaRidmfCqxL7gF&#10;pxIncCJwHAN7SlDhF4v2yCzsTW7GPCV4r7Mcbb4F6LaXYCGgHSfde7HtM47rwVu4UrhNZu7AteyD&#10;uJa3jZOJC7iSewjrxQtIi85CdW4ZTk3ux8nufbhQvYwzRcsYLO2FgwylyejUcQQKMa5yvmb0En3Y&#10;aMpnI2/ZCW3BEaZDWhVEySY67JlMQNHt6CQN3YsyddWq1vLkeSUTTXCLnz0yXQUfpkY5mq5IRj4Z&#10;SQEdjRMuoIzMMnMjJxO8evNEfAZ/h8ZBbKh5rA1ACVQZJclWAxwBl+cSoxv/mPuIdY3cNgC22NtU&#10;TimlROCZV5FyqXHBpj6aTWOGzegiGgfj73Jfgdb4vVp61ndZV0tT4MHrUEzBowisa7FAbIGXjUsZ&#10;KD1PTxRalVcCsuYV0/9AgSvJ5yRjxBQ3sF5B6vXxd1/Dr374RcrnP+E3v/8TfvHBrwyAf/zuu4aB&#10;NVmcVQN9y8ho1T5blVgEL33fB2RevaVflVQCuSZ2v0AWFkOr3FJMrMEOmnb2JJl5YWkW+9YWceDg&#10;CrLzsjFRPYk7WRcw49WN+j0EIWVrZ3gVqly5KHVkIMM7Gsm+EUjyDaespXSMbkJTQD6qAtKQ6ReF&#10;FJ9wU8ZYHZiOKmcalut6cfviDi6fPozJpi6UlRShvrcebSMdaG6uQ6wjHHF+YYgPiESifwQKA1LR&#10;4C5CAwHbFlHFZQnK/DNR6J9MgMciX4D3S0SRbzzKuN4cXYDa0Czk+kWjwDsOE/SDN3z6cdhvDHup&#10;Gsp8s1Dhn8N9s5DqG40IWxgyI2lEIvJQ4BPPRjD7ZGLMWYVeAq7aP4WMHY/amEzUsYNWk2FGGltw&#10;sH8c+3I6sT+uCydzJ7Hu34XDe0ZxyHsE/VQHLX7pmIyoxUJcG9oc+WjxzUO7Tx5W/DpwOmgZO645&#10;HAuaw6nsFZwpXsKJ5AXM27roW3dh0d2Piyl0jxrWcG55P/ZRup/IGMPhwH6cD57F04araClqh5fd&#10;aay/Op4CWUmUriYNRd9TBR+qN1YkW8BU6kUA9gS1BBallzQflySvOrjeYyTwWKkdRb+t2TxMQIwd&#10;VpJZHV7AFnj1XiC9oV5FDPptdVjV/4YaX1kDIVQuqrxvHCLMNLRiPDKxYTwLNB6wKMClaLwp6jC+&#10;siW3BTZP+xzAYlBer0klucIoo0NNVNrMhUVwm/35257jTJ0zQSpmFnB17OffaT9dF7/XMR7gfq4K&#10;ZPjIwCaARWMmCa3nEZtA9mUTeNUEXrVksq9ktBjYAvD3X8eHP/0KAfxHAviPRjp/8Mmn+NHPf46z&#10;F87i6PEjuEoZrFFHakZGGwCLgTW3sxj4gZHQqshS8YYmvrPSS39jYUlpMfnG5jqmp8ewubUPM7Oj&#10;WM2ex9GwFfT4V6HIO9FI5arALJS50lFoT0a6ryLDoUhWRRRB1hNYjhqyb0NYHprTihHs5YOi+AxU&#10;JGShv7AOZxfZKY9vYXl1Cu0DLajtbUBDVx1aulvQNdRl8rRRPkFID0pEfkQ6Uu0x9FGTkUWQZhJc&#10;uQRuhk8cyu2Z6KYhaacE70+sQqFvHLJ9IlAbn4dyHpfjjEVJYBr6/SpwOm6OPvs8ZoI6DJPPhvRg&#10;wTWA+eA+KoQ8pATGoz6lFDXheWi05eJIyjheLjyDSzErWHS2otNWgPHSJrRRmlaz83ZVVGGwrgHL&#10;xd1YCGnCVjSBFbWMc6FLOO4zjQlnA7riCrGRMoLbNds4ljuPzcxJTAU24U7ZDm5F7eBq8CGcCdiH&#10;o0VzuLV1AosVQ+hKqaERbEafTw1mbJ040rOE5eVxzNd3YSu+H8dsIzjuP4q7oftwq+mEiXKGGIZI&#10;ZGdiBzNsqgEIZD52PlUPhbAz2tjRJXUVlFLEWDNvSDZrqf0VuNIc2N4OF4KjJS8jTdpJgTBJbTGr&#10;yizVUSWlFbSx/D9LQoqlZBg0+igjr4jAUKEJfUUeL+bUuF8xsHkdDNnUVDwJLLuMbDULsAKwgGzl&#10;hSWlxcQWOxrQhRPIBKImYzfzZZGFNTJJ0/wqsKWAlfb17G8xrliWS4GU2wRk8x2vQ9utfSwwG9Dy&#10;fqQ4BGxFqM34ZLGwgEwAW9F9FdUoCm1NtaOBDFYdtIpYaNiUG8/Mg9evv/0SfvWjdyihCeA//MEw&#10;8Aef/Abf/eGPcZzy+diJI7hJBhV4r3Mp8BofmAxs3k5I/1cAfubZ+9DslAKwNW80JTfZ99Z9MvDd&#10;G4aFr964ilP0hRf3zmLv3gkcWF/C/vxZTAX3oNlVhByfaDJqGAEViwJHIordBJYtDvF7gpBHf3I4&#10;uQ4dQYVooKwV2+a56GP62JHLztBU34COjjaMjg+go6sJze01aGyvQltvC5p7m1DfWofERD5ImwMZ&#10;UclIDo5FtH8oG9nYOwLpAQlI84tHMhm/mAZiwtmDQ2HzOBQ8iUtl++gvk5kdSUj0CUa0bxASnBHI&#10;dCWgi1J/L4G7EjWAAWcdZiK7cDxmAWe89+Ou+wSu+RzEREAzcin3m1z5WInuwpXkVVzyXcctx2E8&#10;DDuDLa9BjCc3oLuoCq15BWgvLEY9ZdJYRi169/AYWysO+Y7gYtgarocexDEajGMF83gh6yK+0fgc&#10;HseexyVu3+K1PlNwBtcdx/Fa8l28HnMHDxuOYbatD01V1ajIzUdNVA6a+Ax7ixvRPVqHntEGLLT2&#10;YCdrCId9enDcNYqLofP40exrOHrgJLycbiNpNRBdRSEClQIr6oCqBQ5ipwyLtcYOW3NxqQBBQS0x&#10;qXK0imqnEuwJ9KsJrHhrgrxksrKGGBppq7HFlI/mBd1kGXVcAVfSOiO/FHr3rwlcZdH34zKacjOB&#10;nVmlmQKHhg6a2SnV+DlMIDZgYdP1cWnJZ4LYgNezZP8x3ysybYFPUwEpH+x50ZuZSsetN2VYZZUC&#10;tbZrX4Hxc+AbVWGt/23b3zWjDgR8i3XFxJ8DmutqCmSZYYUCr54zn0lsEhlYxRwCsViYEloFMRpS&#10;mKZCjo++8xI++enXLAn9BzGwBeBvfOe72No+aBj4+u3rBsSaPkcy+W9pJDIv/d8HBPEdAvjC9Ss4&#10;Rda+qdk6zLQ7d0wxhwEw2/Wb13Dp6iUc4u9OjPVjbXEOS8XD6AuuM1PY5PrHI4XyNodgLQlNRVlo&#10;GkqC0wmscGQFxJjB9G3BGkubbSRzW0YFUtxRCPd3ITkhEZXVlahvqkV2Jpk1Pd6AOCmFQI0LZ4ch&#10;QDOSkBGUgNawCvQEV2EsupG+ZDmSXNyHUjyWUr04MIfMOYIFrzHs957Bpt88tkLHMBVUh+aAHFQG&#10;8bddEYizhbKFoTCQEjykEOXOLFT5ZqPNqwRnY5fwXMgFPPI6jed9zuO+7w72Bfah00cDLZpwOHYE&#10;z3du4pKNTGfbwbN5p7CRP4C2nCIsTQxgtJ5snFiAFqqAPmcR9gY2YssxgHPBS3gh9QKeZt/AMyE7&#10;eOQ8hS+57+GbcS/ga6mPcSWYsjhqEUf8ZnHBZxtfbriNr7Zdw0JGFwrJmmVJOVQNGWjMLkX3INl4&#10;phVDQ20YKVItOeV28giO2Ptw2j2J5ypOozy1Gj564z+ZRSkOBbIUUFInkrSW1BPzKsIrVjEFHWRg&#10;a7C/NdDBM6OHVVUlOWtJa/nUGvJohiGys6ozC8DqxMoDSx7Kz1PQRnN8JXJdxyiPK6mp4XWS15Lm&#10;nsH7YkDldM1wPsOGFqgEVLGcmrVO9eBpunYDLLKo8WvjjASWX6yqLBkpf6cKOix/WFLaI5EtZpc8&#10;twyFVWttgfpvbRfQui7znUcRSEJbQLZktSeGoNy2DJjcChnETAJYn6lYJKH5XARgMbCZUufD7zyH&#10;T3/2DQL4L/hUAH7/A/zyw0/w9te+gbWNdRw5fhQ3NHaX4BUIxaqWPLai0PcI3GcI4lsPFYG+YIJV&#10;mmpH+2nooQAs5r5x55qR0ZeuXzRFHssLc5gZHcRqzyhaQovQGF5I8NAyE6zRXk6k0T8tjchERWQ2&#10;cuyxyLJHodSdhMGkatT4p6KCfm9pJK20PQRuXxvs3n6ICaV/GxGJAG8fhAa50dbZgKioYPh5eyE4&#10;2InG3GqsR47jftwRPEo/jie5J3EiagqjCU1IsvEBeweiIaIC+6PnMOnVgw3bDHYilzDrasOgoxId&#10;zkJUOdKRGxiHFGckYv2DEcOW4YhFkn8UCm0p6PWtwsngOVy3H8ENr21c9zqEm17H8ErWZcPUTV45&#10;GHBUYG9cC45HTmLNqxfXSw/gUO4QOjJLcWh1FrVRmWgJzsZITDWGQsoxE1aPZWcLDtkHcSNwA89H&#10;n8OL8ZdxxmsZV7wO4EXnZfy0/ineKXsWhxzTmPZvxvHQWdzKP4hLYYvYSZlCdTL/8X5UDQGJmBnr&#10;xf7DExgd60ZXay0GiquwWtmJe3MHcKtyH33oCVzJWkM2jYiLPqamz1GQRXJYI2HU2cSQ6lAmJxoa&#10;aQAqqSwG9g8MNkEmK31EYBPUAo5GRqnqS0BXtDqODNPVP4ylA1umblsyV/lN+cbquJKLGoGkwJYY&#10;WoCMjNOoJY10UjFD/m7wSLL5b0xngcYCk9jdLI101qABSlVevwonVIOspRXYshhSb3Q0jSzsAbAq&#10;s6yqLA0ptObJ0lsVDYh5jN6jbEXA2fjbmjjARLv52VwLDYNUgvb1+MFm310AKxCopYkH8D49UWcz&#10;H5Zp1jNT2arksyWjrVpwr/e+9hAf/PQbJgL9yW9/j5+9RwD/+hM8/dJbWN63giM7R3GNzCkWFhBN&#10;esj4thaA71I+q13n9tMXz+LKjWu7ABZ4ybo8Rjnha7ev8neu0j++bNJSO0cOY2p0AHvHh7DYNYSh&#10;gmaUh2Uig0AtT8hDcUwmsoLIxJHpKA1LR7ZfFIp94k3pY19wBers2UjntjBfJ0J87Yi0ByGWD1sS&#10;2W/PHti89qC8pBCVtSVwePsilbJ83tWHo9578Wz8CTyfdRoXIlcIiiFTMNEYWYgg+sZV7gIMEgBj&#10;/u0YV6lj+hQGQ+vQZM9DkzMP1c50+uURSCXzJ5KFw7zsSHXG0E+PMPNpddlLMO/bivPhq7iwZ4MA&#10;I9N6HcQt/8PYDh1Hm40ugF82WrkcclZi2l5nptTpshegMSYf/fnVaAvNQ3doIQ1GPtr8c4yPPMx9&#10;99qacMJBmRx2DE8z7uF64CaO+o3hmv9B3PTfwl3bNvb7DpHpi7Ee04OtkD5sOfuwGT2Alogy5Icl&#10;4er1g3jyyiX0djYhNS6WzygPzcVlGFCqKaoG+8PbcSZ+Gvtyx0zgKpIyWGCTFJbfKgD62gNNJ1ZH&#10;UhTZpJnox4p11WFV+6xxx5oPWsAXg4pBxC6SvGJpdUaBqr13EF9655to6xkyYPH4vZLppkKLQBXj&#10;651BmmZHoNU2q2JLElxvkpAvugtgs65osSVPBRLPekQ0Acz9BWBVZSnSHSXwGACzEWSS0GJvLa38&#10;rjXzhkknaQhhUJRVnSUZbc5JcPKeBWBdy98CVDIg1vXIuERqIIfWBWoBni6HCbDpGs1xu0uBePf+&#10;DZBNs14PayYqpIHTbJ9SK1YQ6xffwief/Aqf/u5PZn7on/7iffzyV5/glde/YOZ1PkwAqxhDTSC2&#10;8sB3TXDKYmD6wWx6wfdpymcza+U9sa9m3CCIydxXaQCu3LxMH/gyAXwJ5wj0s2dO4cDaMsYGurA4&#10;Noq97YOYqOtGaUIG+ho6MNM7gXzeYElsOurCc7FdMkdfcARbZK2TpfMYDKpFBSVmPH3YxKBIJIZH&#10;ITMyGcWhmagKy0ERfeT8sFS0NdUhLSyOPmw9zkbvw1HfBXyh+g5uxu2nLO3DnHc9xveUm7myIv3D&#10;6XdnoTO4Gr3BtWgMLqVUz0UF5XGpLRUl/smU+qlodOSi3VaEyahG7M3rQElIBpKd0cikUqi2ZaDd&#10;v4is3YJ9PgPY2DOCC2H0eYNWsebfhx5nKerc2agkk9fz+vsDy9HkyEKRfywVRjLKHSn08bPQGpiH&#10;jsBCtFC2N9FYdbqL0cvfXfFvwUnbNC4FrOG2fRvfqnqE75W/hDfdt/GC4xw2beNo8OY9eOdj1LsM&#10;a2FtWAvswKHGcbzzrft4/Ow5VKXSipNVqiuL+T+exsBwF3ormjCa0oCOlBo0JVUhKznP+IHKS2o8&#10;q9I/aub9SkYGK0Cl9/RqRg0Fr1QtZMlnBYckl7UUqPW92FrFHIrkagZJMblqnNWZ45KVayaTEezq&#10;1CqNNLlfnlt+sJmtgsBWsYeRkTQcui5NoSOjYAooDADFvNZSwDCg4u9/znZmucvG/KygkRhZ++k6&#10;TNBJIObxkrwCr6eEUtPsGAlNxSF/WGWiJl/MZyRmVUReRsGS6WpiZZ3bMhCKgpuB/WJkAtvKUesZ&#10;aV37WODXfZt0Ep+tDJTUiPXmCt63aVlmRo7kNEpoSmmv//7/+h/41//wn/HRb36Hjz77PX7ys/fx&#10;3i8/wvMvvWbeAHj0xI5JI6kk8tptMbCKOSSjCWDKZgWv7j16xuyjtxN6wGv5vjfNMEOB//KNS0Y+&#10;n79y3kS3z5w9heM7h7E4O4np3m6sDI7iYPs09hb1oTw8G82FtejOJjtlNmMmpBMb7llsu/di3TGB&#10;ueBuDBFgNbYcM3IoyR2JtOAYMmQF5kIGcbxoBROx7WTLfJTHEYAJBWinbF2lH7kROI6NoGGs2fU2&#10;hg4M+JYYYNQ6simJyaz+McgOiDetiP5ijj0BWf5xSPeJQrp3JBp5zk36isfCZ7DmO4yj0bPot9Ui&#10;35mMFHs0SnlMhV86gVeAEWcNJgPqsejfhv0BXZi3taDCkUE1EI10XrfSXw2axtadQlchHQ0xuVQA&#10;qagLzOL1ZJi8drMrF11RpainYegIKsK4qxpLfi3Y5rkfJhzHd4oe4xuOJ/he9Ev4fvgreJp2A8P2&#10;CnRRLYw6y7E/rh13xtbxD999HvfPn0C1KwNlsVno6mzEwvokVrbmMDszhlY+72JK5tgYlfQp8EQm&#10;pE8Wxw4Vo7wuJZzJn8bEmXUjmcmQRuoZuScQW1JPUWJVZQm8ArLWxawCvfzb9DxK4gQFvVRrrYnj&#10;rYEMablFpiPrdzWQXwUiGmVkRi2R4WPTxdpJBlwanSMWVwc3w/YEOgJQADbBKYJSgTcPaLXdAq+V&#10;VlLxhAyKltY2BbLkAytiLB+a6wpmkWmtgfwaXkjgCsCS1O5Q6KV0iqgLhDIC4bwXyXTFA8zva8nP&#10;Ebzvz42HrkNGxjD0Lhub81vMrWPkCysSbQBMg6Umw5Wo58JnoVxwIgGsajSv/+f/+3/Hv/zrfzSz&#10;Un746e8MgH/90W/w6MmLGJ0Yx6GjR0wOV29eMOkkkwtWlRVlNAF8/zFl9KN7ZkI7DWRQ+eTffF+B&#10;1wK/wKvXr2hqnnMXzuEsAXyK/vX2wTUsjvRjs30C264pnHYs4FjcNGYiW82MGnORHfT/+rCwZwAr&#10;fiNYDB7EUvoA6n1zUUJWTA6glPMPJWuVYCVkEnsdQ5hy92AwpAk1BHCWbzzy/JPQ7CjCkKuWvmwN&#10;+gIr0eMn4Jag3odA8UtDfXAuohRh9g42o5FSbTFIt9HXtUUhgSyf4heJPN8E9BMUB+JpCJwT2Oc1&#10;hnn6sIu+PehzkbVc8fTbs5DlE4dqexYa7bkmPzvkV4kxG313Mm0YpX4UO0Sci80ZjlyqhrzwZFQk&#10;5aI0OBk1ZPPakGx0xBWjO74MtQRzW1wJCnxj6feno9VFw0B/fMHRhi3XEO5lbuC+91G87H8eL3pd&#10;xA+rX8TdzE0M28oxQgWxL6UNF8dWsNIyhImMFvRHlmOsvBmrUxNYGB7BVFMPJlPasZU8idHULhTE&#10;5SMujvKNnSiB4IlmpwqJiDYgC6Svq2IOBZ9iCUp1WNN52flNkYX841hts2SywKulZvsw8lAdmp1Z&#10;ktywOWWhNSBBQE8xaSK9YkWdVfuKdSUpVfurFkv2iUrQFD5kdm7XgAnNdCmQGem+K50NqxGEFqh4&#10;/bxOA55dQHmALLBYbGnJbDG32Fwg1tJEoQ2ANV90uMXC9IXN+5P4PxSA9UpZDUsUw1qgtO5TvylF&#10;EU1jqByvlIlp/F6GRdVqktMCrhjYmr/LArlY2COfrWlzrVlI1FSdZrUCS0L/9//x/8G//Lv/ZCT0&#10;Z3/5K75Af2R8cg1NLf3o7R/E1uFDpjDjIgGqiiqlk24JxATqnYd3DfsqZXSe32tU0R2uW9J5l3lv&#10;6tjzOH/5rGlnL57BmQtncOr0Dk6dOIrTx7axr2AYF/LWcdR/npJzDJdS9uN45Azm3W0YDKjFvthh&#10;LJM1NT64y7fcVEaV2dKR5ReDeO8QNMaVYSysE9Nu+riFi5iJ7UYNgVOswfl+ccb/LaVkVcVWkyQp&#10;5WmJTwJq7OlG8lb4plCmkv1smSgj65X4JqEgIAkJAZEI83YjfI8DCb5hKLAlo4X+6Ii9ltK7G5v+&#10;k1j1HcSiXzemwlrNeOJ4P8rw4HQU8jeKvOJQuScZzT55ZNBcZBDgga5AuB1ORLlCEC+mogWPdkcg&#10;1NuJnKAEzNb3oioqC2UhKagnI+fSzy90JKA6im6BIxENgTlocxeiy1FI/7key7YOHI0axzOp8oEP&#10;4lHgYdyKOoCjoWOYsVXhUPkgDjWMoT+sAtPJLdib0oGFzC6MxTSgz12BPqqWneQ5PJtzmsA/gufq&#10;TmGteNpEcsWgiQqg7DKpBivIH1NllaqtxLgKXMnX84xTVWGFJa9VZWUxrqasFchlBARo4+/xGPnV&#10;YktNeGemt01KNf6dSgQ1blgTnSvAY033I9a3WEkdXLJSoNfsFPoNV1gEz+0BsJV3NaOAeLyRsGJH&#10;lW6yRfL8FnAt1tTxCjxZFVm7ADbsa4FYPrDYV3XRZmodrqtWXD67aqY1+krlnFIeYm/dm1EBvD4j&#10;ibnU9Ls6v8dgmJy0AbUMigyIBWjLyKkqy4oFyE1IIoDNpHZiXgWwKJ0VgU7LKRCA/7/4+Pd/wXu/&#10;/hQfEcRnr9yHlzetJDtMbx//+Ye3CTqN3dUbFS4bVlVOV8UZAq5m5RDbatigZ8I7gfwawXyZ7Cvm&#10;PSfgXjjF3zlN8J7FqbMnsXPqCE6ePIqd8XWsO5W2IcN6DWPLdwYHuNxPuXtYrOBuQJdPKRaiejEZ&#10;0YaOkCr6i7TWvhEmqhrtFUQ/Nd9I5onwNgK5iT5qMQr9kpFJBo2jLA73CyJ44giAZMpVgsuZhBz6&#10;nBm+kcj2jjYAO+Doxp28/biVPY9VWzNGAsoNwLOC6Cv5BiLVEUM5HY9ybusKqkCPbxWmvdow79OF&#10;7YwpdAdVIoXyO5pAr4nMx3hUPaaDGzCpubkS68nKsUhx83r4T44IDkUU2SxeFjsoGInsREX6JznC&#10;kRMaTyDHUsqHoiA4Hi0ZZShwC8D0w4NTUR+Rh7aoIlTQAHUJyAGFdAPoGwc04VLEHC4EzOKEfRxn&#10;o+ZxLIZuSWYPtqqHMRJWhWECdjSsFh32InRRsfQG6j1PFZh3tOOwcxK307fxjZZHeCniMhoCqhAa&#10;x07GDhnBlkBAxhHIRhprQAKX6szqhAKe8XUJNI/faxVnWNtN0IpNOVztK6a20iR6w6C1lIFIIpta&#10;qSNrjmgNbhADy1dWztg6RhFsS54qgKbgmAyAJg+Q8RCADYi4FOt7mN+8PDw6lgxMyc4mpvMASOBR&#10;XbOGWZqSSgJZfr+i3p/7wcb33Z3YjusG1GLmYIE5FO7P54fmdZCRFZk2qSsZDFWk8f6kPLTNnFsG&#10;jUbw71WAuVYdw/tTPlgsLNbVKCQNJ9RzsV5MV0C1km+9WuW//4//H67dfRW5haMoqZhFTHwTHO4i&#10;hITnoK9/CDsnNeyP7EnfVVJawFQwy0opCbDWiCN997l8JsCv3uI2+r0XrsrnPY3TZ08QuGxnTuDE&#10;qR0cP3mYv30Ea2Vj2CKDjHu1YtFnAFv2aVzNPoBjyVNYCOtCP4FR65VFkBWgzVlC/7AA+f6JSCZ4&#10;Y3zYgXwCke2XiI7QCrQFlaGeTFrom4x0snOCLRKR/sEI9nciPiQSSYFRJneb5IhAUkA4DUAYir2T&#10;cCR+EhdjlnAyZBovVB3BxdgFbIZ0YdxejoYQ+nncLzFAA/0jkeNHNvdKQceeEoz51GPKpwHNfvko&#10;IotrLHERWX8oqBbXU1fwZv4V3A8+hUth6+igpI0luCNprcW6aekZKC0vQ2oqOyX/4eXZRciKSUZU&#10;QCCyIhKQH5WM8qRsFMWkIt0RicLQJFTEZKAxPg/T5W00JHEo849HvTMTPc4izDlqsderDofdAzhI&#10;Vl72b8G1ylWczpvEgaBOLNub6D9XoZ3X2uKkEqGPXO+fg2Yqio6AEgzvqcVJ1yyeC76Al0NuYCt8&#10;HomUq2ZqHHZ0k7PlUiwqoKoz+jlUGikmFZAE1mSTcrLmh7YKOwxbkpk1e6Zks2c//YbAKBCJbRMI&#10;XlOoQZYxb2jI5HpmrhnsoGtIzlRE+m/HirEFVLGovrMGJVgBJaVwBGSL3XZ9TwJK169J1hWF1nHa&#10;9jkDmhyy5UebmToIYjGqItG6J8vv1fxYKqnkNg16oBHWMEMxsJZOglhuhl46F87jdR7rmdEdUFUa&#10;n535zHNKCZiqMK5bhsS6JikFD4j1/DS3t1VGSSYmgDXYQ2k1vdxMzQv8u3DlFXhTmrrcdXAHVcEV&#10;XIHA4CxMTs3gJNny1PnTZkigxw/2AFhgVRNQtV3sa3xffn/11hWysvLCYtzjBO0xnKRsPnmG4D3D&#10;9VNHcebkSWw2zGArlXLP3oEp7zYs+HdjxtGKUVcj2gOK0BlailK/VCNta105KPRJJGvGIdGHspPS&#10;NtTbZZi4yJ2BYkcGilQWGcDvKX8jfN0IDXDDZXPAZXcikjIr2OGifA1DJkGSZo+iFC3HdvAkFsik&#10;C16d2PQZxu2cg9iO6qPfWo7W0DzkhZF5/Ch5yYpFthT02StwJWEN1+L3Y9t/hD5pDRrpm+buiTXz&#10;cC2GkNEChvBqzhU8576C23uO44p7v/HDI1VDTAbOyqBcryxDTm4OQti5YwRq/jOjHMGIcfJcjlDk&#10;RyfTR05EJdm5hoyUxk7TX1yD8VI+m8QCVAelUGlEo9onHkO2Ekz4VWDZ3chnWY3JkGoczR/Boche&#10;nIucwqtlp3AjfZnKoQD19MXrbfStQ0vQShZvceShi/e07j+AW16H8DjoHI5ELiI1IRP2sDDDouqE&#10;hi3Z1NkEYMlmDVbQZ30nRlFeVgMdTAUWlwKvotN6JapSUjGajYOdV53UKk7wpEq4r+Q1zxPJ9Wge&#10;o3mp1QRWgVYMrqYaaF2HDEcgwSY2EkA0G4imi7XewGAFidRM8QQ/q+oqip8tACvwJABbrKf8saLP&#10;UhCSw5oM383+YoYJytcl0xofWCxsmJffk/W1nwFviEDMbQR3CEGsZqq8yPY6lwAbpWCgDBCBbLGv&#10;BWAZRRMXYJNvLmVh/GC6EBoKat23NQopWTXiqsLKJIDZDIBPnXseNkc1b64NwaG1sLtL6HgX4ODW&#10;JtlXr0OxpK+CUFdu6f1IKsxQddVNs5R/LGYWI1+/c437XMEF+r1nBd7zJ3Hi7A6OndjGsZ1tnDx2&#10;DCcObGN7Zh/298xioXgAI+F1WIrvxWxIB8FQS6lXY43UIWiL6XcW2OlPOthZyXLV/lmoduYgjz5q&#10;si0CUX4qbQxGOuVphjOO26IoRelXBgSbWTLcNjscbCF8wBEESbDTjcAAgtkRSFkdjQE/dnZK4Qmv&#10;FvNSsi3bKC7lLGGD1zNFudkTV45syuiUwGiybwyNSxeeqzqNh4kncMW+gWvBB3AtZgWrMV0oo3Gp&#10;ITt3eRdiydaOi+HLuLxnCw+CzuCF1NNYixtEon8k8kPTUBtVjDy/FBoRSlR27tDgYCOvEymrIwni&#10;1NBYZJORi2l5i5T7i4hETFAI8skSHek0bGw5vMfp8haMpldimMZhmgw7bivFGA1wNw1Kp3cO5my1&#10;OO0/hUdBO3jifxyXkhYJ3kw08hk2ufRmxkw02LLRHFCAaaqJ895LeBR8Aqcz9iE2Os3ULquAQwCw&#10;ZHIaOzY7KTu6JYnTyJCWn6rxsgE0RtrfArwYmKqCxwlsxgeNF3AtgCtybcYRE8j6Xr+tQgfN4CH/&#10;V9JXM1Iq9ymZLIMhkIshNXmcuR764boW+YPaHkzwKYDlSSlJllpgJli5X6SYWa4L78uMHVbjdmtU&#10;kqLZFpOrSRIrVWSB1Cqn9N8dnaQZO8S8+k7+t0Bs1imv9YYMU87J35SBMRMJGLa15LSi+lpazCt2&#10;VsTeqlgzPnCs1mUAlXfXlEK6f0WexcIakZRjVWIRyAbAO6eeQwCtdkQUARxWAz87ZWpRA06fO4PT&#10;BO/Jc6cI5FMGlJdvXMR1ymPDwiZQddnIawH4xl2rYMP4vZcI+vOnDOPukG0PHzuEY9sEcfcaZpO6&#10;0RNdi9aoMmw0zZBlK9BKv7UjsAwt/gXoCalAmWaJDIhHrivRBHdKwzLQTt9zf84E5gmufoKrM64a&#10;1XEFSLNFI8Mdi7iAEMTYQxDm52JzIIis67bbER4eznujJAoMRig7mEAdRFmdbiNzBdfhSM40Rrwa&#10;ML+nE7O+LThaNE5/upYyMwfl7lQahlgkOsPMkL0N33Hs+C7i0J5ZNioUvwVcDVzFtrsP0yH1aLZn&#10;o9Y3Hd3+xVjyacXJoFlcTTyACwkLGHXUUSGkoc5eiHZXJeq889DiLkdtQhEiCNo4dqrUpGQU5uSj&#10;MrMIJXEZyKJPnEKrHh8Riry0FJSyc690D2O6sRMZBPDh3gm8efo6hkMLMRVahsnICrQE56LMNxF1&#10;fhkYD6rG3egNPON1Ao+9zuCJ7SSG/GroamSZktSO8DI0unOpDqgcXG04HjyBa3HL2JszQKagTGUH&#10;V8dThFWdSR1PgJEcVue3fDtrXVJXQSB1Rn0WuARiHRebrJeS6f3FCWRlFetrSKI6qRXI0u8pKCYW&#10;NefhZwWoNHmARh55GFeTm6vAxE4Vow4vAKhKSoEvdXgxoQJwArBAaSqiBFA2XbcZlcRrM9VT8oU9&#10;32uWyl3wBkZo3K/AKxa2BuurKZWkWTo04btefBbgDqG8tkAsgEtCB4XxdwwLa4yxFdjSeU3b9cFV&#10;wim3xCgEyWXeg+XXW/ejpfW+JBk+PSepEL2szooFyOVQian8YQPgrSMPESAGjmlHEBnYx4//0LZh&#10;XLx62YD3xFkC+OJpMjBlNAEseXydQBXbXrxmTU5nqq0ooy8T0OeunCXwT1hyWYEqMu+xI9s4M3UE&#10;h3LmMRTZhI6ISjRGlpgCiarAbNSF5qM2JBcVjnT6k4nI94tHlj2avmAS0sJiTDHF3qgBSus2TAZ3&#10;YoO+XTeBXuFOR547CemuWCS7oxBD6RlOdg0h0zoJ3ggyV2JyMpVFMMJDQhFNKxpuD0IYfc1Y/3DU&#10;8tzLqd0Y9q/FmKORrNuILlcxKv1TUBGcgUxXHNKD45DqisEowXA0SOWPI2yj2Paew6bXOK4nruFS&#10;wjw2grrQ7S6i5E80s2x07Mk3lVYrri7M0SdtI0uWEzhV9D3rfPPRFFCMZgK9xkFZRCMRTWkfQ2mW&#10;HZViXvXSRQM3EdeEkegGVCbnUHLno7qoyIwbrqN/3JiQh4niBtxZOoTlvGaMxZdhf20fmmPyUWZL&#10;NAUhg65ynA+ex33v47jutY3nk87ieMIMRni/I0E1qApINffa6iAD81o3w7owHNWA2DD6vWQBsYc6&#10;kSLQApDYQgyqmTEEVPlx+l4D3gVOdWQTtElINQP4w+MoHcUs7LieKKs5zkjXeANiAdbz5kQFhARk&#10;VX3pZWySszqv6qBN0Iv+sY6RQRHrC/iStKrOUgRbYBLoTAUUAWMApCWBaUlrMi+bxcIW+4Yq+CXg&#10;GsCReSWNeT+WhKafqzmwFLTi/8ZiYIKYwLUFSTaHmf1039pX59Z8YroOD5Nr5g9NcK8ZO835d+W7&#10;J+VkAdlyKwyICWYztJDP0LyuRgUtJqVkFXUoMm2m1yEjGwCvHrgJu7OWsrkT7uBq+Pplo39kzqSP&#10;NJPGibMncObiGQJVfrDesH+JgL1KIFtgvXT1Im7cvmHSTAL0Gcrmk6eP0u89Stl8CEeOHMTOxjYu&#10;1h3CUuQAZVshKgKyUEnAZtvpiwbEoCyGzBVPvy5S8jgBhUHJqKBUKM/MRXFkBmYTetDtVYNhWzOZ&#10;phujoS0YjKjl76Qj2z8GSQERiCMAUsgACex0IZSb4eFhSEzURG6U13xYha5UFNvTUBKYjhQn/SVv&#10;J5IDwum/5qI/qBxjsXWYSGgw0ecMvygk+YUbvzeSjJ7ujEGHuxhbiWNYdQ1g0bsHM3u6sOjTg0sZ&#10;i9iJG8GEfyU6gwpQ7J+AIr841FLut3rxt71LyMglqLRlIIf+av4esqN/PtodZfQ9y9DkKESKfzTi&#10;7OFIckYjNyCW15CJfhqoheQeLEZ3YTS7A80N1aipLEJdXh46ckvQlEQJzGfTE5uP4fhSDGRWoi+z&#10;AuOFBHxgMuqDskykWeWUl/es4daeY3iQcBxHA6dw1rmCu5FHsR7Rb9JSHb6F2B/eizMFi8iOzyYj&#10;7LIEO5wAqA6vVIhZj1XxhQJVipRaAxaU0xWw1KkFGvmUbspIDbgXUNQRzVS2/E39hkcOK3CjF63p&#10;mFhJa7K5lma4IJcCqAnkKCdtvqNPyE7smVxdAR2xkyLGKi+UwRCgrGAUAUnwmMCQAK3rUuBLLMyl&#10;eWOCAKWAlRl9RPm7CzoBUBJZ80ObdJGZJ0vVWCHwcwaRgfVu5l3giqkJfuWFxcImf8xlIA2BiWrL&#10;cAi0WrJ55LsBsQEuQay8NIErQJvZOfSaVBlLPuM4PgsZU73cTGk55ckVN9BoJQPghZXLlNCViIxu&#10;J5DLCeAsDI3P4dzFC9ghEDUvliT0eTGwAGxY+LLJ8Z6lVL5M0KpM8qIizpTNp7n/iROHDfMeObyJ&#10;Q9sHcGT5ALZTZzEV3obWkDJ28gzk2iwfMMkehUz+c4ozclCfW4rSCGvAQBGZKCc8CVVBuRgNbKZP&#10;V4VRdzuG7C1opJ9Z5WPlcCt9UtFqJ/N5J6MoMAnx/Mc4HE6EugIRyQcf74pEq96SkNxLwJQTPLnI&#10;8Y9Hoi3cvFEhL0g+Ns9DNq9wphLoScYgxPiFIFo+NtlafnaFfxoNSDWmnI2YCWtGv38ZZt3NWOE1&#10;zZC9evwKzawduX6x9JdjUeKfhHZK2/HEBtTaud0nFvkEd10QwWsvwYCtApOuBgw5lRpLNtPaZjpi&#10;6fcn0kfNRa+zBDORLVhN6MUQGVP+fxb/6UW0yNXxuRgqqMNqSz86EwpQEZiIXGckqmIyMVXRgnJb&#10;Aqop19tpLPe5OnHdtYnb9iM4G7KEg3uG8DD0FL6e+ARvFz/AWlA/VsN78CD3MA4WLyCAHdfIS3Yy&#10;dWati8FiCDqBS51SHVcd3pLDKYbllB7SvFdWzlVzNueYemiNPtJ+Ym9PVFbANEEw/t+Voko2wSz6&#10;1wSJCh0kGwVq40/ztyKjEs38XUmU0IlJWYjWXMryFfks5B9q9gsTzWYT4DzzUuv6NUJJs3QYUBsg&#10;U0JzPVxSW74q9xWADYMaFrXks+Xjkn2NfJYPbM1Uqei70klGWvM52Lmfm0pPklnsq+ejpZHTXLcm&#10;kLdY3lIBkvZif6kEApnMa6W8PFFpTyDLilzLkCoIpv31vzCAV+qL9+H1P//f/neCdQd2+mThkc1w&#10;uCvga8tEe/cg5e9JHN05ghOndyiJT5Jtz5m0kKLLCmapQOMMgX2ZPu8lgvjcpTNGNp84eQTHjm7h&#10;6PYmtg8dwIHtfdjeu4bt9DkMuutRSfbN9UlCrj2FLBeN1OB4ZFDmJifFo7q8GD31TahgBy1w0/8N&#10;iEOFXyaGgxrQY6tEG9lsmDK3g+xU7pWK3j1lOGSfwN3Ewzgft4QF+rCaZidM6SNfF2JtYQRPHoZc&#10;9RgOb0QT/dg6nxxUObLMUMDUYHY8SiRVRiXaQ5FC4Co4Fkv/MsrPjSh/N6L9g0w1Vrk7zcx+0eMo&#10;MSOTBshu/bZy9HgXcVlMv5YSl7I7i2yqPHM+lUSZi1LckYICGowCAlN55NGkRl5PJSZtddiOGcPJ&#10;2HnsjexEsUMTC8SigO5DBWVtO8+hCetHXNVYTGzHaEQ9iqJpgX1DkOYbhSJnItm2Gc10PyqMrx6O&#10;NLoIM63d6IgrQltYIVpsuVgKbMeFoEUcdo1gjs9n0acTtxyH8MXAe/hW0vN4FHsaxxJmsZI2iqy0&#10;IjjIXAKd5LEYWHJXbCLmtN59JDCQxch28nPVqQJcQeYYFzuxcp36XgUcep2pWDg4JpagICMSNJYU&#10;F9uQ5QlkFYqEsnN7iioEchPUIbgFIjflbKzSUQmUyQSwQOzmfUbsspaCPJLQmnBOvqEqsgQggUay&#10;WEASiC12FZAIIAJLLKyAl9hT33kMkyXDreCV8X0pn+X/KoXk5wyGv1PvEFb+V3NFKwItuU0jwN/Q&#10;fWh+LZ1H5zfr5rMFXjGv1vWd+d5IePrrbLpuFY8oH20mJzDH00gYY2QtrePE3pbc9vrZLz5CQ/MK&#10;/wE1vNE6OAPLEEB/MzWjEIvLq9g6tG3mxVI0WSkhgVaAlYw+S8AK2GJlVVmdPHscx8m8Au8hAvfw&#10;oQ1sbq5j/yZ/Z2kdhwsWMBFmMXCpOxsFwWmmOikzKhmZ6WnIymKnba7F3skJrM0sYqSkFV1xFWgN&#10;LMJIVCN6gqpQ652JWl82vxx0UpZuE7zn/fbjvHsNZyOWse03hIMhXWiw08n3o7T2ijBzMg8569C0&#10;pxDNAUWo5PHlNFIlrnSkB8Yijv+kcGcggm02JAZGmDcTKk+sQo9cAjGXQNT0PQU2FXIko47HtgUW&#10;oIGGqCekFFMJjainCqjm7zWnlSKVYM8KiEKxKxnZ/I1Mn0gCOgY5vjEo8U2gtE5Hh18BZvzoczoH&#10;cDZ0BVcSDtLHbiDoacx8CE4Cvs5BQ2ovQL+7EvuyejET34Q8KowUSvtMyuxCWxLqXTnopmraKp5B&#10;a3IJ4qPCUZDF+4vNQFM4n1FkMX3aWowH16HFLx+9lPlT/s04HbgXX024j2/HkoXTnsFi6pgZnSOp&#10;J6YwKQ4B2JMCoYwTIwhwChapSkisK79UgBRQBD51egFb0liS04o8a5I8Aoj7qCN60k/6LKDqezGt&#10;1qN4nAJM+t4qfNAMmpbcVsrJBMkIZjGwRgOJjRQNNwAmUMXiMjhBZFJPLlfAUKe31i1AiY21Tddt&#10;wMH9DYAlfSmb1bTu8X3lZxsfmPJZzc8RaGS0wK3tYmzzW7sMbACrwKk5pwW6EH4nuW4ZCxkNnVvg&#10;ZFMUm8ZDTC+jYU1Va/2OKRHlM1ETO8uQ6n5jkrLh9fDOTaRk9fFCm3nyegSGVlJOZ8DpjkVHTx/2&#10;Li1h++g2/eDj9IOtQJaHcZXfVaTZgFfRZgWrJJm31rG5sYbNA/uwcWAV+w+sYGuVQC4dxwA7Ur0j&#10;z8rZhlISUvoluAmUjAxMToxgdWkBy3tnMD80ht6EWrQHlVBOaiqafFOOWOaTYEAg9j2WOoWHpTvY&#10;7zWGBa9+7PXqxpZrGFdyaCgCas3+VW76oY5idBPEdXvoM/qSJQNyUOCdRLAkkbHIMHaCV9O92B1I&#10;4IPUJAFNIUWYjG3FZHSbeaNDuW8ySuXbElglXFa60lAhMBMkQ6k1aIrMRZY7BpmhcUijH5vjiqUc&#10;T0Z3YCFa/XPQEVCARroNZbz2av5WvXcKffp87Lf1mIH6t8N3sOkeRwmlfJoPQegfh/KAZLTRP+8L&#10;KccoQdgeVER/n79tj0O+g8/BZrkOmuXybP46jubNoVwsFU/fMI7Ggv5SVWI2ct0JyKaSKZRf7ptN&#10;6V+FFb8uPPQ/jq+E3seryTdQG1MDl1JVtOqh7FwCrtV56Jsns7PQf1V1kHw0jZQRoOVLmuAQWURN&#10;63Z2ak/wSICKTraAKVAL/IZZuRQTCaj6LCZWYEcsJr9QANM80wKw9pWvLQmunLIJ/LBpggEzwIAM&#10;KIBLRmvqVcl+fZYUNizMaxJYBHyLCbUu4PD62CyQWuDRdDwCs3K5epWKvjPsK/CSccW6FnjdZOJA&#10;+vv0i3nNdp7LoWlneb/W6CWLxTVzpeaNVpVWIH8vSNPTBlrVXNYACa6z6fz6XoEzywhYxkTPwhR8&#10;7N6vmT/aRKYVkVfqLQtetY3zpO8W+gatvPlm7lyPAEcaVjZ28PD5VzBKNlzfWMfxU/SDd8Eqxr1w&#10;iaA9eRTnL5zGmbMncPSoBdxDm2s4uLGKjfVlHNi3hP1rS1wuY2N1CevDMxhJaUJzcBGlZSZyKBmT&#10;bFGItgejrqwca8uL2Ds7g0UCeKi0A92UzL3BVWTMVIInCWUEXDE7YaFvvGGTI0ET2LSNYdarg7Kw&#10;Hyu+fdjn6MFW6BDm/OsxGdeIibw2lHun0QAUoHpPNiq9s1C6Jx2t0eWojMhFKkEXanMh0O5EkPxm&#10;LvMCErE3pgcH06cwFtCKQTvle3AF2sKLDJNWhWeimq08LBUtFbUmcJZONsinPxbh70ScI5S+aA66&#10;qBy2IrpwOLgbp+OHcTpxGEMBpajYE4cuytvBYAKTLoAmob9KH3V7z7QZZpjmG44isncJr6OBPrWm&#10;nu2NKEd9UA6K6NvmUlloWe6XjC6/Yszam3AgeBB3y7axXNKH1GReSxb9+YJ8JLMzJNKNyOV1l5Dd&#10;S70T0BNQjmW/Dpzzn8PT0ks4ETePlNAU+JNVxMJmAvNIykGCQcCUtFWqSLlJ+WsCiIAlkJs0xy4o&#10;BThrfzGj2Jtg3AWQtklux5EhFQyL43GJu5FlsbRYXMeLiQVoFYQofytWl98dTyMixlallQYHSD5r&#10;0nXlZDX3lsotY2mwFOnW0rxlQUxGUCoXK3CZxt/QsD7la83bGPQ9n5Hxfw0AFXVWswJUqrgy7Mum&#10;cwm4hn3pMih9ZSfoNKDBweNkBPTWBoHTFkipHbSbL9ZSfjPlt3O3HNMExkI0JJHA5TUZ+UzQSv1Y&#10;RtF6hkaB8NnrnrXU89YQSjN3VmIGvJLSh3izLTywjQ+wnQfUY3rvDj7+/b/Fp3/6Z5y9eBWz87PG&#10;Fz599pRhYYHYlEaeOoZzBLUk89ZBsu3GCtbX92J9bR7rq/NYXZnDytI89i3OY2XvLPYtzWG2awAd&#10;KRWmYL80OgOFkemoyi7C3MgEVmZmsDA9hdmJMfSnNqHPUU35W0afOQ2pe0LIIlHIp6TVyJwOWxH2&#10;BfVhM3IcE15NmPVux7RXM9YC+8zE66MBVWjzJ9P7JpoKqWoy2VBCE6rtOWS2LPqqucgP4gOxBSEw&#10;wA435bPb6aSUDkZ3ZA3mXD1mrugRvxaMOlswFt2CFrJyDhmwKiEHxfHpSOA/OotyNTGJDBISjGj+&#10;MyP5D47hP7eE/nUv/eITGeM4EtbPNoDTURPYIPN1+uaiWYUU9Ie7fXKxz78NJwPmcC1lDbVUDNmB&#10;MchWCo3uRWVgOsodqSgimPPoHxeToUso6Sv8EukOZGHArwxT3rU4FjOJm0X7MZbVjIT4SLRXVWK6&#10;uwd16fkoCU5GIRlYxk856gG/SqzZe3DUNYpD9n50xFYjgeDSO4YjCWCbO9gAx0hYgsmwq/G9xKoR&#10;JqhiAiuUciZ/SYCrdFIgVoFFMAEh39mAm02/YzUZAasJsMoRyxjIN5S/q/N4/GJFtXWMItHaLlbS&#10;Z/mLAk+SyguTCFQBkP61jEksWVpzTEtqS0Yrciwgis3ke5shgjQMeh2KlaulT0p/U29jEHBNUErA&#10;DpSE1mwcZFYCVyWUAm+AK8xiXzZ/VyC/E5NaBR6apdMRbAHW+MhuLqlGJLPlShiwc2l+U42GwRSd&#10;0FjKcAjAaubF42yKVMuA6v+gZ6N713OR8jGzdlBpxdOV8crIG0NkTAcP6iBlt6Osei9e/9JP8P5H&#10;f8Jnf/63+OXHv8PhY8exur5CX3jHvCbl1LkT2Dm+jTNnjuPokU3KZDLt+iLW9xGoyzNYXpoii05i&#10;fm6cbQLzM+OYmxzFwtQY9k6NYnZgGNM9w5jo6MNU9xAWR7n/xDSmB4fR29SC2pwCdMdUYyZR80MX&#10;m6BOBn3SZP8g5FKeljkTKY8zMOBfgfX4QcwHd6DPq5zr/dhMGcGYg3LTOw8N/lkmMJToG4L0gBjU&#10;RxSinsxXFpKDDEc8UoP4z/S1IdDfBpe/P1yS0OwQowntmHF3od+nEUsRo1iNH0WPswKd4aUoc6cg&#10;PoBMFURrarfzn+1CRGQ4IsKDEREaglCnCwlBUSh1pqDLUYQxexX2+jVhhSphme2EYxTLQc2o8Ekk&#10;G8ai1ZaFKVsVDkeM4H7jPnTG02XIK0V2COU4pXwm7zfJLxRJPqFmKttKDfgnSzf5paLTLxfjVCmL&#10;rmYcjhrE8eRxdOdXoaW6HB3FZNnuMcyVdqM/qhwt7mxU+yWh2isZnZTuGt44Fd5E6V9qygs1UZz8&#10;SnVoAdIT8ZQMFQuIRfVZLYqgVQpGM00qRaJIqTW6xnorofYVKGO4XQUUOkbfqQMKkJLN6pwKwghc&#10;Rkbv7uNhYhN15T7KCZtCC+6nIgb5zwJ0LIGq/ZXG0gTvrtBww95iapUqyleUxLVqli2QqMBD5/NM&#10;0O5p+l77yd81bxlk0xsHxaRG7gZ6fF8rhWRkNA21ItJGVrtC4EtWNuklGj8VeOi4vw1+sHxb+cee&#10;ZiQ2lyq5tLZZIFYE3gNg6zlYxs9j+GTwzEglgjhODJyZPYHU9GE+nGE+xE6U1iziVQL449/9GwL4&#10;3+HP//Kf8P0fv4eDhzZxgH7tseNHzMTsR8m6Yt71fQsE7SwWFyaxMDeKuekRzE6NYGp8AJNj/ZgY&#10;JUjHBjA+0ovx4T6MD3Ab29zACBliGCP17WgvKEMLWwktZ24SGSYjC40RBeiPqUJjUB6yvCOQ4aSf&#10;HBKLTFc4SkPjURechmZ2fhVXzEQ0YyK0HjPRTeiyFaJT/rJ3KqrIWgVOdgJHOMJ8CDQvN4opfXPI&#10;vMkuTbpOxvV3w+3jb94wGMlOkEf5VeOdg5491Wj3qsQQwbeaOoqZtA7KXqqBkHSkh7JDka1dTgfB&#10;G4Ho6Ehk52UhJz8Hsey88a4IE/BSsKvDpwDDXtVY9O7CvFcbjgaP4nT6GCr9E+nDxqLRkUH/OA/D&#10;5u0S9KNp+evySzDYTIPqbUNMgBuxbKkBYSh2JUET1TdSkbT6paPXvwDjjgrso3paD27DvqRONOeW&#10;mVlNyqLTKPNzUWMkOO8nkM8ztBiHaycwm9CCGiqQjDiynNIr7ESaFkaBFCOfDQgVyEo0fqM6jTqr&#10;AGWis9xPwaKCskoDVpOu4XYFoMw6O6fknlhactkwKwFqKqfYGVVZZUBJY6kOq+MkFw3L8/cklZVe&#10;EZMqmKUIcpwZV2uxuJhbnVrnFsML2CoeUZRWddKRsZbvKOlqmJWMZ95nTPb1zLBhDA2v0y2AE7jm&#10;BWX8zjBwEEG1O1xQzGkkNZcOsrDvrv9rAVrL3bywJDUB6yQDi421Lj9c5w3ib0te6x3DaiZoxfNL&#10;zcjF0D3ruet1LybFxKWej+5RRkpR/UgaTZMfpny2/F/N/kkAxyUPIT5lmL7JIH2Zfj6cAUzMXcTX&#10;/+ET/PGv/wX/9j/9N/z7//zf8MrrX8TMHJlycRZr+/bi8PYBgpZyl4CdnhwmSAnM4W6MDHSydWOo&#10;rx0DPfQfe9swxKblYHcr+jrb0NfciuGqVnSmVaI2jH5pcCoqKafrMgqRwAeVkZCI8rgstEQVoTok&#10;i/5gAhJ93IaVsvkw4v0cyHJHoMqZjHq/NDTQR25z5KCFgKndk4D6gFTUsqOXu5ORbqdlDggyAI61&#10;hSLePxxx/mGI8A1EpL+LAA5ESIAD0fxnptGCp7AjZZPxexyVmIxqJwDLMZfSjYWsbjQG5iLHHYcE&#10;7uty2BEZHsr945BMNspMSTVlkGkJerlZFNJt0SjyT0B3cAmOFEvmN2PRrxXH4/Uup0Y0hGegOisb&#10;tZl5aIrJR5Ob0j4kFZn8rUJKwdKsXATv8SOI7Uixh6HATt+bsryOiqLJPxUDIcUYDi5DP92E+eAa&#10;zEc2oo5GLz4gBKk0WGo5PKacz6jaPwmd9nyMBJXTr+/HyZo55MZls8NGwj/ACTc7XLD8N3YqAUeA&#10;M5Oc09+UJLbSRpakswJbMVhYO4gvfu2biOC2APp3KtxXasbLz8YOG24iwOb9Q+ycClCpoEJsIn/W&#10;wyTykV2UlQKw6ahiXR5niiu4bvLI3Nff7uY+FgvJcAi0WldkWqyra5OBUFDIlFzyfyD2d5IJAymj&#10;g8ioYlYBUdJV6SwDKOOzCuAElUBK1lWz3vlrSV3DwAo4iZGNDyz5LKYNIXitlJKKOxxsTkpsF6Vz&#10;IPdVEExvdxCIVVYpQ2Gi2/zsJFGIga1CD8sn16tejAGLJogFZDZT7CFlQvCqtNIAmMxrptwxAKaE&#10;DorspNRo5c21kbp76AuNIjN3DnVNW1g9cA+PX/4OfvrLP+An736IlbX96OrqIIAXDHAHCdLBfrZe&#10;ArOrCd3tDehsrWNrQFdbvVnvaKnl0lrvbKlDb00DBjLq0RFUAr0ORaON+iiXm6OL0JxWhljK5FAf&#10;G5J4s8Ux6SgLT0FJSAIybWGI22NDT0kVKpMzkWQLRJGTDBaahfqgTNS701FjS0YN/cXKoBQMlTSg&#10;PiWXrOuPSF+ymD9lqC0CiSbHG2qGGUbbgg2Ao/iPSOQDjOeDDNaAe0rjfLL3VFoLOpxF6Am3UllK&#10;KSU5QhEdHIKQkCAeQ588JBHZ/pS6tihkETCZrhiksyX7R5j9G4NyMRxZhSGfCmzF9OJS/izGbWVo&#10;Ky1Fa2sNyotzUZ2QSd9cRoeGKLUEVVkFiAsJRRh981QyclVCNgptMSi1xRHolM70k/tDCrGc1Ya1&#10;7A762vnYaKhCX3EmQqgyUmi0EnhfabZw3gdBTOncQndCLD/lV4WNmB6UJRcbK+/nZzfAiyew7GRZ&#10;ManYwMZOqqCVJLTktJZWZ7MGEhRW1KC2uY3gcpGt2CEJRAFfrKfhdPodRV+V8hBQBUgFZpSaUqRa&#10;HVg+tJ0dX9Foi3HIxFxKsktKi7F1vBkIwGNN0QOb5VdbRkAsJUZWEEsTxUcT2BFkYMlyG8+jQJT8&#10;VIfxP63IryWZreiyGFdLB/1Yz2eBz2wTgHdltKSyFcQigA3rSjIroGUN8rd5ZDPPY14GznOZ9ywR&#10;sObF32xB9Lk17lj3LsmvIJb1XiZru56fMZQySLxPU0EmANMdMPN3iYUViVZKjz6wgOz1zOMv48ip&#10;hxgYP4HqhnUUlMwji50sJXMCcUl9RH47UtI6UVLcT6ldRGsSirT0JBTmZ6CkMBNF+WkoK0xHaSFZ&#10;oyADlSXZqCrLNcuKkix2UC6L88x6Bffvz6nFPH9zJrkL44mt6AmtQk9QBUr3pCLNKwrJAZSkfpKN&#10;BBZbZmAU6pLJrumFaEovwFBlIwqjEpFE6VsSlYyO7HJUhqeihq0qIhVDZQ2Ya+5BTWImptvbUZWe&#10;TRCrM8ciwx5not5x9Kfj2LmjCOIIdvQInkeR6HD9w+1O+PqR+fj7GV7hqCG7V9JvrOAyhyDKDmPn&#10;oL8THhiIBDJjGRmunHJYM3vU+vMZBCQhm7I9lfeR4ReBYvrrbcH56HOXmBeijRNErdG56OiqRXVZ&#10;HvIj4s00Oi1k4FZ7NjocuRiiQRvPaaRLkYEM/oNzg8nmTjIwJXRTUBr6VaRBZTKQUo612gEU8Z5e&#10;PtaG335hFVnsCMmBvFcqlHRnBLIC5DfTZ/bNwkhAJS4WLdGIrKCIrC/AiHnlM4oZxQDq6FbqwgKd&#10;JUMjDPvag+jjc2kFsyz2UKfT0uSLCSYDYjK6pLeqhRQVNu8IipT8jjGdzyMNJZvF6PL3PAMJjP8n&#10;MMcrXUTAszPH8fo0x5XObTGwOrFGNyWZCLgqxOTXSmrq5WdiZ51DhkaDDRSU07qD6s4lv5jgNNFl&#10;As4DUuMDc12AN+kdPgcZAE8EWpLYMC4NmxnQ8DmAJZ/pC/N7zywdTp5LADbynCxr2JbXp9yunovn&#10;2clVMM+Q2xVgs2bXtJhYRtOMYzbqxKrM0gR8ui/P/NGqQvP60z/9FX/913/FX/7l3+GTP/wTfvbB&#10;b/CdH/0Sb339x3jl6Xfw6IW3cOuZl3Dpyn1cuX4X28d20NLehPwi+h3hLgT4eiHAbw/sAT6UlX4I&#10;dAUgONCGULcaZWaIG5HBbCEubg9AW2IZZdwoGaQGvSHVmExox1BoLf1OSmlbNtJ9Y5BgXgjGf4iv&#10;w/iAxZEp6C2qwUr3CBpTKWMpeRK5PZ8321JQgum2LnTklaExswAdFRUYqmlEZXwW+irrsDzZj9yI&#10;BBS46bOxpZKRNHeV3osUQ78yxhkODd+LouyLUvmc3QZ/fz+E0oiUe6eg01VCI1OJwegaStgMpLqi&#10;EEsLHEkFkEmDUOPMRDN910GybKerkFK+APWBOdZk9NxXAzKK7YloCsxGgz0NFWHJKMpOR21FEY1B&#10;NHICItFM6dsXUYFu33xM2quwGtyKg6HdGKSxK8hKQGNhLuool6qCEim909EcxXOm5dLfLUBBaCLG&#10;azLxH767hf/7u8ex0FKICJ9AqgDKeMloGh1Vag25K7ES1Imb+Zu4UXyIhiGTACX4xJwEiaSnwGdG&#10;83ApX0+BI3Uy4wcTROpsRmbze0liAUzrnlSRgCfp5yDQVVmkOaE90VVNUWPqo9VZuY+aWFQ5UGsk&#10;kLXNTfCYWS12f1eAsNPHlI9uRbE10N0yApKjAncUjU0CO7Nks6LXnhFOeuevi/cTSIMiQ2SnvDW+&#10;rJHFu8ws4JpmVVvJgAnsBsBkVTGvwKlxwP4EqhWFJmgJXhsBHWAPMspFfq8Fep6LBkPPVb6155nJ&#10;3zblnbtNMQal6vS9UkkKBprZMA2IdwFMg2RA7AEw798CsyLRiuATwB9/9jt89oc/4Xd/+if87i//&#10;hD/99V/wl3/zr/gz25/++d/h9//0z/jNH/6MDz/5LX7xyw/xtW/9A3ZOHEdJUR6CnX7w9/OCL0Hs&#10;RxCree/xgre3l9nux/UArtt8+Jn77OHnuoh8HEgcQatm2AgowmxCFxaTejEa2YRa3zyU0Y/NcSQS&#10;KJFkYReS7CEojdZ0sfHIZ6eso9wsDo9DCh9kCa10dVoG+uqqUBKahObEQnRTYrdkFKMmNhcZjhi0&#10;VBajo7aC36ejPrIElaF5yCWgshz8pzsiyfJBiNLoJP5DwsP4T3DY4LY5kUf/dUoKgX5jq6MQXYEl&#10;qHNlIltv8ec1JQYEkxWTUO2bgZ7AMkzGNaGVAOx3Uy4HV6PUNxEVmTmozM9DOjtaQUwSclKSUJCb&#10;ifSYGBSSQeqoKIp4jaUB8Wj2z0E/pfWsfx0OunpwLmoeyxV9GJ/mcylNQX1pJuqodNqqi1BflI8q&#10;dlRTaRVUhNPjvfje47344JUVfPyFAzi30otsPo8MWyQqAtPQF1KK1bgenExdwDu9NMLlc7DTr1Sw&#10;SYBRzlId3uYOgneAgx2GVl6Wnx1JTCyQCazOYCtAI4YyLMFt6oxaqiN6WFQBHX02viw7ovbVZ3VM&#10;RVy1v2SyjhXLCfhmP3Zqbde1iLWUE5Uy0Gs+gwkyXZMMidhbEllMbHLQ/KwglrZZEwxYbG0KJCT9&#10;eR6pBzM5O5thXoJXkWZJZsv33fV5ycYGtAK5GJtLNeWcjb9LpWbldAliKjHlzgO4LrArKm/8ZRod&#10;UwjCa5YysAJoFph1X7ouA2Q9f4GZ/cOkuiSdxcBGTss4an4v1aSLhRUAVJOclo+fYl7Y7vXGm6/h&#10;G9/8Bn70k5/gJz9/Fz9771f4+Qcf4Sdcfu8n7+Ib3/kBXn39i3j07HM4d/68eZ/RYGcDijNjkZ1E&#10;powLRHKMA0nRNqTFu5GbEob0WDdS49RcpuUkhyBbLTEYrYk52EgYxqCrBnV7MjESWo+NrHEuG8w7&#10;eevoFxfYU5Bup09qCyXDxKM/owQNUWkoDYxBbXQ6SlQ0wX9uBVmjLC0F413NKHdTXgbnoS4sB20Z&#10;lWjOKqUc1ywabtSU0DCkpaM7kz55fDWqwwvJxilIcUWb2S8i1JkdDpMSCqJvG8/tLe4CTKd28JqK&#10;ULsn20w/0x5ehCI3jQt9zDS2fFs8OgiONu7Tsof+vG8ZxgIbcLRgCj0BhShmZ8vJTEB2BiVgKJ9T&#10;Ugzy0tOQS8NTwo5ZnZyNsqAklNGgaMrY3oAy7A/sxsXIBTzJPonZik60jxSjtiYFNdUp6OgoRGd3&#10;KaoL6JpQTYx51+NM6iy2qydRkJ6I4vI4zI6V4JkzUxgsLUJNDI+jNB8MqTIjmo6m7sXRsgVkJKWz&#10;89JdYEe0UhbxlLkEGOWjOqWx/gSVjUZS1UDKbxrWFUOy00k6ChQCiUl9sEPJzxXDqnMG0C9WR1VU&#10;W7+vjiuZLHCb31Cn5TaxndZlJEwBgwCs/dmhtZS/nJCSYQJYSrdoILzAqd8w5ZjG31UKTGDWEEP5&#10;0Va6RdcmH1MGQ+zq5PEClpjUoYAWQatglSnYME0y2iqLNP6v2i5wta/Y27zsm8ZEOWAVc6iZie4M&#10;U1uGzconRxs5biLaYmHJZwNSse2upDbSWuekMeR9eyrFjNFk/1bBivGH6YaoeMbM1EHQ6v7MPdPI&#10;xvGz15GFHhxe6MWFrVmcOTCFo/smcWJzL66ePYwrpw7i2P4pLA43Ym2yBQenm7E5WYd9A+WYastB&#10;X00ieivj0V0eic7ScHSVRaKvOhZtJZFoL4lCe1k0Ospj0VOZiC52rp6qOIyWp2B/bicmwptR7ZVB&#10;yVmI6dh27E3oNqWLVd4ZKPAjW9kTkOmIRndaDiazCjCeko+BhGz0xWWjLT4TFQRAYXI8hrqb+Nsl&#10;6I0sxWBwLSbiWtEYQx+xuAq57ADpERHITIpEWXEWmkrKMFjchjb6mFVRuUgiy0s6h4fRF44OoS8V&#10;jWiCLJkyr8mdi253GY1MDhrIrDX0IRtDc01EPN0eRQUQiXwqBQW4mv1y0WXj+d016PetwLStnv5u&#10;LcpSE1FZlonc7BSCJQDhBHFaYhyKaEyKE9OQF5qAPMrw4oAEGox8U698wNGLl3LP4sW0M+grqUZt&#10;bxpqm9IwMFKN3kGeiyAuYget2ZNlxhgfdU/ictp+9NSVoao7EaVN8ShtiMWbV+fwowfLONHTjLNt&#10;HbjRP4Snm4tIDY+AD1lEgaZQdqoQdiqrwkmBE4v51KmMj8rPKiIwYKCsFCuY1Ieip+yIApIYwnQ+&#10;djzTIcXoBL6CWk4BVI37C7z6HbGr5LcHyGJGF48RgAX4sN1OrMi03hKosbAKVpkSTV3jLkMbwPKz&#10;htwp6CP2FYB1DhkkSXkzVpf3JtmuEUUmCi0wEqRiYTGwAbe2m2aB1iqltPa1uazCDMln+b+qpgqw&#10;E7g0+n40VAKxmNpidWuuaP2WSVVxqeKYkFAqEG3jfVrPwlIFun+TMuO1egCsgGIE70sjpQRkDYM0&#10;0+MqCk8G1v9DakMMrEkGvb585yDeunUA79zaYOP6nU08vbmJN24dYtvAGzfX8erVZbx4YQ7PnZrE&#10;7Y0enJgsw1ZfFg50pWF/ZyIOdiZhvT0RKy3xWG5JwGJLIhZbE7DQnIilthQstaZgpTWVLRn72pNw&#10;oK4IS6ktGAytQpNfjpklcTS8EcsZfeiPYsenr1gWmISBjCwcqqvE4coSHCoqwnpWEZZTSzEaX0wf&#10;MA+ttWXobKlCc3w+1tKGsRI1jNWYYXQQeFUpuagozkV+dhKy0+n3ZkZjcKQRK3NjKA3LQkFUChIi&#10;lUwPQiTBG5+imSCiEZdB/zhOAaN0LBX0oT4gB7V+9DmDKYftySgNSUEyffQ4X7cJEGnQRKNvDpq9&#10;ctHhW4JBvyqshLRjMqoeXU2VqK7NRUNDMfLzk+GmyxEZFohEgiibfnlhRCqNQCzqgrPQTSZfj+3F&#10;yYgZvJx3AefyV1BRQ/k7UYbe0XI0dtCAdOSipikb6YFRZHjKbZ9mHPaawKPksxjrakDzeBbah3NQ&#10;P5CKmdlc/OGto/jHd7bxm1eX8Ps39uHff+Mgrq81wsvbl4Ch8YplZ2dnEmAiTEex0kTyAQUGRZKN&#10;X8t1sYcAI+aQNBYDeGaBFHspOqtjDctyX5tYmoB08bfkEyrNFCE2YUfV1DbquJ4Orf3NLJBcCsCm&#10;U/Na5F+6CSJFaSW1Jc3F5AKmzmMFwmhkCHYBV9fhKQxRCkuGwSljw23W7JFiWqvU0fjABKxhyF2w&#10;CnjG4JClTSEHQRlA5jU+sIAsEBPMNrt84UAaQif8eW+qurIFiqUJZDaLjWUcBFLJZt2r0lnhRklo&#10;+KKb3yudpecqBlYgS6OQBFxF+pVOE4Ctt0xIjWhgh+UDW35wsiWhv3prHd+8dxDfvreFb9w9hK/d&#10;P4x/eO40vvvCGbxDcD8leF8+N41nj/bj3kYLbixV4sJkPs6MZuLsWAZOj6Tg7Eg6zgyn49RQGk5q&#10;OZiO4wPpOMp2ZCAFh3tTsdPPz31pONyXjCM9KdhuLsKRhjZMp1WiOyyFcrUYe7MqsZhTicH4bEyn&#10;52KtKAdrOenYl5qElQS2xFzsjStHh8oQw7NRy33qcwtpACowqDLKiHHspC1QjjehuagCeYVJSKJ0&#10;T0gKRFFpAo6cWiCDlSEpRjlfRTfD+I8OJPOGIyGVrJoZh/g85R8TKZXjUU9g1biy0BZdjIHMChT4&#10;xqAoKB6plOaJfoHIsEei3F9pHSoARzm6fIoxHdFMY1RFBVKG2oYC1LFVCsStpSikD6uBBvFhYYil&#10;fM0NSUBNRCZawwrQH1GF7cxx3M07jHMJy+gpLEF1RxJ6RyrR2E7JXEvmroxEamaomWaoy68Mq749&#10;uBqwgTuZx9E9VIquuXz0TBega4qqYTIVTy734S9vHiCAl/HpK0v45KUF/OMX1zDRnAsvf6cBcZj8&#10;Vk/nYqcXKFSoIf/YM0m7tgnU6ljKWdq1vydqzO/UwSStxcBiPLuqkchQ8q+DQiUr+Vs8Tr6sg8BW&#10;4YhAKqkrAMpQ6Nz6/fBdABvDwWOUU1YASOdRFFbnUrWTfHXJdjGS6qoFBE+RhX5X8lPsLnksRjWF&#10;GQSlAksWkC3GFXtavi/XtZ2gM+AjIN0CpSLUAqbLCmIJyL68N3+ycICN7OvazQET+Ka00jCxGJls&#10;rHPv+sCmUMQYCwvEStXpmk1kmk1KyIxbJmiNseSzUHDRUhSWcvEEtOQPK8AlOe31xYuz+NLFebY5&#10;fOHCLJ5y/emlBbzBz6+cncSLJ0fw3LE+PHuoDffWq3B3uRi39ubh+lwmbsylsWXgylQqrk5xOZ3F&#10;lomLE+m4OJaJ8wT4eQL83EiatT6ZTdBn4sxIFs6SKc4OFOFkTylO9ubhzEAeTvXmYKcjExsVyVjL&#10;TcS+7AQsJcdgLTkRa4lJWI3PwFJ8JUYiq80sGsr5toeWYNjeiDlnN/ZFDONo4hwGXA1ozKFf2l2I&#10;kekGHD41jZ1z82hoK0QcwRyd4CJgQxER42IHCEZSWgyBEYeU7HgkCcCZ8cjgQy5yxaI8MNUMsC8g&#10;U+YGRCKXoM10hJsIb3ESfczULLTEFqIvtoJAzkdHTAma8gtQWJpGcNhQWJKGuuZC1LVwe1s50tPI&#10;Xi43IgOciPZ1Ip++vgzEWEIDVlO7sZ46gPqgbLQ25KFnpBC1bRmopHrpG69A10gZiumO6Hyjjmqc&#10;T53Heb95XJs/gLmTzegi6w4uFaF7Pg/N06m4fa4dfyKAP35xAZ+wffTCXnz64iLefbSMrKRoePvb&#10;2XHEQuycATYDaMOqBJMZ+kYpqpSImFmsa/xgNqVGzDQx7GhKoajDa8CAgOcZLGCCRoadggwD6/dk&#10;GOQ/mqll2BkFQHM+fifG1PHyhyWvFdQyuWRKdkl3A0r+bgSPkQ+o3zF+uK5L0VsyvMWWIdw30RgX&#10;45NS0ho5S/A4CS6TKjKgFTgJNAJKBsbkiRWA2gWwATv3NexK8NocVADG3xUTa0RSEHwDXPDn0sZn&#10;IB9Z4NX+8psdBL98Z09eWUwsJWB8ZF6TkdC8X1MwE8ZnyWswb//fNWBGzfA5KR5hXAMDYMvNMW4E&#10;FZCMmteTzXY83mjDs+uteLi/BY8PduKFI3149fQYnl6YwVtX9+KtS1N4/WQfntuqx6P9FXi0XoaH&#10;a4V4uJqDZ1aycXcxG7cXcnB7MRc39maxZePGfA6uzRLQUwT5bA6Bnovrs9kEOBsZ4tp0Pq7PFOEK&#10;2fzaFJcThTQCBbg+XYhrE9w2nI8rgwW42JWNS+25OFlFFq9Mx9mGCqxmN6HFWUD5nYGp6GbsTxjD&#10;yJ5GLIX0YyqoDWORrRisrMfpa6vYOb+Isdlm5JVEE7R2FJQloqQ6HYXlaWS0bGQXpiIjJxHpOfEG&#10;wNGU0q5QB31Wf6Twn1oemYKy8CRk7AlBvksvMAtDflgsUtg5CrIS0dpUgry0BFQWZSE/Oc7ku2vq&#10;C5GVl4ToODdi4wNRXU8mJoAb2kpQRJ84NMiBKIcTSfyHt+SUoYB+cJU7Da3hBSavXJGShpmpVhxd&#10;H8D+hQ6U0CUZnK3B3s0+dI9TgSQUYG9kG87VL2G1pAMHjwzh+a+eQc9CEVk4F5187lOzRbh9ZATf&#10;vTePX79ABiZwf/14Du89mMOnLyzinbNDCA9SSsTFjhNG6RpJ60/wsaOZWTQEDHYmSV6xq/KxRmKz&#10;U4lpPTlfSUlJXMlbw9zseGIKMbbJj0pCO4MQsttpNRmd2Y+d1PjUXBcjy2iYdYGb6+aNf6bDRxCw&#10;1rkU1Iol6yhSrc4rX1CGQywqkErOy6+UhBbwFXyzfHqBkm2XZbVU5N1cG88pSW4VeVjgNaATk3Ld&#10;RK41WMFJGU2w+lFCq3RSADZN62R9KzdMkBsjwmPJ+FpXgEvXIFdBBs+S1AK0gliWvDfDDrldANY+&#10;MmCm0bgZ9jWN97xrvMw0tXwOhoGfbLbhyYEmAriJ4OSS7eWjvXjr8gy+fmsR37q1gLcvjuK14214&#10;6XADXj5cj+e3KvHcwVI8t1HA4/II5nw83l+MZwnqR/vyCex8PFor4rIAD1YK8HBfIR6s5lmNn59Z&#10;LsS9pUIuiwj+XDZuI3PcXy7hspj7sC2V4NFiGR5x+ZD7P1osxP157k/Qb1cUYjhKQatyzEW2YNyv&#10;EeO+DZSgU5gIbEBnaCVqi7PQ3JmL6oZUVLLVt2WjqjGFUjQVWfkxBDOltWnhiI6X1fTjQ7XxQdop&#10;/3zYvBETE4Kqyhx0dleiLCeFjJuEkpRU1Jbm05e1oawyE41NRUjJiKABiEZOcRIqKJfzi9N4jhRk&#10;0SikZcYgPSsGhWWpvJZ8VLElpYQiIToY6ZGR9MUp832D6E9HIt83CtnsKL2dtVhfHcWFzSncP74X&#10;A5NVWDg0gLHVFvSPFaOvJB8TmbXYmBrEyEIZ+ueLsX1hEq0T9JNpMPeu1uICwX9usQfnFrrx+PAI&#10;vn1jDu8/WsB79+fws7sz+Oz5FRyfqIKXlzcBQBBS6oawY5nSwzB2QLe2WdJXQFDJpGS2ChgEGnU0&#10;MyMjO6bApY4mUJjgFqWgOqgJ+ggkBLLKGtVxNe2sTeypY3U+7idDISb11AAbQPP3dW5PhzajlNhh&#10;xdZmogGeT3XW+s68loTgVURc0lUANpVOXNf5BWArgKWUkIoy5LPugpfXoP0sBhboeU1kaxdlsxnU&#10;T8MjH1gSWs2qxhJo5Q8rsGVVZVmBLmvCOxkJAV8ANhKcv/G36LPFwqbEkvcSKtByqfs0LgO/1z2Z&#10;vDA/i20FVMuFsGSzmpkzjK6D10uHO/DCZguebDSzNbEJpG1458IIvn5lHF+5OIynpzvx+vEmvHG8&#10;EU936vH0WA3ePFaN146Us5Xhle0SvHq4HG8crcLTIxV4w6xX4gvHKkx7k+uvazvbF47V4gs7ddxW&#10;i1f5+TW217m/9X0VXtvmtkNsNBKvblXglc0KvLxRhpcPlOCF/UV4nobiMUG9mleCPnsZBnzLMB3S&#10;jL0hHdgX24P5qFZTuVVWQf+SwK1rySRwU1FRn4TyugRK0ATEJbvZWfwox2y0bGr0p6KcfDCBfIh2&#10;/kN9+Q/wRWxyOKrqc9A1XIm+sTpKYLJtAQGXFobiinQUlROUjYX8HEEQRyO/LJ2fi5FTlIrconTk&#10;FqYgjlI9nOcoKE0hgOmzt+ShtikX5VWZKCL7p0WFo4Qdrre0BnWJGeiqKUVjPSVwcynmpztwZnsc&#10;M2sdmFjvwPhCAy4eHMKlfb04NN2MhfEqzC/UEcQVKG+PRd1gCpoms7B/bz1urY/g6r4BXFvpx8W9&#10;3bgw34kHBwfw9tkx/Pj2PH5xbwG/uDOD8vRIePkEkHWCyYAh7LQEWiAZkx1OkeowpZdCQ+lDBpvP&#10;plSSvrEFxl3AsrOpGEF10AK1OqmYRoC28qrq2EHsyOrMlhFw0WAERRIoNAqKwKoDS1oKwB4mN/XB&#10;YnT+vhhfndnLL8AwvlIrkZLbPJd5AVqSNcpJxyrFZNhXrMrfNODkdRlJzXVd499LaAHYrTyuKvEE&#10;8l0AWoxt5YQFVqugI9gA1qSRDHC17jb7mzQTm0vGSo3nMcZDBkG+MJ+ZSRkJsHpuYmAunXRdXHwW&#10;CrgpYm5FpHnvuz6wgCu1oRxwWFyKyQdHazywotBfPNGFN461EUzNePVoM1471oKnJwXgXnzj6hC+&#10;fnkQX7vUg69f7MK3L3fjO5c68A+XO/CdKx345oUm0751Ua0Z377UxO+s5XcuNuK7V9guW+tq39a2&#10;Sy3c1oZ/4PJbF9VauX8rvnm+GV8/34Svn2vEN9i+fqYeXz1dg6+drcfXTtfiKydr8DbbOyfr8Pbx&#10;Wqzk5aHbvww9/mQkZykmwxoJ5EYMx9egsZwgqSN461PQ2p2Plt5cNHXmoLEjx7BxXIqTD8eH/3Q3&#10;kvOikZQTiYyiBKQX6S3ykYhJUrDCC/EpYSitTENDaz6BV4AiyviIGDuycuNRUpVjwF9A0CamRyAj&#10;P8Fsq1LEuTQT6dmJ9KvV8Zxcpy9dRYldkkCDQvDWpCKnMAqFZOxSgn2gtR7D7U2YG+3B3HQvxsea&#10;0dlZhuGxRozubcLoaiv652qxs68Hz29P4/mj03h8dAoPj0zj8uo0hqqq0F6Ri5GxanSP5GFnsR33&#10;10dxZ20Yd/aPcDmEmwTyZQPkDtxe6cZLh4bwvWt78QwNRIDdDl+7gwzjMs1JRtasHGEETzA7nQDs&#10;dLuNrFU0WYMfxJp+ZFIBUsEWMYY6oIPsrZSNcqEmP0oWEuOYTs7OL0bUMoAM7w4nUPn72iYAi7Vl&#10;DCQ3ta5IrACseZQNC5ulUkmqUFJUW6ytz1ZdtKq0ZDhU4OGkDx5gmJUAJZgNeNl07XZjWAheAXsX&#10;4NquQJT8ZJVbCrjmWILWaXxa+bcCqQXYvwew2aa0Epe6NxPJZtMbHQL5G4o4C8S6NgNg3qtm8LDT&#10;6Blg8x6dVGMeABv/l/cuF0MA9jRFn/VicC015awB8Lcv9RFE3fjmJbaLPfj21UF89/oAvnejHz+4&#10;OYjv3+T6Ta0P4Ee3B2i9+7nst5Y3utg68ZOb3fjRrQ5ua8dP2H58U60NP9G2W+346e0OrnPJ9rPb&#10;Xbvr/I776PsfcvkjHWN+q5O/2cHWhh9ea8EPrrXie1ea8b3LjfjB1WZ8/0orf68L98lALZqy1VWG&#10;3sBitAfkmqF55aHJKIqNQ3NNJrq6CtE1WIju0WL0jJYSyAWoaiIzFkchKsWG9BKCiEDPq0pEflUS&#10;CqpSyKKJlMJ6304ksgoSEJ3gJGMHIiWLPmKsg58DkZErH8RBq+ikL62pUh1Iy4tHOrcnktFSCdhk&#10;MnJccihbMDL5XTx/o6QiGS1dxahvzUNTRwl6Buqxvb2IvfODGBtsQ19PLfr66Ovu7cPwaCN6Bqsw&#10;stiKob0N2FzpxLNbk3iO7fHWBJ47NomrPG49cxBbcXPYjp3FTsI8ThRMELzTeLAxhgdro3hwYBQP&#10;2e4TxPfWBnFrXz+uLHbj/Gw7zs224Ta/G6gvQWhwEHz8bfDy9ufSQRYOpZQmixK4IepYlKR2sqgK&#10;EsRinrmdDFOSkU1ul4Byk7E9ABbjyLcU+IxPLPls6oslXwkMsTD3MWkh+r5GLvP3FNAx/rcYmEC2&#10;5rZSoErRWGtQhJYK8JgSSUp0cy08JlzpKrKVCSoRPGYsrgeQZEkr0GQZFu2jUUcCpoBmcr8CrNiX&#10;1x3AazXy2hgCi301jFC+vQGtwMt1lVXatc6mfYyR0j3yN1QPrWvwDKCwE9RO3pOD4LXx/rUu4Nrl&#10;trDpmek+VDdu1UVbwSyPATNzY/G+rbwwfeAf3hnGT+4O0y8aJTCH8OO7I/w8hJ/eU+N3XP747iB+&#10;ym0/f2YE73Lbz58ZZBvAz+/24+d3uinFerjOdq+H0kzrXWbdNG7/hb5je/duL4/vxfvP9LH1491n&#10;PPt342f6HS49n3WM2s9udxKwnfg5gf0LAlfrP7vTie9fa8eh0lI0e2WiYQ+Z1SsVRfQh072DkEOL&#10;21afj96hcspfLsdK0DtZgebefDQT1O0DFajvKEB1ew5Km1LZ0lDSmI7i+jSU0keubMxkI5s2FpBZ&#10;45BbQn+2gIyaFU0gRxHcEUilz5tflkbGLSJAE+j7FqCAYM4gWPNK0yjVs3muavSNt6OO0ru+vQSt&#10;XTQiBHBNcybae8vRP9KAja1ZyuABTM10YXKyHTOznRgda0J3XxX6JxowsrcZG0sduH9wAo832Lam&#10;8PjQJJ4/MoEbM31YT+rFifg1vFB0A18ufoQ3M5/B2ysX8CyZ9cnmNJ47NIUn3P/x1jiPG+f2CRqC&#10;cQLcYuZrS724vtqPE3N0P3pqUF+SgfTkBASy83oHuODla4O3zQ0HO5aNrCYQKSpqyhsFOHYsFXao&#10;ckq+sNWsTqbOKLby+H/q4B4Am8ARl2I+w4zq1PxsottcN6kj+YBkJE3HY2Q2QaoAmQEzm2qHBRgB&#10;yHO8csIKkAmUCkr9rSySADGfCWiBlPsq3aXZLZ30XZ0mFURW1HcEtkCvGTVMEItNasJSFEonWSys&#10;QfwmL0xQ2/U9DZxGcek6xPryx+Uze67BX5/5DP1pyGQcZNCURw5QQI2ftd16PjqnZXSUP9ZvGYNj&#10;roVL/r6R5nxGXj99RsAlQAnenxLIP7lnAfhn94fxiwejbCP4xf0hgm0Y7z1gezhk2rv3B7mtH+/d&#10;Z3uwu2R7V20XoO9xaZq+M0vr8wf3B0z75YMBvG++4zH3rO/fNfvocy/BbAFeoH5vd/1dgZ1Afu9B&#10;N1m8D9tlRZhOycFkTiGK/SlV+Y8erKvA2sIQ1jdG0TNSZBhYKZi2PgKopwTlTRkYnGpE30Q9Ktuy&#10;CeRclDVnGBBnlsaiuC4N5Q2ZKKzQbIiByCOAxaLZhYmGiWOSAvldJqqbilBWTSNQmUN2zUIRt5UT&#10;yGU19GE7azBMOdw72oGSuiwUVpF9O0tRWZfB75MwMd+KsZk2TBOwI+NNpsjkyNElMvIc+gdruG8x&#10;BiYbsXlwFNcPTxPABN8mQUgAP9mawZPtKbxwZApX+vuwkdSHy4lb+FLdfTxtuomnq4cps6fw8pE5&#10;0146MoOXj7Idm8FLO7N4ZWcOrx7jd1y+dHyObD6L57n9xRNzePHUPB5Rml/aN4zNiU6Mt9agOCcb&#10;sQSROpSXrwt+7Kwq0pAvJ7mrIYUayK7Opw4nZhSg5Oc65VdTLgpU8j0t/1Od180OqRwqOy07scc/&#10;NmDnPvr9UP4vQ8jkkskCsL7X72oplpKx0DXId44i64rNTY21roW/KQYUiEydMkFhyWYBwbpOm0BL&#10;QLoJDhNkM4EusbDFuMY/5mfNyGFzaTihFcTyNRVYLvgoH8zf0H2LcU3emUsToBPYaeQM0GkAVZQi&#10;oFvDEcXcuwxuQMzt3E+GSNsFVitS7gn0SdVIBcmw8fq43SgKnsfrvSdz+MXDcQJnlMAcI1gJWIL1&#10;fYL3l48n8P5Dbn9A0BLI7xO47z9SG8YHj0bwS37+5cNB097X8oEagSlwft76uU2tb7f14wPu9yse&#10;+wH3/YCG4H3u5zEAxggQ5AKyAawBsNUMy5Opf35b4CUjk+kl439wswdfPNFCSdmCyxvjOH/sAG5e&#10;3sGJnSUs0d87f/0gJhfaCeBy1LTk4PDJBdy4fwIFNfRJewpQ31OEmo58lJGB49KcKKlJR0VDFvfN&#10;I1DTkEn/NjU7iuyqWSLo7xLMlQ2Fho0F6sLyTOP75pWQyatyycCpKKvNI5jzUFqVjfK6XOM/VxLI&#10;Da0F9MXzMbnYho4++rnjjegdqEIvGXeTbLy8OICR0Qas7x8luNtwaHMKP/z+F/HcqSU84r09PkTw&#10;cr8nXD5Hf/gFsusT+sF3hgjs2WW8fGAZL27PGJC+sbMXT08s4Q22147vxesn1RbwhdPLVju7hC+c&#10;X8abZ5fxxmnud2YZr5/hvlx/k+tfPMfG717jMXfI/ltTXeisKUZOVoaRu16+DnizA6tIwYCRHUrT&#10;81gVR1Emcu0OIcMqTUUZaCdjubhfWLR8WyuVYpiHILYALzmtoBY7qUBMOa6Ir7Yb35j7eAAsxtdQ&#10;SFUvxcanWHXSZOxwsrJH5ho2EzgJPFP3bDq9BWqr4EIT1Wk0kWVETEkk9zFMR2b2sJ7J/SrKbCLN&#10;1vUKhD4Bjt3iEQuUJlhGAKv6TEZBRSsO3rOT16OlcR14X8aIsOk+nPKDI2kIBVR+Z7ZRnSgCbibl&#10;47MwgxsiJJvp+yqIpRy6ibzHwuuXz83hl09m8MGTaXzweNywrED7wZNJ/PqFWfzqOYL4WYLVAFbA&#10;Hcavn4zj189Z7cMno/gVQf0BAfwr04asJpAaoA7i18+qEayP+vHrR4PcV/twKcATsO+LdQlsA9xn&#10;PKDtM6B9b3cphv45JfjP7nRZ7XYPfWn60wT0j271UkX04sePZnD1+BJuXDqOCyfWcPjAJH70/bfw&#10;+mu3sLw+QElaT9lagzee3sPTtx8ivyKWPnAyOkfr6B+Xo7g6Cam5YZTP2WjsLEFLdyUa2suRX0wG&#10;pn+bTRmtaq32vgYD3OTMKMrrVErtQjR1VhO0uZheGqN0JoOyVdTlI68oCXWtpWTrPBSXJ6G6IRtd&#10;lPCHTixg5cA49lPmzu3tRVd3Ga5eP4Yzp9axuNCPB8+cx9Gji5TWHXj6zot47cEZPFgfxePD85TF&#10;s3jh8F68eGQeL/Hzq8f24lWy56vHZ9nm8RqB+9qJRbx5fNEA+CnB+vSUQLti2tvn9uHt82t45+J+&#10;vH1h3bS3+PnL3P6l8/vw5fOr/H4fv1/HO5f53aU1tlU2fs/2Eo3JRfrXs/2NqK8sRH52tskfq0JJ&#10;wR4VLijIoqiw8dsIvij6yW4ybxA7bGhUFLfJTxYbi7nZwdWxTQe2otvqxAKrOrqMhQoeJB99yXwq&#10;gJB/HCp2pq8YrUL/SPq+bHoDg0BlSV6CkkByCcCSzrw2k9rh8nNp7En9GNBaRRo6jyneMOBVQFPp&#10;ol32JEOaAfwObuP9+tgcZGK7uS7DntxPeW9VaGmqWEWaFb1XysgMGOE9KVUn314uiMfvNyk0LmWo&#10;rFy4ItCqR48zSiSIgFYATC6CxkZHxVpDK70+fHEBv35+jkAliHcZ95fPjhHAE/j1izP46KUZfPzi&#10;ND56nmB9bgwfEbQfvzjJNoWPX1CbxCf87iN9RzCrffjsMD58OGA1gvujJ8MEOQH8kOzLbRZLi4kp&#10;ocnKakY+GwBbzQB41w/+hfGd+wxof36XS/rcP7tDwHL5kzt9Jqj2wxvd+OHjA3j+wTUcPTCNFfp0&#10;Ny8cwvs/+w4un9+PbUrRw/T/TlAqXmRHvX3nGGpbspGcHUZGrMCBI6soq0tHQUUimTcfXUN16B5q&#10;Qs9wC6rqKIvJrFn5SWhsrzJ+b1iUA1mFSfR701HTVIymjioUVWaguCoT/eMdPLbZgL+1uwYNnWUo&#10;p1EoqU4hyFMp62tx/tph3Ht8Ga8/fYyDh+ZRXZuJQ4f24qWX7uHmjTM4eXwf7tw5gwWC++atU7h2&#10;9gDuHRghA09TRu+y8Dalr4BMEL9ydC9eIWBfI5hfP76A1wVg0xbwRQL4S2dW8NZZAXcfvnppP75C&#10;cAq471zc4Ge2yxt46wJBfXk/vnb1AL7O5TeubuDrV7R+AF/l8ivc/ja3f4WA/tb1A/jWrU1848ZB&#10;fPHiGu7S196Z7cNIiyR3likEcRBc3mIeAiCaAFY029/hMOwbqqgr2dkhhtYgCAMasi07t/GJCWQP&#10;K5uiD3ZoBYT8KEclKc0LyUygi/6xAYpAws8RsQZYksdKCxlwEqTyez2BKwFYAFNTvleSWfsLsNpm&#10;hghqG69JoLSCUxrIbzGvGU5ISaxyUT+bCwE0GP52srHdRrlss4KB/k6eT/5yGMHNZgsh0MXyKg21&#10;ct8KBKq6SmWTZn0XwFa1lSYB3B37HJ9kVWMJ1DpOoFYxi9JqH7+8hI9e3IsPX5wjs06SaceMRP7V&#10;8xP48CUClwD+9OUZfPISwSrQEryfsH1KUH9CAKt9akA8gY+fWCD+8DEBTMB+SLb9iAAW6/5K4DXy&#10;eRfA9HMFYuMX/x14jVxW8EpS2dPMZ4txfyr5bNiX7XYfm6LjffjhzV5869EWntw5h63lIcyNNuPG&#10;hU08uM3Of/EgjtOPPHZ4HDuHJ7k+hWvXNrBIRhuY6CUAS3Hs7GH6q41k3lK09lSiY6COn5vROdCA&#10;6sYiSuksE5Tq6G9AckYUGtqqkFOUbIJZ+r6hvYLbysnEFRiZ6eF+9ZTsdVg+MIPS+iz61QR3dSpK&#10;6V/vnNuPM5cOYW1jGod39tFXn0FXbzWOn9zA//q//Ve8//5PsLQ4hNsE7iaN0fXLR3CS+9zcmMTD&#10;rUncp5R+SPZ+TPZ+QjZ+fnseLxPILx9ZwKsEshj5tZ0FPBUDky2/LPCeW8WXz67gHTKtACwGFpi/&#10;RnB+/coGvnFti4DdxDevb+GbWr92kEsC9OpBfF1A5udvXNf3m/jWDe7D/b594xC+c/MQvnvrEL5/&#10;ews/uLuN7987gq/y2T5Deb802IJ8gtma6I2gITCVPgonA4dGkFHk1xGw8neDFakNDDY5aPmPeseu&#10;WNnBdUsqk5UIUs2aaaq2KC0lIVWMYclqvVOJRkISmQA0gSqBlMerwOLzIgsxK9fFygKvziX5bzG2&#10;ZC+BTJB+nuNlk8+rdeO3Eqx20whk+cAE8B5fAnaPD4FsQ0xMNKqKCzDaVo/F/jasDHViZbgbY13t&#10;aK2pRG5GpmFkX38yd4Cb98F7E4ANoMXGfDZKkZliDQvAZhaShBQzbFIT+2mgh4J9Ji/+4UvzZOBZ&#10;ApiNcvlDAVdLNQJWAP7k5Wl8SjCbxm3WOoHN5SceUL8wgU/Iwh8/Jgs/JusStB9SKn/0rOT1gAGx&#10;BWRLNnuaJ8j1PkGtAJjl67KRWQXinygCTQALuD8WaE3rNe1Ht/q5jezLbd+92Y9XbmzimStHcfvy&#10;Nk6yQ588PIcHd07g5pVtnGNH3tzfjwtnV3Hq2Bx9y1Hcf+42PvjsQ6wfWsHSgTns3TeOmaUhNBPE&#10;xVXpaO6uQH1rCfLp02YXJpON25CWk0CfN5vAbkZ8Sij6Rtrpywrk8m25fxsNQG8NqpsLyeL12Lc1&#10;j4KyFAzTf2wnoIcm2/Hexz/A1TunsbI2ifUDs9jgPpPTPdi7NIL/63/7/7f1FtBxZFuWtt97BWZm&#10;JpnEFjMzo8VkSZZkMTNLFpuZmZnZMjNzlatc+HqmB7p7uGn/+9xIud7M+r3WWTciMjKVzozv7r1v&#10;3Ij8FY+f8D2lRaC+Lg/FhSlIiPFCfKgrqtPC0ZERii45NZQViZXMx2Kn1+dTfQsSCLAG8SZa620E&#10;eJsAXJqE3ToFFoDFPh9QykulFXAbCCbrWEsugcyjsuYoOI8RzuOtsi1XA5agHtVtO9Wah9PLWG0F&#10;ONNRpKtCnGrnNgVxAS50F+DqymL1vM6lEQhytlMq2u/rgVRQWkad6gicw5gd5VrkgYOHKIhlhHsw&#10;1VDgVhaUB3ef7RRw1cCOHOwEWdluPl/2lfPGYl/V84cwTyvlJaDMtX3qK6ooijyAFlhglf3V6DH3&#10;U/tzm4JTIB0k9lmnvKy+rNt/APPv1wPQ789fE8JvMWnSBLjbmyIn2gvLlsZgU9liHJDPlZ3daX52&#10;5/l5XF5egis9pTjJz20DHVJeuDsczIxV5yVTMiWCDKcTURdviK3m/01Oh8k5bbm1rkCsSiasfLkW&#10;eir6PaAC39lA9V1HuywqSmXVLHMElTlSZ6EJ6AaqLkG+v56gbpDStql11gMdwPfFYlOB7xFcgfeO&#10;ZGDdoNWtHi0ra/ZZWt3glYw6q6IKK4Dl9JI/LhPkS4TzkgJW1NZfa1kXqLjnCO9ZOUfd4ouTzQHo&#10;qkxCTelitDXnE9ocNFSmozibakubuHlTCwEOxIE9y1FGG50Q74awKA/Ut9XBO8AV8YsjERUfiJik&#10;QCryfBiZTSGcdgRzAZdnqRlWCy0XICk1AfbOVpirPwNuXvbYd3gXIqL84cYM7OBhBmMbWmoXQ9pz&#10;QyxK8kNorCeC+XcePL+HjhXNiEzwQkNbCYqottnZSUhODkNFZQ5CQlwRFxuI5uZyLGutQF5OAsqK&#10;F9MxxCMm0g1L6CpK0sLQlBZMKx2KHgK8XDcivWZpNNYR5A1KhQVm5mJRYhnEIsS7SpOxq4T5lzDv&#10;ZQd2gPCKCh+ibT5MhT3SKKpLOAnwiWX5LLYEVeok108SVK205VOMH6fbCwhrIWElvJ0lON8tVYxz&#10;y4twlip8sasAF7sLefDm4zLbc+252FSZhsWhHjAz0qcFnog/fTtYXZInI9NimQfTYsuNBmSgS1Rb&#10;FFgOaJklJUo5hHlYZloJxHJhg0A/gNZWBn5ktFrmWwuQarKGssfa6yhwuS4jzepKKcIooIoCK5Xm&#10;c9RIOFt5/kACNYjwDuI+0hkI0GKr+307EP3+8g2++nYApk8eDy9Cm8+otrIghvEjBYcYLY42LMFp&#10;dlrn2vNxqasIlzoL1f//+spSMlaBexsq8GhTFZ5tq8VNrq8uS4aXrZmy+/I5yECcKLSMFUgskAEs&#10;mUY5eeosTFO/PiE/li6/izRbQdzv0eYU3N+UiHsb4wliNB5vjscj1n1RXqW0hFaVprwauAKwKK8A&#10;r9X9deGaAvdlYCmx4oRWBrMEWBlx7pVRZ8J6o1NycKCmwKqovgIslVaUVyzzhVaqLrOtKh24yjYL&#10;wC0+tM1+ONPCIsxHmkJQlx+N3CWhqCxJQkt9Nraub0EebfLGNQ24eGEft/MAX1ONuGg7lJREIznF&#10;G05uhjC3mQNXDxNClYyU1CBYO+jR0logbJGrmjHl4WvFfRZg7MShWLNhFbLzl6C4vADObtbIL8mC&#10;t58TXN2tYWG/AHZ8PRcfc8QsDkQuVT8kxh0u3mZYv6UHdx9fQ2ZhDPxDnLCUgG7dugYFBZm4d/8G&#10;amuK4OKyEIuo1IuTQ7AkPQy57M3zWAnRHshYHIz0Re6oSfZHO/9PXZkRrHBtYIvLqzMXYS1z8RoC&#10;vY7OY0M+lYBOYxthVhDzM9kpbXmSss+SgZV9JsACr9jmY80awALtiWUCbx5h1QFLlZUStT3VLiXb&#10;BOBCnCW857qKcaGnBBeXS1uEiz3FuMS60FWoQD7bnsNWlKiAr53JzByDaB9XzJsjP0o2hrlxELOi&#10;KN1wqt9QQkirS7VTI9fcJpfgiQpLyUQSmV89hLDL1M8Bw4YrNR86XKyxBqLY3EEEdShfR6mqAEmF&#10;Ved7uY+Cm62MQKtBJ+6vpkHK83VKLPt+w8wto+1y5dHkiRPULY3y4/yxriQR++pScawxnY4ki8fg&#10;UlxgJ3WlOx+9K0voYMvISyVZqqHwVeHh5mo83Van6tn2OrzY2YiXOxvwdl8LXuxuRje/rznTpvL/&#10;PApjx8sdN6ZgNFVYBr9EnWWQS24dNHm6HmbMno9JM+cR4lkawA+3JLES8Yj1fEcqewdu2xjDP8wS&#10;q6yWCTOzsGabRXkjcY8qrVrCe08NcIXQPgfjNpW3b0RawBV7fIM2+oacL9bBep0Kq40w/1FXCKem&#10;uISXpWZ6tbLtK0J7XgarFLw+ON3sjZNNPjjR7IdNVaHITPRHGe1jc1026iuXKAUWgFd2VWLtqlpk&#10;pfkQiAAsSfNCKiuvIBJBIZZw9zSihXVC763jqK7JwBKqWxXzs4+fBRZazYCLhymmzx6NWfMmwdnd&#10;BrmFmTh07AAcXS1hQjvt4e2Ijp5uRMWFMQcTYG8TxKT4IT49AIsSveDma4alzKX1bYVYlOANnwBb&#10;hIS5ICEhFGHhvnj56jFev36CqCg/bvNHbLQnQoLskML/T1SEK3KzolBdsQSLCXB5og9aUoPRtjgI&#10;7exsuhaHoIfrK5eEYVVGGFZSndfQWq9nBt2QE4VNudHYnBeDrfz722nddpQkKEst+VeUWCA+Ilaa&#10;IB9j5hXrLPCKCovintIproB8mu1ZBXGxssxnqb7nCe0FWsNLKytwZU0VbqyrxjW2V1aV4+qqClY5&#10;rqwsI7jch0BfJOhiKc928PWpzrvZcXSy410S5gZ3K1PMnjadeXg0cycV7y+DVE7sL+dQZeCIair3&#10;b1ZXNlGNBXBRbZlgIlZUTtsMJoQDqOoDBw0mgEOpuszDhHTAwMFstdNYg0S1CaqAK+dmxS4rdedj&#10;8pp/kQks8re/GYJJEybCje+rKNYfm+lgjjVnqrx/Zlk2LjAuXOkpxM01BHZ1KUWsnEyUKZV9vKWG&#10;HNWRp0a82NGkYH2zqxmvdzfh9a5GvNnTjLd7WvBhXyu+P9yBX0+vws2N1Qh2tOb7Yy4mxHLDvvGT&#10;5Mb3MpVyojq/Ljfwk9Nm8ov98nvI/R5vS8Xj7YtZyXhMcJ/vTGcvkYyHmzSAH26K1cBVEEcTbA1i&#10;ycIycCV1d63Ay+zLurM6hACH/DHaTIgVwFLKMvcNWMlkDRlpltNDkncFYH+dXfZVFlnqD2hZzQRX&#10;oG3wxMl6Txyrc8eROm8cqfdDW44vEiJdUbQ0UoHb0VyIwuxIZZ8P7VuNhirJvhFUNX8kJrkiMMRM&#10;zR2WEoh9/E2xjAdnObNiAqFLWxIMv0AruHgaw8B4PMyZiS2s58LEbLYC193LFi5uVjA21YOxyRx2&#10;As4E3RpOVHJnL1PmXyvEpfojJSsMIVHO8PA3h6vPQuZlS3j5W6rzvj4+VlicHo2bd66ie3kLamoL&#10;kEYgk5N8ERnhjMWLA9g6oig/Ea3Nxcgi0EXRbmiiujcl+6GFFr0jOQCdVOWuxX4EOQArloQoiFcT&#10;5nWs9VkRWMcMuoF2e1PuImwpjMJ2OpHdVGIZ2BIrfbguXY06H23MJMRZOM4MLINTosACs8Arynu2&#10;kxaZAJ4lwOe7qLYE9/KKClwmvFdXV+H6OtrCjfWqejfWEeYa3FhbzccqNaC5z9U1NaxqXFxZjjN8&#10;jRPsJI7y7xzm3zvE97CZlnLZ0ihkRfogyMUGFoYLMH3qdIyiSsvN4/7yNcH+Sk7fDFWX9/1lwEB8&#10;I4NfAvSAwVRagjpwEKGUud2DaJmpxFRxTWFlcItQD2VRXZVdJvBfEfg/fdsff/rmWyr/UMyeOgVB&#10;DlaoSAjCdh4Pp5qzcLGDsYB1mZ3PVbHEdBq3qbL31muW+AkV9hmhfbq1lgpbT3Ab8HJXA4HVoH1L&#10;YN/vbcW7vS14v/+P9sPBNnw62oVPx3rw27nV+OnUatSlRmEU7bPccH7iFPn95KmYwM9gvMx/niin&#10;zCaqWw7Jje37PdmZhme70lU95fLzXUv4x9P4puK+AKxBLMpLGy2KK7ZZLDNz7z11eilEgSt1i9a5&#10;77ywmvihFFir6wKwzjILvOrcbrvY5j+y7gUqq5QCl7CK8l5gzhV4zzR64DRLLqY4Vk14q9xwoNID&#10;eyrcUZXmjgJ+8V0thaoqqTiZzJuVzIENlSm0oD7IXOKDrEwf5k43BIeZE7oF8A8yR8QiB0TFOiMu&#10;wQ2ePgbwCzBFfII7l03gSnV2djegyprCxd0Ynl42sHcwgZePPTy97eDkbK5uzm4uly+6W6hRaFMb&#10;PQJriSU50Vi7rQ1tyyvg4L6A6ixXIs2nAlur87uLot1RWZONwuJ0BAY6IT7GF4sinZFfEIuUFH/m&#10;dE+6hhAUZMciNTmQHVAiqglodQyzu2TpOC+0xHqjmTm7Kc4dLQme6FjsT0sdivUEdjPVd3tRAvaV&#10;L8ahGgE1gzktHQdr01jp2F+9GPtrqMRsD7CVx/oAPt6ijTKfbKONJmSnaZsl657rLKUtLqOqVioQ&#10;r63VgBQ4b6yvVeDe3FSPW5sbcHMD17ntOiEWVZa6yuXrBPsa2yurqnCBn82ZrlKc6S7FCXYSAvOR&#10;thxWLg4RnD3sYDaXLsZKOqv61HBkRfgizM0OtqaG6jelx4wbR5BFMfujX7+v2X6LbwYQ4EEavIOH&#10;DaMtFsXVwJW53TKL6k8yCPWXgdw2DNOnTIDTwgVID3DBckaQQw1Z/D8W4Dodw1Xm2CvdRehdUUJh&#10;KuYxX4GHG6rJQxUdaw2eKEvcQJUlsFRZscavdlFlCe2b3Y0ElZDub8OHA8vwkbCqOtSOD4fb8fFI&#10;B7472okfjvfgxxMr8PnUKvx+fh3+/soWHOwogfHcmXQNI9StcyZNnaEuXphC2yz38R43YTLVeSr6&#10;PdudgRd7MlU935WJl7uz8IwA3yfAD1Vp8CrVFTstg1zrxDZL7hUF5rJM6JDR59V9EzuCdbO0/mam&#10;Vp+VZgnAorxX1VxqKq5kXVU6yywWWeCl6oqNFnjPNnnjFME9WU9wa11xsNIZBytcsbfUDTtKXVGX&#10;HYKWugK0NxaitT4HKVS91CgXLGtciryMQCwKt0IwVbeqOgnZ2YG0ruZIX+KLVTyovLwNYG01BR4e&#10;85l9DanI5vDwMYSFzTQYmoyGtd0s2DrMgYcn1dXFGHPnjIONnaEauLKyNYC5wXxYzp4Ls/maSjtR&#10;gVOYT0Oj3BGd5I3U7DDkFMcjnO/Hym4mX3shFd8C6VTGNKplSIgD8vLikSyWeZEzoqJdVaVRZXOX&#10;hCM/KwaZqaEoK0pGE+1wIdW9OsKJ8HpReQOxOiscm/Ki1EiznBI6311G5atDL+sm6wYV8t6GBjza&#10;1soDbhmebl+GJzs6cH9LC24QvkvLy3GK4Bzlc48SmKOixrTWJwjyqVba6NY82kaxvUU8sEtxZUUl&#10;rq+uRi8Vt1dUlp/h9VWValnU99aWRtzZ0oRbG+pwi0D36kC+sZ778jkC9FU+R5T7Iv/25VXVuMyO&#10;4CKBPkdFPyWjtQTnGDuPY/z7J1po45nLz1ABT7GOM2sebMnEdjn/nB+P0qRgJAV6wN7MFDOnTsNw&#10;ZuI/y6kdlqjqn77uT+UeyOUBtODDoTdzGnxpVXMZWVbwc99Tl6kG3W4xu94kpDeprDdpie+sLafj&#10;1GB9vIkZlnn2yeYqNQAloD6n0gq0rwRWnSVWFnkPFZcKq1SWFllU9iOB/URYfxS1PdyJ7wivprxd&#10;OoCXU31X4efTa/HbhQ34Lze24+WBbixyt1fWfyyBlYEsuZHdlOkzuUw1losZnu/Nxsu9OaoE4Be7&#10;M/FUB7AMZGnWmSWDWnLuV6yzLBNeGXl+KEDLyDNL7PSdVbTPVOFegVhXX1RYWWgBWBuwkokZakaV&#10;XM30BVa5EkmWBVoPnGqg6jZ4sTzVpYzHa91xqNoVhypdcaDCGXtKXXjgUnlkksKuTehuq0B1WTqV&#10;NwkFhKihIgmluWEIC14IF5eZKCyMJCyhSE/zVCAXlSxCaIQVLCwnwM5hGoIF9HBLOLnNgY2DHoGc&#10;CjsnPdpmfRgvnIzZc0Zg7vwJMDOfA3OL+bA2M4CZ3jwYTpgOc725cPOwQSBzq4xkL7SaDkv7WXDw&#10;0EcB4aqsy4I3wfUJsERsojfCqLauHoYIDrVDeLAdYhe5oL42CxnpQYiP9cDiRF+UUH1LCHB7eSba&#10;+H9aX5KEDVTWQ4wGl6iEt9bV4QHBfLqjDS92tTMCtePlni682tvFtgNPCNJDAvRgfTUPxlo838o8&#10;tqOV9m4ZD7QOvN7XjTf7l+MF93+wtRm9BOsi4TkrGbh5KYsWuoUqTIt7hkp8njb6MqG7Tth6CWIv&#10;O4Abor5cVsBuasDtzU24zfbWBsIsdloHcC8f1+y1VCOuEubL6+pxmgCfFCvO9pRYc77e6e5iXCHU&#10;l6n0ovxq4EyNghNg1jFm0OOt2TjMDL2firm3Jh07K9KwujAWTUvCkB1OC+5giYV602BnqIdodxsU&#10;xwVjTXEijrZk4apk11WluEVr38u6vaacx3QlP6c+S8wMu4WfFyEVS/yCWVaU9ZWyxpJppRoJLPPs&#10;3ma8O0BbTJXtq4/Mtd8d6qD6LlMAC7A/ENgfCOyPx7rxo0DL+kxwP59cgZ9OrsRPzMG/nF2L3wnw&#10;7+cF4p2EeStq0iIwcpTMMZ+MadPnUoVnK4DlZ2SowAR4HwFmPSO8z0WBdy7Bwy0JuC/gUoGl1eDV&#10;VPj+Bq4rBQ5XkzgE3rtfJnGE4jYhvrXij/pbgK91BdI6BygFvkzrfJGqK8orCnyuWQNY2rNNnrTL&#10;njhOgCXznqpj5q12wzECfLjGk5bQgyBrFvpAjS/aylNx4ug+rFvRhLL8BNRWZuDwgc3IzwxDdXki&#10;oiLtaHnnIyTUHBmZvqgoj0EuAQ4JtSC842BoPIxwGcM70BSmVuOZY+fDwXW+UkxXT0PaY32Ymk+h&#10;Gs+Hkcl0mJrMgv7cKbA0nA9bfRN4WznC08wWdmYLYWI6CwaE3cx6BgGeDVvnufAPsYWXH5WdVnxR&#10;LJWZdtfSdibMbWbAP8ACS6i2EcHWSI51Q0FGCIqZwWupzusrFmM3lfEEFfAoLfBVqt8DHvzPdyzj&#10;AdVGm0Y7tr8b3x1eju+PsI6txI8nV+PT8VW0aMsJKffbSWXY1Yr3Bzpp37gvt393pAfvD3bx4Otg&#10;tVNFlhF4wr9bOoI2urBWPKCS3iRkV1aUEdxCnON7OEMllIGoK8vLcE1yLR+7QfW9SZBvE9I7hPMO&#10;7bOqjYSY68pKi1KvI+wyyLW2Cvuqk7E6LwJbm5j7I/3Q3VSDpclx6G6pQ05SFFa11aGzPAcH2YFc&#10;oJU9016oFPhsR4E6RXOmNQunWaeamdtloomMqDMCHKIqSxQ41ZSBSx15uNSZr/LqLSrq3fVVVNUK&#10;thU8hitZoq41eLy5jtmVoG4TVW1Qg0/Ptgm02uDTK4L6huoqCvtWciwt8dt9yzTV3cdse6iNnyVB&#10;pcp+d4SfMUva76UVq0yYvxelJbhKbY8vV4or8P5EeH8muL+eWYNfzqxmrcFfz28kxJsI70b8/bWd&#10;+Psbe7CDrnLejMnqgotJVOIp02ewFQXelc3eNxvPBeA9WUqFn+1Mx6OtiVThGNxjKZD7Bq7UqSQq&#10;s06BNfWN+GKfZarlHcJ8Z1UYM0Mos3CfAjMPq9NGfQD7q4GriyrjEmBCe77ZE+dplc8y555p9GL5&#10;UIG1QasTBFjU91iNG47K9cv1/ixfHKkL4BcWhPaqZHR30KZdOYnCrCgsSQzA8u4a1FSko4EWSTJt&#10;ULAFwiKsmYP9UJgXjLxcKl2CKxxcZmO+wSBERNvBjzZbT38ozGynwtFtPgJCrWHvPIfqO5YqPJ+2&#10;eSFm6Y3E7GljMGPCKFgZz4e9qSmsZxvAYsZ8zJswCXNnTYKJhdy+Zwb0FgyHu48pbbMJHKnEQeF2&#10;iGF+dfc1hb7ZJFr0CUik3a/OjUBbQQzWlMRjV306TndRIXiwP6BiPtnZilcHu9mpNuGZrG+qVVC+&#10;JWwf9kuPvooHwmoeCOvYg2/AT2fW4WdpT6/Hj6fWMmetwIdDPTyIVinAvzuyQi3L9o8E/wNf+90B&#10;wryvA68I8et97Tww29X6S8L9jHA/2dFMC97A46EGdwjCLdrL29Kybq4lwKxbVPleKtkNPnaLcPSu&#10;kcGrElzqFugJU4+cRirC5RXFtMVZ2FIWj4p4P5RkJqG9pRHW5pbo7O6An58v1m7aDCdXD2xc3Y07&#10;tPtP2anc3cJOgfn63qY63OXr36e9vUcQ722o4rFai3uyTpdxn/s84D7y+ANa34dU04fMq4+36EAV&#10;SEVZBVTC+YzqKqr6Sg04iQ1u4TLbPmBpg8USv6eavj/QRoClJbDMsgpetgLpR1pkgVcrQisQC7ys&#10;T1z+8Xg3PhNeqZ+YeUV1Bd6fCe7Pp7VSCnxOFHgTfiXIv7H966Ut+IfbB3FlQxOczQyZ7+Ue5jMw&#10;ddoM9HshwO5ZimeE+NmuDH5ZGfywBOAkPNgcz2IOZomNFqC1TMx2vUBMmGU6JXNwH8B3BGBd3aIa&#10;q4sgVrBdLkosVzUF4ioB7ht5vigjzQIxc+75Zneco20+S8t8ql5Gmmmh5Q4gOuusQcxlgis3Hjha&#10;78de1x9HGkOwqnEJVnTXYvvmHpTlJSAu3BmNtdlorFuK1Str0dKcg5hoZ2QwDzc3pKG8OBIVpdFI&#10;SHKDm48B3Hz1kUBb7eq1AAuMR8LCdjq8/E0Qn+oBTz8THkwE1WkuLG1mQ2/uaMyZNQFTx42EwfQp&#10;sLc0hsnsWZg/fgrmTpjI7aO0u21YT4eJ1SRExLjChfD6BZgjIc4FSZH2yFzkiOasIOygWpxfITmw&#10;Crepdk+3tVAFaW+plm+Zgb4/thqfz6zHdwTvtcBFmF8T3je0wO/38UDhPj+dWMMefB1+Oyc991Z+&#10;8Zvx67nNPDA2fAFYYBRIBWSBtq8UzIdXMIut1FRbgD7cw4NUlJnqvZt2m+/nFZX8NQ/k1zygpd5I&#10;u6eVHX4LIWjGk+3sWKhYj7c34j4VTSC7s6EGtwnaXcJ1l+DfUy1B29qA+9uacY0d1EEqa1FCGHIS&#10;o1GUk4We5V3w8HRHeUU1zBeao6KmFl7Ojti/rATfnViJN8yPbw914e3+dv5/WIRJ1FHUULLnq11y&#10;flWDUXKqDC5pA0vNupJ8KvFB3j9BJZgvVYYVSJep6lPYdywNWA3aDwfpdmiHxSILvH2gagNSVFsC&#10;rEqWj3QRYHaaqtXUWNlnpbyEVwfwTycJsGRflX/X8Dvjd3l2vfoufyHIv6riOtX49yvb8fjgSkR4&#10;OqkZZuMmTaYCi2VmSRZ+TpDVuoxCb+kDOF4NZvWdD5bzw0qBNxBkZaW1+dD31kQqaOUKpbsyDXN1&#10;BG7J6SQCLFcwKXipwNe6gtQsqyvtAWr0+cIyDWBln6m+Zxq9aZ0JMKFVt+8htCfrvQiuF07U++Bk&#10;ox9ONAXgWFMgTjT40z4R5MYgbF2WifWrm1G4NAoNVZlYmhqMHVs6UZCzCPv3rsau3SvUKaJVyyvQ&#10;wxzX0piOMkLcB3AI1Tcu1YuWdgpMzCYo+xwQaomQKFv1uG+wOSxsptJGT4ah6USY0ibPmz0ZBjNn&#10;wN7aALbW+pgzbRLmTZ+KyaOGw8RoKuYZjoNvoDmfawkHp9mI8jVBd24UTrcV8vNtwXcHV+HT0VU8&#10;AFYQkA4eNJ06paTFOrWaCkolJYTSinJ+pFK+oeo+39aE97S+3x3sYa5ibqLS/pXQ/t35Lfi7C9vw&#10;dxe3s+feSiVeT0u2XinsU9rDt4T4/X4edPI3+De/V/AupzrIAUUV59/8ge33x1bwABTAe/h+ujWF&#10;JjB90MoB/Z757h3Vp+8glwNeA1ugoGMQSAj8S4L1gvWc8LzcS3tOZXtK6B/uaMF1qvfp7iKsLklH&#10;xZIE7Nq8Dhs3rEF5WRm2bd2Oxvo67Nm9C3l5OThyeD9+uH0Cn6lSn3jQf+LB/x2V7Puj0iHxcyNc&#10;8j4EMLUs75HvWVoFIN+fqOlbvqf3BF89LvsdlI5K+z994PIHdg4fWbIs+ylo+X+Vv/FRMq2UWGXm&#10;Wa34PehGk5UCixLrAP7usMSVvv2kMxYLvZyfsTbq/CM7JKmfTknJ569b1oH8WbXipuQ4WMd1OqyL&#10;m/BUBre87CH3Kev3ZBeBFessCiwZWBSZAD8WC03lVYNZGwVWOQcsrZaF1RxosdAyqUNGouUSQ5V/&#10;aZ25fItt3zXDfRZa7PMVqq9cSSQzqs71jToLwC0avH0AnxYFphKfpI1W0FJ1VTX5awAT2pP1AczI&#10;QQQ4BFtqCG55Bkrz41BRlITVtM+drUXIlpu71WdTeUPR2JSNVT0VaKhNp7WOR1aGj5rQIQNWAms0&#10;bbaoZegiJ9peI7aO8A4wo/015rIDzKwmw9p+Fmwc5mCh+UwsmDMRRgumwdVlIQE1hqGR/BYSFXj8&#10;UMybP442egoCImzg7jobdYsDcLGzAu9207ruX4NPh9YR3rVUvbUEaTUPFn7BR1fih5P84k6t+WKD&#10;fz23Ramp2GGB7h3BfUsl/o5Q/ajgpd06R5vFfQTg/0Bw/0qIf+Pyb4RalPQec98LKvcH/g3pBD6J&#10;4h7hwcPnSwfwxYKzPhPiT8dFkVdQMajKrD+Alg5GDlIemDwg5UAVhVG5Tw5yPvYdS5RH7ccStXpN&#10;qN8QIIFDwH9DOJ4Q4psb63CR+Xl3Uz6SfOxhuWAOv6saPHn8CJ+++x7vP7zDixfP8OHDWzx7/hj3&#10;Lx3DTxe283NZj5+pTD9TmX7igf4DYfiB7/n7Yz3qvQgwHw8LhOI4tPcr9f5gpwL2gzwmQMr2I+yg&#10;uKxg/Zt9FYjcT/4PfQALjB91QH46Lh0tvzPaYsm3ClL5HOR1de9BwdsHsGrlOT18rg5kvmd57wpm&#10;tazZ68/snH5UtZrF74iPfzqu+y64n3Tu1zc0wN9mIfo93Z2Lp7sJrwKYVpoAP9mZqllogVcGsai0&#10;orZKcXWDWffENsskjnVsRXFXEVoqrgB8U6zzF3ADlG1WytvBg7hNMq/c90oGrDwJrhfOUn3PNHky&#10;73riNDOv2OfT9WwbfQmvP0HW6gSX/wCYRYAP18lN9wKxuy4cnTXpiI/yxJLkQHS1lqKmLJU2OgvF&#10;hfHIzV2E2FgXLKWFbqhLRSbtskzqyGUWjo51QmiYNRwcZ2Pn7rXoWVnPrGuA+CRvhEY4oKOnHDkF&#10;sWoASga1PH3MYGE1CwaGk2BkPA2BwU7wDXBQ9louCzQ0mow5c0bC0WUuQkPNsL1mCd7tWIlXW7vx&#10;YnMnHq9vwfPNbfj+kNimDbRUa/gFa3n0I9sfCbEcoL9d2IK/XiSMbH85u4lfOC0uARTr/P0hHgAC&#10;8Cnaq7MbNQtNtZXl32X/M5vwcnsLbjB/yuDMOyrve1poAf8TYfxBOguWqLAC+AQVn/WZCvyDHCxH&#10;6QLY9h1kaptuWdovCiIHoiiLHNQ8SOV5aj/WJz4mB/UHlQ8JFx8TYN6zXgnEdBM3mOsOt5egOTse&#10;u7fQSfz1V3z38QNePHuB23du48LFCzh79hxu3b6Nly+e4pfnd/D71T2atWQ+/EUgPs33TbVSnQ/f&#10;l4KEnY44me/5N6UDEgBku2Z7CaKCie+P9VE6Ix3Qaptu/Tu+T21/6VxFTaX4PHmugHuc9vi4BrJ6&#10;DdWpSechwIsy9wGtPU89Xwezeg1V8vd0y/L5Kdut/T35HLVOSV6bnaKuc5HP8/neduyqzpRR6Bxa&#10;nFza5xzaZ6mlXwBW1lkGsNQMrD/gVRc9qHPBmm2+o9Q3jACHKrvcd+pIWWbW9Z5g2uYgXO4IhFxN&#10;dF4H8Nkmd3WqSAasBN4TqmiVaZ1P1/kQ4ACcIqzSKpCb2XL9BG2zBm8AjhDegzUBONgQju7aNIQS&#10;pMrixagulZybhIaaLJWDUxf7IjnZA0lx9lhOIG/cuoJlrfnIyfZHQWE4AgNMMX/uEBw+tgM1tbnw&#10;9bdAbDz3T/ZFe2c5ktOCEBLhSLANERrpBDe5v5W7Ce32NIRFehJgO9g6zIWzsz7MFk6B3qyhzHJG&#10;6GHn8cvJnfiwjzZ4/0Z8PrIN3x1Yh1fbmeP2dNEybSSwosTS067mFyY97xpCu5nwUk1Zv3P5tzN8&#10;Lh//IINNzL9inz8fZw/NjCzP/czX+IEgfiTYj5k/r3fk4/aKElpeWkPJvZJ/D8ipjb6DRKsflNKu&#10;UOCKCkvJ31HgEkA1wYBqoJTipDbZQFMH2m61LPv0cFlbFxv+02mxgStp+zQF+Z6gS33H1/xIQN7x&#10;4HxNgB/uXIaLK6uwrTodhzYwy//wI148f4Hff/87/Prr7/iPf/+f8B/+w3/Ez7/8ig9U5BcvX+Lz&#10;p+/wy6sH+P3ydjXQ88t5fi7svH6kEv98di3VSRSZ70u9D0LNv6+Wz/Axvuc+5fsCB0taAUiBKuCr&#10;ZYFcwNFgF8i00oEqnYGAy/YD9/2g9pPHuJ3QvidkSuXFjgt4AqE4EG7TlJ77y2OyrFrNsr/nd/RR&#10;XAK3S8bXYkE73rLe0E29ZUcsMebpjmb0rq35W4BZVOIXe6jEO9PU3OgHYplVaRCrgaz10VRfAVjs&#10;8yLCTHhXi23WrLPYZjXizFKnjATiLh3AzL1y/a5cuysTNc42yUizqK6orwbuccm8auTZW1nmUwT3&#10;tEAs1RxIiAkv869Y5yP1wThaH0SQg3GkKQLNBeFITw7B1vXtyE4LR09HOTqXlaCyfDESk9yxJMMX&#10;ifEOKCmMxGbm46aGpSgqCkd2dgBcnWfDzXUBFkW7ITLKFV4+JginhU5JDaByeyEqxh3Z+fGIT/Yn&#10;wA7wD7aBndNcWulpBHkhjEymYMH80XBy1YeNHfPx3BFwcZ6DI8sK8fcXD9Dq7sZ/uXIC//nyMfyn&#10;y4fw8/EteLWjjcCsJxS004RQwFXqK9aZSvqbnE5g/XKacFI1xQKr00WHV+IdM/Or7c1qRPqWXETQ&#10;vBQnKpJwuCgGF5uyCHE9v3jp+TXVE3BFfb9npv2e1lLajzwgZPkTs+4PVALJwWKjfxYLLzArQDVw&#10;FbACCUEQiMXuyXlLKdn26zkZRFun2l/OrmGtVsvymMDzw2l2TgT/ez7vDQ/Wp7tacWN9HQ4352Fj&#10;1RK8efIAz6i6v/36G/7t3/8d8u/f2f7zP/+zWpZ//+k//yf8/PPP+PHHT/j91R38dkmigqjwJnym&#10;Iv9Ea/2Zn5VALK32XiUWSCTRLRNoAVv2UbZUwSwqLUrYVwInP++/gVVAF1Dfi6Pg41IKXmnVOpVR&#10;ip3iewKrBtsUiGLdJTp0qUFE2SY2/h2BlHGFt/u0jP52P/M52zcyWEhA3+xtU60aaNtNx7azUY0j&#10;PNvZgsfbmvBoSwMdcj0ttJxG+hsFfkEFfrojnRk4WY0+9406qyuTCPH9dVHqmmFlnWXiBu2zjDYL&#10;wLdoo9UNAeQ+Wt3BqrRBqwBc6vBXuVeuKjrXIgDLwJUvrbMPM6+ASmAJ8skGrhNWyb2naJdPSUto&#10;TzUx87JOsI6pIrQNIeo00hECfKg+DGUpTura2abaHNRVZmAp829ZUQIqSpKRlx2G/FwCnuYNX9+5&#10;iIq0QnF+BGGmtWa+9fcyQVyUG9zd9eHvZ0749BAd7YzgYEtERsrsKDds27kaq9a3ITDcGn5BNuo8&#10;rp3TfBibTsf0mcMJ8BjY2c1W96S2spoOLw9DbC1Lxi9HeYAd24a/O7cfv5/Ziw971+LB6nq83tVB&#10;9aNiHF1NwHggiMVlfX9wOdW5Dc+31vPzr+XnloUjFXHYxg5oa4YfNqZ6oZvvv8nbAHVe+lgV44yD&#10;hdG41p6PF9tkcryoKiFjfaJNlhLLLQNW3zEHfhQllnPCBPgD/84nHmCfeTD/LADzwP751FrVacjA&#10;iVIxBYGc4iCctKwChqjwZ0IpI6TaKOkmtrT95zcwg29SExFk5FTtz/oszyHsnwTg/cvU6bELKyqx&#10;hZ3r/p4G/PL5M959+A7/+m//psD9t/+nlX//zuV/+qf/hk8/fMLnHz7i14fn+Z4YHxgZfibIP6lT&#10;aLTUMuijcrJkZILL/4v6+wK2wCzrsizqzFJ2W6x2H7wKTgG4b1kDWNo+le0DWAbStO0CrihsNyGl&#10;S2JJ+1YcEz9nOTX3RtSTy7L+ioC+IqAvdsnVSC1qsE9b19T16fZGvCCsUs+2N6n1J6xHWwnu5np1&#10;quzexjodwMo6Z6tSGXi7DGKlaBlYB682aEXbvHYR7oh1VvZZN9rMurmS8BLcGz0hBFdKg1cNWhFe&#10;NVGj1UfdgO6sUl8BVWwys24TAWadbiawAi0BPk2Vlfakss+BClwB+GQjIW4QBQ7E0YZgHKYCH6qV&#10;HByC7nyZDGGPtat4cJzdj6ryNBTmRKG0MA5FeYtQXZGM1FRPZlYjuLrORHKCC3IyAxAk52md5sGf&#10;Gdffz4yAL4Sz0yxCPBsOdtMQEe6oTgF5eS9AcJglvGm37Z3nwtp+tmpNqcJ6c0fBxGQSjI3GYKHp&#10;eHh6GKkf5c70N8P7jfV4vrYZLza24enGVtzuqsTd5VV4sbUFb3YSVDm3urwIN+Ri+MY07CmJU1Mj&#10;97aVoJadUIVcEkklbwo1R7WHHqrc9dASZILNaT642p6Ht8xDYqHFin9/hLBKrqWiy+mln05QAbn9&#10;83HpKGhjZSKHUmN2FDygvttHFSbMfeqrWWntVMav5wgHq28kVINB8rkGiZQ6VymnOM7T8stI+MUt&#10;LNr+i7T9tP7y+K8XRSHXK5v7gZnx+d5W3N3ciFPdVVieF4fTOzbi/fsP+PX3v2qg6sD9t3/X4O0r&#10;+fcv//Iv+OmXn/HTz7/g90/v8MulnewkNtNKb+H74XulGv8iMLMz+cz396MOYGkFYFX8/4nNVqWy&#10;sdhpDWJRUYFSZWNRZR24Aqxsk/og+3Hbe4GWrUSCd1RnUVcN1k4NVn6urwjuK3aSL1mvZMLMl8ky&#10;y8hbK57taMGTbY0EtIHgNqnlx1IE9SlV9smWehWJ7m+sUXVvA2t9DcVTZsCVo9/jnTJwJaePNIhl&#10;WQB+uCVZAXyP8Gr3vyKworis2wRXlRpxjqTyRvwNvDpwWZdk0IoAa1cXeavRZm3ASkrAlYEqaf0I&#10;pi/VV1Pdk30luVdGmwVkVUEEV0aeBWBRYALcEKomchysDcLOmnCU5yeirZU9+4ZO7NjaTZWNQzyV&#10;NW9pOJoblyKLwEZF2SCIAPj76CMxxgleLnPgaDMJsVGOiKWaRYTZwsNtHjw95SdOZsPJcSYttRH8&#10;Ak1ZxrBxnA472mMbB5kjPVv9jIu+4RgYGIyBBZdj4z0RuciZOdqMnYIxOpJ8cZt5+8mKCjxi3ekq&#10;xfVlebjUko0TtanYTifQlOSDvAgXFCf6Iz8+GDUlS9HZXofG8ixUF6agq3oJOqPtsDmVn2NzFl7Q&#10;fv/C/PzraR60BFXy8Ccq7o8yGEUFlUkdP9Oa/3qGdpz1OzO0KOvno1RnWmZR3Q88uESFlQIzewvE&#10;ckCLCv+mBok0gH8hzHJOUgbWflQwCBjrVPaU0XJ5THL639HS9tVfxd5e2kJ4CRfbnwjVJ+77lgA8&#10;oMLc2tiAw21FqE4Jwbmjh/D6zVta5P+iIP1baP/f+td//Ve1z3/9h39iNv4Zv90/xw5GwN2s6qez&#10;osTMxfI+xSqrViw8i/+vT4T3EzsqGe1X6+zoRIGVCtNOC5wCbp/KKkusqw8y8YWf03uJM4wl71iv&#10;Ce7rQ+2qXtESv6QFltNlCla2sv5i9zJyRWVV58xbCKsoKmFlCahSj7bUkTnWZh2sMvWVJVNg768j&#10;tOuqKZiVuEloe9dUqOmfV5cXo9+jL/DmKHif7cpSAD/YnIiHG6nAco5XlFcHsJznlVNEt9dEUnVl&#10;xFnUl7ZZwavl3qudgbgi95ZuD8Ql5t4v53pbqLxqmqRkX019T4p1pvoe1wErI88y2nxcjToLrBq4&#10;Grz+avDqCPPvYUJ7qD4EhxtDcVBGognwwdoQrKVqVVdmo64qGz2d1agsSyfECSgtikN9TTrys0No&#10;le2RvtgLgX6GcKPSOllPweIEVz6egsWJrnCxnwFfz/kII8gurnPh4iIXKUxg1p2HtAx/2DrNhLOH&#10;PixtpsHGfiYcXObB3Hoa5i8YAz9fc4RHOiIq1g3JqX7wDzSHOaEO9zRGjDuLypwVaofUABuUJAcj&#10;JcgZMf72iAtxQri3FQpSw1CenYyKoixkJYZh68om9JSmYnVOBGFfjPtra/F6p5zPldNBtMdUXBmN&#10;/okK+4sAK6eVeED/lQfy75KjaSt/I8B/VQDLoBcB5kH6Iw/CTyw57fOjbjBLDmIZeRaAv1holjba&#10;K4NFYoXFloqaahBLSfYU2EV1/3ppK/7uMiGWQaYr2/ELl3+ipf6F6vyJz3vFv3l3ayMur6rE/vps&#10;dBctQe+Vq/j4/Y/47//jfyg4BVT593/Z57+BWP79t//+P/Dzr3/FLy/u0R1sxme+/o/8v37m//9H&#10;OW/OTk1g/YGfiSo6kU/c9j07uu8FWnmcn4c2Os3PQeCkQ/moWgKsTjUxt/L9vmW8eUfnohWXlU2m&#10;yvKze82s++pAO17so/2ls3jOzPpst5z3proKrIT2scxi4//5IUuyq0CqivHoAUumdN5dJ9M8q8hV&#10;BfkqVyXrd9ZUkS8CK1NWl5fgWncRrvYU49qKUnWVVL+HO2XuswbvU7WcSQlPVQDLZA1toIqZl4qr&#10;Mi/t8p1VmureZN7tXd4HL5WX4GqzrJh5Ce8FlXkFXrmeVwP3rLosUHKvDxXXi5DKz7lQget1wFKN&#10;ZYKGyru0zqK2J2in1TqXtdFnDeDDzMBSB5iD91f5qVrXkI6i/GR0tVVgzcpGlBcvRndnJbZu7eBy&#10;orqpXVKcM1KT3BERagFXAhjqvxCNhFcycVKcExxtp8DHYx68PA3gSMDdCa5cpeTiPhf+wXKnyQVq&#10;coej2xwq8Cw4u+lDb/4ILCDA/n4W8PY1RcQiR8QluMNOzhszK1vQTs9dMB5zmJMtLWYiLNAJqbEB&#10;SAhzR0KoO6L8bJEY6ozCtHA0VGahIn8xihazQypJ4v8/G2cbc3ChaSkBrsbb3cyu+8UG09bJpAzm&#10;WxmN/vkk1ZAHsMD7d1Sjv9JO/i4KfJoZVSaEiMLyAP0kdpAHp+Th7/YzA9NSC8B9o9J9o9E/6mzm&#10;zwRPzeoiGApgAYXgqhJlloE2gZz1Gy3074T4N9avl7cq9ZV9PtHOfmSn8IzvWy43PNlegOU50djQ&#10;wvjQ20tb/Bv+5//8nwrOPlD/7d/+Hf/h7/8z/uf/+l9ftss/ycn/+3//H/zDP/13/PWH9/jlwnb+&#10;jc34TsAlrN+zAxKAtRJgV9MWr2LpWqqogpX/Vy3rSgm4VGDGj3eitlRXlWf5+apMS0sseVbq1QHa&#10;ZLHHorjM88/3sqi0T3Y1qxJgxQaLHX5EC/yQmfUB8+p9KVrgu2vpwmROtgK0giJIOAnkdYGzu5Du&#10;VXfNcXcxrndxW2c+mcrH1Y4CtqyuYlzuLCJfeeh3fzuB3ZnNniIbT3Zk4PH2dPYUkn8TcFduK7tW&#10;l3WlBGBlnWXgKlxTXgWulHaeVxT3km6wqm/A6oxAS3hPyYgzbbPMrFIl8NI2q3O7orhU22NcP1bn&#10;h+ME9SjrBC30cdZRquwx5t2jorxU2wM1VFyxzqwDtQHYV+WPPZU+2FwdSfVdip3bVuPg/g0o4EFS&#10;WbYYjXXZqCxNQWlJPApzI5C1xBdR4dbMvnpIjHZFTUUCstK9kRLvgpAAM8QSQFdnPVjTWvv6G8E3&#10;wASWVpOw0Hy8gtfdywCuBNuJCi2XG86ZNxxm5pPh5WFCxV4AdzcDdRrJwYGQ286CIe31HL1hmDd3&#10;OOytZyE51o8A+yM+2AXZKaEI8zJH6iIP5C8OQ1dVPtaUL8He+qXqiqNrcgF9fQbO1KQyK5fh/T6q&#10;Aw8omdTxfk8HbbCMKstpJZnYIbZ5vVJfBTFh/oXWWYDsg1RmIb2Wa1Z3NuPd7hZ8T5hVEezPMjOI&#10;qiRKrKmTjNLKqRjab1FcsaSE5EdRYSrvT5KT5bwzFVDa3y5u02yzqq34mdb6M+s91fAVoXnCfHiT&#10;+ffcykosWxKKAGsDbFrB9/T+O1ro/6oA/Vul/cd//G8K4r/9J8os//5OTjF9fIufL+1Q4L6nyn5g&#10;fWTm/46O5CM7tY90J1LvCWafBZZWlPUdo8T7w2zZAb49KLCyuK1vAEryq7LDbF9IduXn/Yqf3csv&#10;artMKeyTncyshPbhNqqr2GEZJWZ7n9n1Hu2wXERxV3LrukoKYrWywddWFNMGE9yVpVTUIlzuyGPl&#10;42JbLrnJYZtDjnIZP7MZP5ey2IEvyye0+YymBbgoF3S05BLgHUvxiAr8WAGciUfbl/BN0KptTFB3&#10;qrxLCy0DVjLq3DfHWTvnS/u8MoLqG8peIpg9gthlfy33EuDzchE+60yzDE7JKLMOWlFdmWVFeE80&#10;0C4TWFHg48o6C8CBVFd/QsrSneeV00UCbV8dqA7EftaB2kDsqw4guL7YVeGHXeV+2Fbuj56GTKxa&#10;3oD8pYtQlButRqHrqzPRWLsUOdkRKCmQQa1IBPoawZP5NyrUHg2Eo6EmGbERNtymh7AgC3i4Mhs7&#10;zEBEFDMxLbWJyUjY2k+DB58XFGIDJwLuRist9llv3hB4Me+am0+Bgf4YuLkZwsPdEHZ2M6ni82Bs&#10;PAH6c0fAcMEoKvxs/k1nxIa7IjHEBTmJAYjwMEMJFbejMAl7ajNxkdDelut5V9fhGrPihcYMnK9b&#10;gpudxXi2ReBrxRuZXSUXNOzrUIr6wzEBUAahVisL/DuVUkqyrwxqyWmLRxvK8XBdOV+jns+XW7q0&#10;EV5t0v2no93MwpqN7rPU2mSIFbSYBJoQCsAypU/ZZ8nGhPMX3SiwqO7vV3Yo1f2F6vsr13/iYz+y&#10;vqOFf3NsDZ4RljvbWnB5XT0OdJQib5E3WsoK8OHte/z44y8KzD6A++p//a///QXov/336Ycf8cPr&#10;Z/jx/BYCvF7B+/74WrwhrG8FTJm5xnrLesO/+47bBFgpAVQbbJLLKQktO0UB95Vsp7q+2NNGK0wb&#10;LFaY7ZNdhJUQP1PQUmnZ+T3eQYXdTnXdSjtMtX0g0G6hLd5ai3uba3F3Yy1u0xrfkqLa9lnjGyvL&#10;VH5VJfB2Edz2PAWlgHpe7mTJ9lxLDh3rUlY2l/PIUx7OShFceexEY6YAnI1HO3JY2VTfLL6hLAIs&#10;1wMn4d6GBPYYcnP3vtvORuK2jDrLbCsZdV4RTpkPw9WukD9+BE1ZZ+Zetmdb/fjHtBvPKYipxCdZ&#10;p5v9cKqF2Vad16XKigIz92qniAgsrbPk3CP1hJnwHmHWPVgrEIeo0eYDNYSXCryvKpDwBhBcX+wk&#10;vNtLfbG1zBfLCwNQkh6EkrwYFGQvQlVZKuoIcG5mOPJyF9FKJ6hKiHZBeKA1IkNsuU8CWmi/k2Kd&#10;mYtn00IvQICvCQICzRAnudhVD47OzL5sAwh3YrIvPD0NEUiQ3b20ix3CF7nA2GQirKxmYFGEG6Kj&#10;veHkpA8vLzPYWM+GpdkUeLqZINjfFglRXogNc0VmjC/KU/zRlhWKXczo57tK0bumhp8/D4gNjews&#10;q+lu+CXzS73YkIHLjVm4u7Icb3lAfaA6vOcB9ZEHnYwqy+iyTNIQmywgfybIorgvdjZB7td0ZVkG&#10;bnbn4QUPttdUjnd8rtzmRXKwTB74jlnue91EApnHK89VM4gkExIKsaICrxq8EvUVgGmZf6b6Sv16&#10;aRt+v7xDgasgZv3MZQH4e+bUN1TF5wLwjlZcWd+A8+sb0ZWfQIj9cPvyRXx89x3t8v9WcPbBK//U&#10;iPT/k4f/zz//Mz5++owfXjxgtt5E+7yJAK/DO6rta0aLVwTy1b5uvBZAD7DlugDbNxosrQwuPZfR&#10;4F3aqLBse856yuXHBPQRVVWuBJNz1g+3y3qLqofbmhWsD7f3QcsSYOVswgbaYmZauWLrpgw26Qad&#10;blBte5llrzPHij2+RLW93MlWFQGmAl9YlktecuhWsyl82XSr2RS+pYybXOb3flpusECgZdvJ+kwc&#10;qlqMfne3ZuHBNlFeQrx9Kd9UFt9MqoL37npR4Viqb4w22iw3fie48hMsvSsj+WbkN5XCcLlbACa4&#10;BPg8LfQZmefM9twyLtNCyyki7eZz3qpOEmAB9zghPtHCnMs61kTLLBcmEOCjjQJt8JfTRJJ3D9YF&#10;K4il9hNeUeC9Cl4/7CC024p9sbmEFrrEF+uL/VGXFYBldUtRXboYTfW5qKnMREZqIHKzI7E0PRjL&#10;uyqwblU9kuN94EerK9fibiEwRTmL4O40V0HsTZscGm6DmHg3ePsZwcfPmGqqp/JtbKw7XJznIyTE&#10;jpBbq3JxMSC8egR2IeJjfRAS7ABzQuvmZAAL0ymwtdaDt7sZakszUZgSjqJ4X6zMj+X/J03lmrvr&#10;ZHBDLttrZWfaytzUiFvLKxTA19tom6jAF2tTcZcHwEvmqXdUBgFYRpM/7Cd4Cj7mWlERPvZgfaW6&#10;Dcyd1UV4uqUGr/a0aLN+eEC/p+1+yw7g7Z5WZmqtXhP0d1x/z+19s7YE4k9U4U/MktoECd3I7pm1&#10;+EFOzehy8E+Sg+VKKCna6J9l5Jkq/JMATLiVAjOTPj+8Evd2tePqxgZcXNeIfe1lKAhzw6bWKnx6&#10;/xE///Tb/6/aCsBqBJqP/eu//hv+4R//Ce8+fofPz+7j3fF1tMVraYtXE9YVtLg9eL67k2B2EMwO&#10;PN9JSHfqwBQIBUZCqNqtYneb1LXPCkRde5c5/e7GerLQiHub5DLGOtyha1GXNKq2XrU3CeutddVk&#10;hS1V9qaMFOtKbiUrdU2g7dHqCjOtwNtngy/QJp+nqp6jqgqkJ+Xa7/olOM7v+lhtOo7Wcrk6HcfY&#10;uUsdqU7DgYoU7C5OxLb8GPS7szkd97dmsldZyt4kgzAv4ZtO4cEUT/mP45uKIbjyu0ky6hyJG8vD&#10;NOWlfb7SE8aMFsLS1Fd+P1jd6rWVuZfgivqeovIep30+1uDJklZyrzbqfJSqe1RsM5VX2sMywkyI&#10;DykLrV3nu5/t3mo/ZZX3UnF3E9o9VQSXmXdbuQ+2lHphc5EnNhT7qFpb6IXVBT7oLAhCZ8NSdHaU&#10;Y/uWDjQ15CI/JwoZGSFYsiQY1czFqYk+8HJdAAerqbC1mKzycl1FBtIXh8LJboYCODbBnQq7AJnZ&#10;oSguTYS17VR4ehuhtGIxsvNoz6u4f3o4fH0tCetkWFnOhIfbQgQF2MJy4RTMmT0YFgsnc3kqmqqy&#10;0V2Ti7olEViVH4d9/CJO0wZdZq65s6Yaj7bI4IfMtGnlQdWC++vrcXtFBW72lOEmlfkye97L9em4&#10;1VmAJ2uq8HJLHV7Svr3eIfdfasGL7Q14vLEKD9aU4uH6CnVB+kdmOlFiGYxSs4y4LpcgviOkAvlL&#10;KvErqo08Xy5Yl6t2PsokDzlXTBVWUzzl+TKZQ2AV66zAXYtPBFpdfKHy8AZlpRXEkn2ZgT9LcdtP&#10;57cR4q14d3Idnh9ZiQd7unBtcxMuMSKcXdOAjuxY5Ia64eaFs/j159/x199+12H7xz8BWKx038ys&#10;zz/9jDdvX+ND7ym8PLiCtncFFbeHlle7dljuUPJkO4Hl5/iAEErd39xAa0v4NtSpzvLu+jo6Eyrn&#10;uhrc5uevbkqwtkazu7r1m6u1kruPXGeGvbG2ksts1zDHriKcVNjrfUVrfJ3u6KoCtoiwFmo3w1Og&#10;CqRijWl/WaK0Yo3PMBqdbiC4dRk4SkU9VJmilPVARRL2lSVib0kC9tIt7i6Kw/b8aGzKjsL6zEis&#10;So9Ez+JwKvCmdIJLFSbE9wjzParvXQJ8e52oL2ttLIEluFLLI3CtJ5xvLgxXqLqXmH37rLPAK5b5&#10;NOuUUl2ZqCHw+uBYvVyA78XexAuHa72pqFxv8Mdh5t/D9b4sPyqrL0vLvgdq/Jhv/bGvxp/A+mI3&#10;8+3OCm/sKPfG9jIvbCsTpfXEugJ3rM33wNo8d6zO88Aq1vIcN3RluaEt0wNN+RFobcxVs7HSk/1Q&#10;TEudJwqcGYaC3Cik0AZnZoQinRbW18MYbo7zkBLH93Jgqxr4Cg22QlyCB1w95tEe2yEkzEoNasnA&#10;VQZfp7WzBAHBVOhYX2zcsgKpBN/acjrcaZOd7Zl7DcbD1HgSvF2NsCTaA9vqc/j/ysBOfhlH+CVd&#10;4BcqI403lpfT4chJevb8hPY+lVdgfsj1ezx4BOIbHey52Tufq16My03sZHmQPKI1e7S6DPeosre7&#10;81U92VCpFFQuUPj5tIwey1TNNcyyctlij6a+ezuptO14RXjlOtgPzMbvmYU160xwj2hzguXiCXVF&#10;DJ+vTrlQeX+gAv+gVHc916nGMip9bqM6z6vBu00NXsn6Zylu++HCNnxiTlUAU4HvUx2vMiJcWlOL&#10;cyuqsbe1EPmhzihNisI7me/MbPv58+cvo899//7lX/8F//hP/6gee/HyBd49vo1nh9cym3bh6c52&#10;AtuGh1vY8fG1H7KDkFZKgL0lt/xZXYXeVbSxK8qoioSPinidneNVdo5Xu9lByv2+uuUxwtnDZVFL&#10;QniZ35HURS5f6ta2ie29INaXnellWZcb2cs2KusZ5tezy1jSCqQttL2sk020w7TFJwmsUtfqVHUc&#10;HJFfzCiOx+7CWEIao5R1s9xFlMeY1EZGv3XpIViRFIjOuABUB7khw9kGrnry42abmHe3ZKgSmO9y&#10;/faGFPYyCfxPx1N5owiw/OhZpAJX7PKlbvlRcN3vCbM9p5TXn2/cH6cEYOZcmaQhA1XH6n20X/+X&#10;27+yDnFdSqA9XE9g/xZgAisQH1BtIAGm0lb6EF5fBe+2EqptsQfWFxHcAjesynXFiqUuWM7qyXJG&#10;Z4Yz2tOd0LqYleaK2sWuqKJyVpWnIHtJKKrLF6scnBLvqex0XUM2auuysDQjDJ4uosTT4Wo/V83K&#10;Cg4wowW2RFSUIwIDzeHhpQ//IDPY2k2Fvf0smJiOg7nVFIRFOiE4xBENTaXIzIxRKuziagAzk8nQ&#10;nzcGYR4WaM6IwMGWPHZe6ThcHo9jlUk427jkSw66KhAT0tuE9Q7z7z1C/GCT3MuKAHP99opyAlyA&#10;qwT+SlMmztclsVJwpjIBpyviuJ0RiArwjlbx0yG5MmiFOj8sVzjJ+U11Fw6272WklflPLkeUudRv&#10;JQMTXrHdorrfS+492lfM0jIaLdMNRWkF4pNrtVM0Z7gsFvqsgLyR+VeUVyZtCLxy3neLdl6W238k&#10;vD8Q4u/PMQOfWItnh1bgAQG+xv/buZ4KnG4rxTFWT1EKQmyNkbc4BR8/vMfr169xo/cWXrx4hbdv&#10;3+LDh494++Ydbt++gyfPnuDd6yd4dGQL3WMr7kptbMaddQ08ZuuonFRRdoi9q6rU7X6uLS9TEUXZ&#10;VrodGck9z7x5rlVGePOUhT2/rIDr+cyZuTyOqZAsyZynmTnP8HOXe4TJz6TIry4IkLJNgUplPSvb&#10;JZuyBNLjYoPprI7XU1VpgY+plt+9DthDdF77y5OxS1Q1LwpbCOkGurI1aWFYlRqC5cnB6IgPQHcC&#10;gY31R22IG7JcrRFtZgT/mTPhMnY8Fg4YhEl/+hP63d64mKortnkJP4RU3NmYQk+fiBur4/ifjyG8&#10;iwgvVbc7nL1TqKa6tMwX5df7CfCFdiowS+VdgZd1oskLclXR8QZvHKvTAFbwUn0VwLTQh6jAfXWw&#10;jopb44MDtMpKfQnugdogpcB9AG8v98UmAryByru+2JMAu1NxXdGd7YpOgTfLBW2EtyXVAS0EuCnF&#10;GXXJrihLdEFxVhjqajJRVZaCtCRfJMa4IZrglZQkobIylWocjZgIFyrwXNhaToGD9TTa4PlqBFqm&#10;U3q7L1CDWTJ4ZWgwAubmk6A/fzhMjMeqASxru5lU3qkqEztQxe3t5sDNYgYqYvywMT+JligNJ+rS&#10;cZq55hS/xLO0wReaxTrnUYWXqrraUYheqsGdVcxTPADv0srdZ91eWYFbVINb7PmvNGdhb24ouugE&#10;Vkfb41RFLO7Sxr1khnuznRZ4B/Or5Nk9bbpTTcy5+zrVFSxyRdK7fYR2t9xHq43q22eb5c4TusxL&#10;kLVTSgT6SKeWfdVItFyNpJ1TlfOoH06wYzi1SkH807lNCuCfxTZfYvYV9dUB/IlwC7yfL27nsjaI&#10;9eRADx7u7qIdrcepTsLbUoTDzYXYVpuHgqgg2M6fB19XFxw6uB/v370lzB/w6OEj3CLMd2/fxXvC&#10;/e7FE9zauwFXVsi9thpoY2twdUWVUtBLHSVatRfxuCzS7uMlKqgGhLKYLzPUANBxOqFjki353Ryt&#10;SsVRyZiE7QjbwzVpqg4SNgWdLotKHeFzjrA9xCx6iPsImPKcI1xW1rcyWcF5sCIVe8uSmVUTsKck&#10;EbsK47Ejnwqbuwibs6ioFJTVKcFYnuBPSH3REumJhjBXNEX4oirYG3neLoixNIXLtCkwGTYUc7/6&#10;BvP+/BVsBwyH79hpCBw3BcHjZ6DfrU2pCuB7VF9R3tvrkwhvPL18DG6sjFbW+VoP8253BG1DqAL3&#10;gqpQnO8IYQ8UqOrMMn/2Tv44ycx7ggp8tNEXRwjqUVFgpbiEtk99aZ2PMP8eFhtdH/SH8rL2c3k/&#10;Id7L2lNN+1zlR4hpoWmlN5f6YD0hXlvogTX5VN9sAdcJHRlOSn3b0p0JsCOaCHB9kgNqk5xQEe+I&#10;ghgHVOQtUvOiS5g9i/JiEepviRwqb3VFGjLTghEf5Q4P5wXwdNZXdjo0xAaeHvqws5miXdgQ5QRv&#10;H0PYOUzXzu8SdjlV5MIMbW09Hc6E15pZ2p3quyTcGVsKknC4LBMHitNwvGYJFTcL56meZ2ifzhHk&#10;K+zhL7KXvtCwBBe5/SphvkGV6CWsN7pL0EuLJ1cZ9XbyIOQBt2tpGNr4nsroDhp9F2J3Thhu00a/&#10;oNV+wXz3bEsDnm2oxUtmvJfbmvB61zKltK93a61k3jeSeXcyK+9oxnO5adv2etXKnRbfEuh3e5ep&#10;wTCB+ePBdjWIJXOnJUdr0wllmuFKfJBipv4kI9Jin+VqIAIrA1afLxJeAiwDV0qB1YCWALwVr46s&#10;wmPa3Xs72nFldS1OLCvEQcaKnTVZWFOSiuK4MDgZG2DuxPGwNjFAbXk5tm/cgEvnzuEi6zLrNMHe&#10;3VLJ46sIZ9vLeOyV8tgrYhVyuRCnG3MIaBbVTxSQxWx5jLAJfJIvDxCuvcWJtKvx2EmgdohlZZza&#10;mrMI2/KisaNAs7GyXWp7gVa7JIeyw9/B522X5xVIJpXi47r9tjGibc2NwRYKwha2G7MisX6J2N8w&#10;rEkNxarFVNfEAHTEeKM5wh31Ic6o9HNEpb8LSvycke1mh3D+v+0nTYHB4KGY2e8vmP3nb2DYfwjs&#10;h46Gx9hJCBhDcEdPQ9joGYgZO5sWeksm7mxaouC9RXh71ybi+qo45oQYWo8oBnKxzpG0zmEKYLHN&#10;F2ibz7MVcE/rwNWss/zImHaq6AgBFmssN57TANYgllYgFoCP1AdALsaXqZAH6wJYhFi1ATqAmYGr&#10;ArBTBqyoxFvL/ajAXlhD+ywKvDLHBV1LndG91BXtSxwJsCOaFzugPtkBdYn2qGSVxtohL9IKOdEO&#10;yE0LRFNdtrrFTt7SSIT4mSM1yQ+5XE6M8UCA10L4uBkhwMcMwUFW8PBYAH8/EyTEuyM+zgNhEXbw&#10;9jWBp7cxnGm5ZYKGucUkWFJ95Z7R7u4GSAmywaaceOzKScCOrFjszI7Dfn7pJ9lzn5UM25CBM9Up&#10;OF9PcBszCHAGYc4hwLm4RoilvSwjk4T6cEkcNiR7ozXYGg3scDojnLGJ1n97Zgj25rFTpQV8ynz3&#10;aE0lHhPex2wfrSzHs00CZzNesl7toMruZt6VaX2E/IFMKqBq315egDus+2tK8XhjJV7IYBghVrZa&#10;p8jqdjqSmWUGEtVZphF+xyz9HdX4O7HTMhot55nFQov6Xt5GgGXkmTaa0P5E5ZX2MyF+f3oDnh9c&#10;jvs75CL+RpzrLMPBhqXYwQ50JQ/2smhfRLvZo6m0GDsI7fpVy1FZVIzmmhqs7OxEZ0sLaooL8ezW&#10;Ddw6vAe7yjOxrzKDKsmqTKf6EVDWYSrfATotgXRPkQwAae1u1k5CJ7BKvtyQGYG16aGq1qSFEDAW&#10;W22dsFEdV6UEYeViFluxtmv42Crus1LuxS3PUfvS9nLfFckBrED0JAWhm1m1i6C2x/qgbZEHli3y&#10;RFO4G+pDXVHhZ4cyb3uU+Dig0NMRua6OSLWzhv+CeVg4bBhm/+kbQjsAxoNGwnLIaDiPmQxPqq33&#10;qCnwGzMNIWOnI4LwRo2ahcSx89Dv5oZ03NqQSnhTcFOs8xqq76pYXKMCX+0hwIT3ajcB7hKAw5Rt&#10;Pi/neP9GdbWBKzk1JPaZtpn2WQOWRQvdB60CWAaulAIHsJWR50A+pgF8SK4saggmxIEE2F8BLLWL&#10;tU0grvDHljI5TeSFdUWeBJkQ57tjebYbFdiJ+Zf2OcWe6muH2gR7VMXZoTTaFrkEOCPMAinBVupe&#10;0WowKysCkcF2tM6uKMyNR01FBgpy4hAV7gJn+9lwcdSDt6eBysBRUQ5YRMsdSKgDguTOHXpwcNAj&#10;wDNgajwOFhZT4UXofT2MsDo7Fqdq8glqsarTNXk4WkZbRht1gnZMAD5dQxtds1jBKyp8mdb4UpPM&#10;tOKBl8deO8WHsNoRXEt0LXLEBkK7mwf5voJ47BG1IMC7mO1P1yTjzopS3F9dgXurKvBwdRXurSjD&#10;o/U1eLKxHk83Edi1FbjZlY+rrVn8O/L30nGxIRVnquJwvHQRl5NxuycPTzZVEXj5KRC5IbmmxHIP&#10;rTdUb7HgfTOZZBqiTEn8KJZaFPg8MzCh/eXyDvxyZaeCV4AV5ZX8K9b549lNeHVsNR7s6lDWWe7z&#10;vJ+qu6kwAatzolHPrBfjagtXIwMEujgj2MMdmclJSI9PQGNVNeqpxCtam9FUUoxTu7bh9rH9WJOd&#10;gLVZ0diwNAobs6OwiVCK6qnia27NkZbbsxZhY2YUNlANN2WxVeCGYQXB7E70R1eCH7ri/bgcwGXa&#10;WS63ErjWKE8sYzXx+GgIc0FzpDtaojxU2xThRiBduexG6+uBRsJZF+qkqjbEBTWBDqgOouvzs0G5&#10;L12Tjw2KPa1R6GHDskeBhzPSne0QsXAhnCZNhumQEVjwzWAYfjsYpgMZ0QaPhu2wcXAdMQmeIybD&#10;b8RUBIyYhmBW6PCpWDRsCmKHT8fi0XME4DTcXJ9KeJNxY20C4Y1X8F5bSYhXRBPgRVTfcA1g1gUC&#10;fE4BzMyrAPZjuBeAdfZZN3AlI82H/q8SiCX7CsBinZl/CfGhBh3AosYy44q1nzDv0dloBTLh3VUp&#10;8PpgU6k3Vdhb5WAFcaEbVuS6oZs5uCPDEctS7dGQaKspcIwt8sPMkBlkgnhvfUS4zkUI7XBUgJW6&#10;8Z2cIy4kcEnsKdMXByM/OwZZSyJgbTYZ9pbTERZsi9TUAISG2sLHx1RZZEvmXzPTCVhoMkFNzLBm&#10;1nWwm0tlNseiIFtc6KnD1fYaXOuspZJWM+8W4URlDq10Ao6UJ+F0bRpOVaXgeBlBr0zCiXLaOcK4&#10;OoEZiCpb6W6MWlrknmgX7MgOx2FavpOS16gyR+XaWbF0tNP7CiNxvDJewS8DXL2sm11F6O0qxHUq&#10;+CUq+LVl2bi7opAwy/zpZfjhiEyTXKPuhSUDV292N9N616qSa49FheVUlGRjUWEZoZY7Ur45IOor&#10;F6zrpiPKPGKZYywAX9hAUDeqyRpqxPn8Jnx/ZiM+sj6oc79r8ZzW+YHY5lVVONKcgy1FiVieEYmm&#10;xCBUUnnj3G1gpTcDcYHB8LCxwdSRw2HBLDx73FiYzZmLuePHw8fSHHYzpyCFNrMpPhjtyWHoSg5F&#10;V0oYllMFVxLK1fzupF0ltpWvv0a2UU3XpIVjpahqariq5ckhBDYQHfH+qtr4/bdGE9poLzTS2tYG&#10;E0aCKFUT5IyqAEdVlX48pvwcUOXviHJvwkkwpcp8bVHqbUVVtUaJty2KPbjMKnZnedqiiNDmszKc&#10;bBBvYQavWTNhOmwk9L8dCn2Ca8B24ZCxMB8yBlZDx8BhxAS4Dp8Ar+GT4DtsMoJG0jKzIkZMxyJC&#10;HD1sKhJHzsSSMQT4NgG+RXhv0jrfWCMA0z4LwIS3z0Jf6mb27QrBha5QlX//b4B1FpoQq6uKZFok&#10;s68afZb7NxPew3VezLiiyhq8hwivAHxYB/BBnQKrq4qowgdY+2qDCG8AW81G7ybEO8oFYC9sLPFU&#10;VnqDQFzozjwsEIud1gaymqjCVXFWKAo1RlaAAdJ8DXmQzEOo00wE2k2Bj9UkxBK2/MxIZND+pCcH&#10;KfVdFOYMbw9TeNNGhxCm2ChXBFF1AwMs4eaqD0f7ObCxmg5zk4kwMxoPe1s9uDoawMVhASzMp8HL&#10;SR8nOytxvaMGVwjvpdYKnKkrwsHCVKpmGPYXxShbfKBwEe01LVq8Gxr5+sVuBihini73XoiWMCfm&#10;piAcLCPczM4n6zJVrjtdn80snY6D8uuCOZHYkx+BI6WxOFebigu046fZGZwi0Bcb0nG9PReP1tVQ&#10;STvVNEq54Z1207utbLeo+dFyE7Xv5K4Re1pUNn7BLPxkUzUebahkLqadJtxyJwi5M8Q7Gb0+KBer&#10;azlYJvx/FBU+SSt9ipb6NJdPrca7kyxm43eE+zUV9wUt89O9XernVY40ZTPyRKM6xgfZBCHZwxrh&#10;9qZwM+JnOp+1YAEcTc3haW+PBdOmwMXKAvMmTYSDqSnmjR2HssREFEUEoSIyAFWLAlEbFYCmmEC0&#10;xAWhNSEArfGsWMJIINsJZ1dCEG0sVZbq3s22h99zT5KAG0LFDaLSBmGZ7B/nR6vrRyX1Yi71RGMY&#10;O9IQT9QGuaI6wJlqSoAJrIBbKeD62tMC26DUy1bBWkRQCz0t/yj+v6QKqLZ57nbIcLDCIlMjBa31&#10;6LEwHTwc878egAVUW6MBw2GiU1wbAuw4bAJcWO7DJ8Kb5Td0IkJGTkH4iCkEdzqiCG/cyOlI4HLa&#10;6NlYOo4WWllnBS+ts27wSgG8fBHhZYkC65T3vJwykiLAZ2TUuU+BZeSZAB+nhZaLE443MOPWeeBg&#10;jacCVxT4oBqB1kafNYj9NGhrNXD7lsU+y+QNOYUk6isqLJM21EBWhS+2EtwtRR7YWMxiu4ElA1qr&#10;81zRwzzcmmqHxiQbVMWaozTKDAWhJsgKNESixxxEOs9EiMMMBNpMg4/FZAQ6z0fSIndaau3HtKNo&#10;hzxcFyIsRH4RMIFQxyI+xpNW2gxO9vPhTFBdnQ3gzazsS8vs7moIdxcjPkaAF06Dvc08tPN5F5qK&#10;caY2H6eqswlaMjalRdIGM28xJ3VHuaGZyl7F5xc4zUeuw3yUstOo9LWkdXPD+vQQ7KPdPsY8d4p5&#10;/UxDLs425uIU8+IJKvGh0kTa53BsTffH9nRf7M4KxK7MIJxmrn64Tn4hr4nF/Lujlfm3lRDLTcVl&#10;fvNqdYG/uib45CrIDdTkRuVyUcPLbQ14SpV+JD8+vaFcQfyUaiz3hZZ7cL3la7yW00+EWC6le3Oo&#10;C2+OsJXrYQ/xMar5S5k/vK8Tz2i7X3H54Y4m5txs9GQEId7ZDBazJmPGqOGYMHQA9MaNht6EsZg+&#10;ZhRmTxgPo5mzCOpCTBk5GmYLDDGTimttaIhZo0fBldvdTUwQ6UjoXR2Q6maLJcyOmd6OKAh0R1GQ&#10;G0oJW2mgK0oCXFAW5ILyQBdUcntNsAcaQr1RH+aDunBvNESyIrxQH+7JktaL21mEtjaYRXCrg9xZ&#10;HqgMcEe5nzPKVDlwmZbY34lKa09obVi2hNQWhXQPBQQ2190aS52ssITAxluYIEx/HtynTIHl8BEw&#10;6j+I9niIssjGA4bAdMBI1giYDRpOeEfClsrrROX1HDGRqjsRPgQ3YPhkhLAiR05FNNU3btQMJI+Z&#10;jSWENmvsXMKrh5wJCmCqb99poz54V9I6U32vE+DrzMDXaKFlwoYArCBuD/qSgftU+CQBPtakzbKS&#10;2VYy8+pgrScO1HoQVi3/CrTq1BHbA7WsOn91Qzq5mkgbgaZlZt7dV03FrfRRI9BSO2mdd5TJJA5P&#10;bCvxUOeDN1J9NxS5M0dRgfPkXLAjujPtmINtCLEtGpMtWVaoJshFEYQ4yAApXnMRJRcqOM5GKCvY&#10;aQ6CHOci1HMhIgNtEBlkh6gwN6qvLdKSg5EQ7Q0PJ0MqL8F1MmIZUm3nw81ZH3Ex3vCnfXKwXYAA&#10;KoqbM7+0YFfEMh/VMV+tTg3DWirByjjmqhhfNIbywPKypNouRJmnBXt1G9QG2KLSxxJ1wbT+zFdr&#10;aQVloOVgWQot8xJa7lR2AHHYIj+xspjZn7WZQGzLCsHB4nicb8jEnZWVeLFTftJjNYHsUQBL/n25&#10;nXAqiKmkO0VlqaQEUWZXyS1g5Vfz5CdDnm+txdMNVXgiJb8cLz+RubmWVlp+TkTul8wsLACrOcQd&#10;kJ9fkVvAyI9Sv6R6y03Rn+1owCM+R34X93JXBg5XBmN9qgX/3wYwGPkVvunXD4P6/QlD/vw1Bn/1&#10;FYbIz3h+K9UfwwYOwpCBAzB2xEiMGDIEk8aMxZhhIzB/+gzoT55C8PXgMH8unKnSbvNnw9doHgJM&#10;5iHEbAHCLfQRZWWEaBsjxDssRJKTBRY7W2KJmw2WuFoh08USWc5WWOpsw1bKCtmuNsj3tCdwNsgl&#10;gHkedsjh/oVeBNPLQVWhlBpgooryMQG00NOOrR2ynayR5WCOLCdLZDhaYbG1CWLNDRCsPweu06bB&#10;YsQYpbKG/amw/QXaoTAhrBaDx2DhwJEwI7wWg8Qqj4bd8HFUXWbdoePgPnQCvGmX/WibA4dO0qku&#10;4WXmTRgzCymjZmEJM2/2+PnIGbcA+ePmooDL/e5uTMad9YnoXR2N3lXRuMG6viIKN1i9qjSIL3fS&#10;QhPc82q+s6bCykbrBrEE4ON9M68avHCk3gsHajwIJiGWVpUXIfVm64391awaH8Lqw4zrTWC9sKvC&#10;U0G6o9wLO8ulJbClHtha5IbNha7YWOBMYFkFLljPWpfnhLU5jliV7YAVWfZYsdQOPZk26CLIHRk2&#10;CuaWFGvUJViiPNoMhWFGyA02QkaAIZJ9FiDSVQ8RzMS+llPgajwGrgsnMh/bIDHCFQGEOizAHl4u&#10;tHlOxmoOc4ifHYKYdRysZiGCoIeyl/dyt0BkuAfCQ1wRQYCD/GyYqX1RujgUDcxUHYu80BTqimbu&#10;08Sev8rfjtbMXg18tLETWLbIA8tpASWnbV4ahR20mVsymOFSArAy3ouq7Yft2ZHYX5xIK52Nm6tr&#10;8HhrK97sk1vDrsMPx9fhu2Nr8OHQSsLYggcy/a+7EI/lVx421OLJOkK5uR7PtzQQakKpzv22qFNH&#10;YpWfyg95yQ96rSvD4/XlhF9ArlaW+pX8wsFOrQN4QZV+sqUOj5mXH3KfWysLcGlZOl3GIhwq5HeY&#10;bY8dS8yxLdUIO9IMcCDbFFfrXZFoP00BPGbAAIwcMAjD2Q7t/y0GSxHigf2/Qf9vv8G3f/kK/b/+&#10;C77+cz8M+Jrb/vI1xg8dwhw8Doa00tYzpsFJbyacWW5zZ8Bz3jR4zp0G7wWz4KU/C54LZsDbYDac&#10;5kyF67zpXNaDn+FcBBrOQbDhPASxQkzmI5iWPYQVZjIXEewIIk3nI9rcELEWRohdaIBYM0MkUEET&#10;rdgh2Joh3soEMebGiDajCzAxQiCtvq/ebLhOnQrbsYxSQ0fCaNAwGFJNDfoPZRFagXfgUBj3Hw7T&#10;/rTIA0bBkgDLqLIl7bI1Aban4roy63rSMvuMmAR/qm3A8CkIIsACb/SoaUgkuGmjWaNmIp0AZ42d&#10;g/zxC5BHFS4gxIXjCPD9TcnqwgVtznMMD5BoNfvqJkHWZmEJwOG4xvx7mep7SXfBgoAsdlpOI2kj&#10;0HLBQh/AnjgimVcsdLU79la54GCllDv2VHpgr+43fXezdrF2lLtSZd2wrdgFW4tdqbCyLOVKu+yK&#10;zQXMhbn2WJ/nwLLHulw7tbw2xxarsmywKscOq5faqlqRaU2YbbGcIHekW2NZqjVaF1uhmYrcnGxB&#10;oK1Ql2iJipiFtNdGzMgLEOc6FcG2/CAtJ8LNdAxcTEbDzXwinM0mw8N+LnypmuEBDogJcUYAQfZ1&#10;M4Uf8050hDfCg12QEh9I5XZHZLAT/NyZoanQtkYT+bpG6EwKRNsib7RF+TNXuaCIj9dScTuYBZfT&#10;UvckBaCDSt8W6YaeOG+sSvLHutRgbMwIwyEq8dmmXFxsK+LnX4a762h1qazPdrbh5S65K0cPPhxc&#10;QXhXUCW78IAW+u7KMlxry8LtHoFY5kWX4f7qElVPqZCvaY2fs55sqsTjjRV4uLYUD/nYg1VFrGLc&#10;k3ZdKcGupiUvw60VuYwESThSEkZI6YKWuGDzYhusjTfGqqj52BA/HztT9XE4xxhny6xxtcYZNwju&#10;9TpnPGjzwqoUSwz681cYRmBHDhiI4f37K4CHsh0yaCAGDfgWgwb2J8wDMES2UZUHU6EHEe5BBHkY&#10;1+V5c8aOgu3s6XCZOxseBNPbeC78TRYg0JQOiK2/8TwuM+boTcWsgX/CwnEj4TprKrzmzYC/4Xz4&#10;0dL6Cuhzp8JTjxl72nh4zSHo82bCQ28a3GZyX71Z8Jk7B06E04JOwEpmPI0aAeMRo2A0bDQWDByO&#10;Ocyven/pj7lfDWKWHQr9bwnvgGEqy5oMHEV4h8J04DCqLcEdNEoprtXgsbAZxJxLcG0JsgPzrhPL&#10;cxjt8hDaZQIbQqscMYqqS5CjmXWTRs5Q0GaOmYPM0XpYOn4u1XcO8ghxIS104URDFI03QL8Hm5PV&#10;tb/31sfjzro43F0Tg3trYnGHIN8WoFfSSvdolwxe6QxWAF/sCGAmDqAKawr8BeBmubuG55d5z2ru&#10;M5X3YJUrbZU7DlURXtbuClfsKXPB7nIX7CojvOVu2Fnqhu2lLixXbC8h1KXuVF4CXeSMLVTdDQR3&#10;Q54jy4EA27LssTbbBqszrbCG7ZpsOwJtx1ZAJtQEeAWVuDPdCu1plgrm5Vl26Epn1kwyQWuyKRoT&#10;jFAXZ4zqGH0Uh81FTvB8pPnMRKLndMS6zUCE01QE2U9BoO10+FpNhr/dTHhbT4eXNXt+5mhfGx4A&#10;FtPhvnAynI0nwGrecOhP+QYzR/fD7DH9YDJ1AJZ4m6Mi0ImZygllvnaoDHRATagTypmzc7wtkeDA&#10;bM7ntkS64EB5Ok7U5eN4VQ4OlqTiWEU6ztYvxcUWOTecj5srCCNVVe7u8Gxbk/q1BfUzobvkPO8y&#10;Kmg1brTKdMs0XG9dgkdry3GfQN5bUYjb3bm4T9V8urYED9cU4s7yHPS2p+NKcxIuNybickMiLtbH&#10;42RVKA4X+2BnJjvMeEP0RMxCZ+h0LA+bhQ2xc7E9hbBmGeNMsSkuV5njWp0dbtTZo7eR1ezAcsKt&#10;ZjfcanLBvWXuOFbmiMlDqLpffYsR/dlSbcU+C8CDCPKAb7/GQIF4QH8uU5EJcn8C3P9rWuz+A1UJ&#10;zIO//gozRo6AzcxpcCeMXsbzEUjVDGGFsiJszBBhbYpY2miHWZMUwF7zZiGIcIdRUUPNTRBoTOBV&#10;6cONcHvPm40Ao/nwN5gP91mEe84c+FBhjYYNw6w/98ecb4ZgDjOrHrPrbJbeN4O4bTDBHYwF/YfB&#10;iHAa0R4bEVZjrovamg6iTaZVtpDzuIOpvITWhhbZjuA6DRkP56Hj4Ua77EGb7MMKIsQhtM4RBDd2&#10;1HSq7kwkMe+mj55NcOdg6dh5WDqGxyZVd+m4Ocgdo4cCAXiCPoomEOAnmxfj4aZEHhTxrATcXy/3&#10;wSLIVGSB+Y4o8cqILxDL/Z0VyJ2aEp+THCw2WkHso50HbiS8dQSZCny02g1HCPDRGnccIcyHq2ml&#10;K12xl/DuE5BZAvHuCjeqMYtKvJMQ7yLU20sINFV5G0EWFd7C2kiANxJeAXo9FXhdjg3VmYpMeKWV&#10;7eu4XdR5LWFeScC70szQTXDXswNYl2OPnrSF6Eo1wbKkBWhNnIemeD00xUlrQKD1UUllKY2Yj5Jw&#10;flDBs1AUPBsFbHMDZiLHfzaW+s1Ehs90pPvOQIrPbMS5sfe0nwxPkxHMa0NhPWc4rGYOhgUBtpna&#10;H6GGE5FiOw9JNnMRYzYdAfq0UNNpscZ+DaPxf+HyAOyvzcWV9iqcayrD2cYSnKjMwrHyNJxryMal&#10;lhzdbK1cdq5Uxg20srTFT2T21bZmPKM1fraJdnltNa7Jz20WhuBIfjAu1CbiQk08rjWlEtBkHCsJ&#10;x+4sL2xOccTKKHO0BfH/HzAH7YGzsDJiHtZGz8H62NnYHD8L25L1cGCpAY7nG+NimRWuVdvieq0t&#10;YbVFbwOhbbAhtHYE1UHV7RZn3G51YjnjTqsH7rS44T4BvtroDpPJwzDoL9/SPovSMgd/87WCWNR3&#10;AC30QII9mPZ6ANV2kADbV7JOoAd98w2GSm5mfp4xcjgc5s6iAlN5zYwRar0Q0fbmiGMmlUrzckQc&#10;867ZhNFwnDkZQab6CuwIK1OEEeIQPifEzAjekqcJbqiFKQJNjOGup0elNobXfH0YMMPOHTAU8wew&#10;ZYad++0QzKOyzmcZElZDQqu1oryjVLbVBqVGw3zgaFiwbIaMo9oSXEJrTwW2J8gu3ObJdVFd/2GT&#10;lOqGE9pFw6cRXgrH6JlIG6uHJYQ0i+BmMedmT5yH3PH6yCHES7k9l4pcwMcKaKUF4n5PtqYw1ySx&#10;EgiyQBzHAyQODwjyvXWxhFgA1t3vuTtE3bSu766TF5mDzxNg7RJCuWhfblQnt8rRftNXfstXfg70&#10;uK49VutBoAViNyqzO1v5rV/5nV8vqrMblVqKik2Lva/SjXBTpctos2mpd5Q4Y3uRE8sROwodqcoO&#10;BNqeYNupdluhE7Zy++YCrTbmOyiY12RZMT+7qLt2rM22JuS2WLPUCiuWLET3Yn10Js/FsvjpaEuY&#10;gY4kPbQlz6FCzybMc9EQOx+1UbPRGDsPdVSfxjg9btPjsh5qo2ehMloPpYv0UBIyE8VBM7HUZyIy&#10;PCch3WMaawYy3Kcjy30GltKiZzpPRbrTDCxx5pfE7J3goIcoqniE1XSqxCT0LA7BieoMHKYKHyhJ&#10;xqGiBJypzcLF5nzCm4PzdWm40rIUt3qK8WBtJaucuZU2mDb50TqZxFGKu7TN11sycIJ2d/9Sb+xM&#10;c8PaWGu0E9RmOos617GodR2DNv+pBHYWtiTMxZ50Kirz6vECC5wuWogLpVTVGgdaYMJab82yxU2C&#10;2ktgZb230ZYKa49bLYSWwN5pc8WdZS64u8xV1b02T1V3CfF9to96AhBkNhHf/OkvCuAhBFYbwPqG&#10;0PZX8Irq9pWAPJiWWQAWoGXbALHUhFjAH8bnzRs/Fi4E0IcQhwnADhZKeVPcbJDl64q8IE8Emi2A&#10;+fgRtM16BJYQU6Vj7CwQbWeFRTbmCGAmDjAxINzmsJ8yFQ7TZlOxDWA+chxhHYIFg0dgHgGeT9s8&#10;l+vzCas+1wVcY4IqM6WM+dhCZloZoLIkpGb9qbgDRsOWoNoRXnuWE7c7EWhnAuzB7T5U4ABCHEr1&#10;jRpBp0e1jaddTiaciwlxxjg9ZFJpZaQ5ezxVd8Jc5DLv5jLv5hHo/IkC7gIUTzJAySQj9Hu6PQlP&#10;txLgzQlf6pGCOIYQU4VXR2q/eyS/uCB3naTy9t15Uu46eVEHsPq1BblxnfqlBe2X9U/UueFErRvU&#10;z4PWuHJdfiKU29VPh8qtdaTkhu603myP13kRci+2zNG13jhC2MV2S3beT5j3ljlhT4kj9pY6Yjdr&#10;Z4kDdpU6cVnKmaA7cRshL3ak9XYg7IQ831Zl7uMtIczUAr4dNuVZY0OOBdZkGGF1uiFWpM7DyrS5&#10;bPVYc760nUkzWDO1SpmNHm7rXjwbnYv1CP4stCfL8jy0J7ITSJqD5tgZaI6ZitaY6araY2eiix1B&#10;V/wcdFDZ2gh8c8R0NIXNQGPoTDRHslOImEs7vYDW2gBdMVZYmeCArUt8cbQ0DqeqmYFrU3GuNgUn&#10;K2JxrDgCxwnnmaoYnK2Jw3mq66nyKBzOD8SONBdsjLPEuij+n+geVkfOwVp2LuuiZmJH0iwczJiL&#10;EznzcLHEGFfKzXG1YiGu15jhRq05eus1OG/UW7EsCakGam+jDUG1pbras6i0Ai5L1FaD1Y0Au6n2&#10;fruUOx60e+N+hydbLzzo8MbLlYEoCZiHr/v9SVNgQjh8IPOusstcHzhYwSq2eRBh1qDVlHiwUmEN&#10;YNk28GvabebiEd/0h8mUCXCeP4sqbIhIKnCSqw2WeNohx9dFnV7KD/KCm95kOE0fi0CDWQhnRo7n&#10;fvGEPcbODKF8Xqi5KXz0F2DWV/0JLOEcPBLzqLbzmWHnDxJ4R2DBoBFcHgF9Lhv0Hw4TwmtC6yxl&#10;RjDFIltwmzVhtR44FraDRG3HwXEALTNbt8HjCe5Y+A2bgIDhkxDKvBupBqlmIGboVCQNn440AptO&#10;ODNokzPZLiWgS+VUkeRePiYWOpt2WgHM7Tkj6Aa5njNiNvo9356IZ1sT8YTgahWPxwLwet0Pessv&#10;D8qN7OSXBgnuja4A3Y90+2s3sVsmv7Lfd99nL5xv8YH8ur78ZMqpejecIsQCtPzavvaj3do9oeXO&#10;lPJLhGebdL/OICUKLm2jr+5Hzgg0oT9K9T5SLTnaBQfLHXG4yoXLrjhY4YTDBPsQ7fiBv6n9BP1A&#10;uTP3dcK+MgdVh2jjTzb54QhdwM5CK2zLt8SWnIXYTPXZmruQy8ZcNsDGpfOxIXMuNmbNw8YletiQ&#10;QQgy2cr60nlYz+W16TOxLn0WNmXpqf3Wc/91un03LJmLDelzsCFND5sz5mEbbai0W7l9a8Yc1lxs&#10;TtfDJj6+kR3COnYem7IMsGOpKbakGWNLqil2ZFgxg1pja6oZ7a4FNiZZUElNsGrRfNpcA6wi+Oto&#10;d7fQ9m9LXEBA52L34vk4lLkAJ/OMcL7EDJcrLGh7F+JGDavWGNerDQmsIXrrjAmsKRXWlIBaoLfJ&#10;AjebrViWqr3VItDaEVJWqx1BJaxtLlRZqi2rb12D1l0HrQceEtqHHV542ElwWQ87vbnugRcr/LA+&#10;3RwD/vJnDJFcSwWV/DuYsAqkQwjw4AFSgxTAClQp3eMCtOThAYS2P0sGuwazHTNoABZOnQAvAz2E&#10;W5nQ0Vhgibs1sr0dUESAa2PD6IbsYT9hMCPLTISazEO0hQGS7c24jxOimZm958+DgeTdbwYoyzyP&#10;irpgyEha6JEKWBm00meONRjCouKaDBhFmzyG4I5Sp4KsCajtoPGwocqKVXYYwk5FiuuSc71ok32G&#10;TkYA29CRkxHGnBslp4bkvC6zbsJoRjCqr9jmNDnHSxVOHzETqcOZgWX7MLo2qvSSkdORSdCzhk4n&#10;uHrIH8Ui1Hlc7vdyWyKeE+BnWxLxlCUQP94URxWOoQpH0J5F0q4togqHKRW+1ROIm/LbRwRZ+6V9&#10;X2Y3H6qxLy63sW2TH+2WX9v3YJ5zU3WWOeg8oT7f7E1LSNhbfAm6Vheo3tovNbADYI4+x+VzTbrf&#10;CibMpxq8VAdwUqfmx6qdcbzaBccI8dEqZ6674ITYcwJ6nJb8GO35US5r2wR4wkvoj3HfUw2089UE&#10;usQSu4rMsafQDHuLzLCn2Ay7CkywM9+IpY/tOfPZGmB33jzsypuD7Xlz+bg+99XH7oK52Mlte/Ln&#10;4UCRActQtXvz52MP99/LffezPcj1w4WGOFpkhONFxjhRaIRjbI9x2zEunygxUeuHC2QfQ5yrtMKF&#10;KjtcrLTDJdblGntcrXXElWp7XJKqssHlKitcYV2tpWLWEbQGa9ylQt4hbFpZM49aUiUtcZtw3mpY&#10;iJtS9Sa0wWashXzcjI+ba/u02hBKPp8ly9q6PQF1ZBHWdilH3Gt31pUrgaXy6toHBFQD1QuP2D7u&#10;9sXjLh886vLlug9B9sSTHn63jFDTRg/Ft3/5hlZYy8CDlOJSZSX7EkhllfvAFQutbLS2re9xqUH9&#10;Cbq0VOIphM921lT4GM5GhKUh0t2sURjgytgThK60OHSlxyNw3hR4zRyPaD6e6myFXG9nlIX4IthY&#10;n+o6FDOYzecMZMYlrGKXRXEXqHw7AkaDRsGIsBqzNVZZdzQWUm0FYFFeUVy7gZpVtqfyKngJtSth&#10;lhFmb0IcNGwKQqi44cMmY9GQyYhl3hXLnMBKJJjJw6YhhZCmcHsyFTll8FSkjZTTRoxktNPZhDuX&#10;ylvIzFtEG10ySR+lE/VRMoHLMpHj5fZkvKSNfrktCS8Is9Rz5uGnm2PxbFO0qie004/WUZFXR+A+&#10;7fS9lSG4szyYMAfhZncAerupzLTUN6jK10WZCfMVgXmZNy4RZmkvt3jjCu32ZalWH27n44RX1i+1&#10;+uMiYZa6RCW/0OLJ8sIFwnyeMF+gSp9lpj7T4I7Tda44TWU/LcpeL7/mzwOElvyMWqaF57osn6Zy&#10;n6l3x8laZ2ZLJ647c38nnKyxw5EKK2ZNC8JsixOV1jhCS3mo1AQHS4xwiBbzQLEBDhUbMocyH5YY&#10;4HCpAY6UEbRyQ7YEs2wBjpURwgpmx3JjHCnlfqULVHushFW0gIDOxyk+7yzrPPe9UG6Ks2UmOMO/&#10;ca7UEOe5fp7r8vg5vvZlKuU1Anm9gXmTufO62Fmu32xmBm2SHEowm6xxu8lKgXqn1Yo50xr3CN/d&#10;ZXZsHXCP2+60UEUJ561GUz7HlO1Cte+dZQKnDZXTlkVlbdMtt/P57TZcF3AduMzXUeVESF1oh9l2&#10;SCvAUnXZquVON8LrQVgFWC/C66Vgfdz9Rz3qclfbH3f7wEl/PPr1I7gDCB9VeKBSVU1ZlcpyuT+h&#10;7ANW1hXU/aWVc8ZymukPRR4oHcBXX0Nv7Ci468+iHV6ADA9blIV6ozk+jHEnFuty0pDtbgO3ySMR&#10;Z2WEpZ6izp4oDfWF1bixGrz9B6vMKwo8V5dzDQiv2GUFsWTegdposwAsymvBnGvZfzRsCLA9AXag&#10;CjsTYncqryeh9SW8QVRcmQYZMWIaFhFUmb8cp6CdgcVybnfsHCzmcjqVN3UEtxFkWc+ijc6RvDt2&#10;HoonG6KIdrqIGbhkggFKuVzODFxGcGW5jFD3e71zMV7vSMarvylR5Rdb4/FySzzVmbUlDk83xuLx&#10;+mg8WqsDeWUY7q0IZYXgLmG+TWW+RVXuJcA3Ov3Q2+GHG1Tn623euNEmrS+uSbX74SqBvrLMh+v+&#10;LFn/2yL8hP4KAZb2MoEW+C81e6m6yLpARb8giq7gpqqLenPbRW670CRqT+VvcMG5RlcWHUC9M7e7&#10;ch9nQu1AiG1xqtaWy/Y4TTU7WWWJ45VmOEYgj5WbEFRWmTHLEMcrqKAVVNBKKmYF4aw0wPEqI5yq&#10;NGIuZVthiJPl83GsdD5OlBngJOsEoT9RrI/T5Qa4wH0ulNPWEuJzpcaE1ZjwGlFpF1JVpUxxka93&#10;udaI0NLuMn9eb7SivRVba6Pqlmo1cO8RtHvtBLZNlq0JmQOLkBG+BwJmn5q2mHPZkpBbaaCy7vN5&#10;DzocqJiOumVH2l95Ph/j9vud9mwFWIGXjxHcB52uBJWwdonaSgm47oST8HZTYZf7aJD2eOEpl5+u&#10;8FXtY4GZ2570eODNGm+kecwiwH/B4EHMu99+reywACowKni/wCyqK7mXj8t6f6o2LbdSX5aCWpRa&#10;AP/6K4wi4DazpiPAdAGiLA2QxSxcFeaDjqQIrM9djO70WHhMGYUII9pTF2sFcL6fF8xGjNJOCxFe&#10;NcL8LS20TMQgwHJ6yFhyLtV24RACO1hy7hhYMtfaUWEFWkdC68p86z6YwMoEjJFTEUSLHDJczufO&#10;oE2ejgS2ieNmYzGzbCqzaxqVVMAVqyxZV0aaswlhLuHMGDWLy9rsKpmgISWKW8T14vH6qkq4Xsp1&#10;Abh8IoEWgN/sTsNbQvxmZwprMZdTFNCvqcqvaa1fKIjj8GxzHJ4wGz+mEj9cQ1u9KoIVRpAF4mDc&#10;IcC3CfAtKvKtLj/cpIXq7SC87axlXgrka2yvsq4RXgH6ejsVm2qtld+X9WtSVHDZ9yohvtrqodpr&#10;hFnay7TnlwmqtFcItADet+1ikwsBd+GyGy6xlfXzjU5sCXGjI84R4NO11jhHC6qKAJ+uMsepKjOW&#10;CVWVQBLWE4TsZIUBzhCwM9x+tppttTH35Ta2Z2uppjVcrySoFfNZ+jhVLssGLEOcIsinyvQJq0BM&#10;aCtMWMZq+WKlMcE1puqa4kod8yrz6DWBt86cEJvjGu3vDYG4SQO4l6p7m1b5Hu2tBiwBpM19yGWB&#10;8GEnQetwJoy0uYRYg1yAlf3tNDgFWoG305HwObGVkufq1lkPuO0B4VWlHnNmCbx/ACuqqlqWBixL&#10;td54utIXz1b54flKP24TkAVid7wmwMsXW+KrPxFg3Sj0UB2ImuJqaiyWWgCVkgGswepxAqz20TJw&#10;X0aWc8ND5fQSVXjWyJHw1J+HSAsjxFnoI4/ZtyMpDJsL0nCoqQzRpnPhNW0MkmxMkefnhkQ7O4Iq&#10;p4VomQms5F1DqqyUkQxS0SKbD5Spj7TLtM82VFdRWacBY+HBTCvncL2psv5U2WDa4wjm2phR01XF&#10;jZmFJBlRpvVNHzMHaaNmI52qKgNUGYRYFbdni9IS5pxxc5A3QR/Zkm25rZDWWKAVeAXaQmbdYipw&#10;qSgw1wXcCu5fNnY+yuU00ts9i/FuN2tnMt7tSsF7gXlHIt5sTyTEiXi1NUGDmJb66cZoHcDhVOEw&#10;PNTVveVBuEcbfVcgFoC7/QmwLxXYm0B6Elh3VdeXeeA6AbxOBb5BoHsJqtRNqrVULyHu7fChggv8&#10;bJmtBX7VASzz5HOkZdFiy+tca+HrqWXC3sqW65eaXXGJ0F5he7nJUS0LxJcUwA6EmdVgS3gtcZ42&#10;9UKdFeFcyDLHGYJ1mnWGcAmMZ6iM52vNca7GDGdrCGAdQaRSnq/jci2XuX62mhaYUJ+vocKyPVel&#10;jwvVhiyCSkAvVZvgspQAy5L1S9VUXO5/ia91ha91tcGM1tkcvVKNUjK4JINKzLQyCtwqOVVsLmEU&#10;ZaS1fUh1VBB2ORMqLrNVoCqlteU+LB2worgPO2XZgfs6UjGdWU5q+VEXt3XzcS5rQAvY8pquzLMu&#10;qn3U5cZlAVjg9eBzJdtqivtspQ9V2BvPBOAVXgSY2wjxM1HilbLNGy9WeeNktRsmDSV4BG4o4Rum&#10;BrIIre6c8BBCO2zAYAxlJh42UGvFMot1lvnSsi4DX9ogGJ8/oD9fpz9GfN0fYwj2wkkTEWJqzJxr&#10;jZJAd3SnhGNz4WKc6apBQ2wgnMYNQZzlQiTYWcN23DjoU231aYv1CbGorWRcU1Fc2uOFKuOOhRXB&#10;tVGjyePhRqWViwz8mGkDR05jrp2spjxGclnATRg9Ewm0wsoiU01TJceOnoP0kbTLKtPOVvBmSo3S&#10;RpZzCLrMrMqnEksVCbyivuO5LAAT3KIxtNKjxTIbKMtcTutcQZAr+FgZX4MAE9zdyXi/O4UAJyl4&#10;X6tKwKvttNHb4pWdfkaAn2xYhMeE9z4zsNSDVaF4IMu00PcI793lfQATSmaj3g5R3j/gvSYAC5BU&#10;V7HYX+Cl7dZKA7hXAGYHoEGsU/F2eS15LktglY7gS+lAJsCXCevlJidcbXbGFQWwo1q/3Oykli82&#10;2lCZrXGB8Aqc5+ssCCcBJqTnqKpnCZiUKO25WjM+zqxKdTxfb4oLDQSX7fl6AZmAcrsqQniRMF8k&#10;lFJXRFn5Wlf5mCisrF9lB3CViq2Kj8ko8DU+52q9BvAN7tvbwGJu7W0yZ+5lKYBZMrgkmZe5VbO2&#10;opIacI8I7uNugUy2iyLTGlN5HwisClgNVAH2SY8jy5Ulz3Fg2av2kZSALBAL1N0u3E5opQix1BPC&#10;+6RHA1fVcsIqkCoF1sFLYJ+vpgoTatmu2uVU6pVe7OC9YDtzOL6ljR5OEBWAfSAS5j5gBdbhgwRi&#10;We4DmkW4h/Fx2VfmU0uNJMCjvmb7l68wfdAQuOrpIcnRGhXMwV3J4dhSlIoTy8qwrzYX/rMnIGDO&#10;bNiOHQ/Db4aoTGvQX6ZBjqBVHglTqq+lnAqiRZZpj/ZDxsGFwHoMmgivwQKuNpocKANSMvmCqiuX&#10;98WMmI740QLuTKQMn8kcy0zLSmNpAOshbcRMLJGZVbTIamokH1vKNpfqm0+AZTQ5j+uFfLxYbLPA&#10;rGuLCW0xX6eM62UTCa4Ut5WJ1ebf7KfBq5UA/HYn4d2ZxCxMFWa92hZD9ZXBrCg827gIj9aIbQ5W&#10;da8nSKnufYJ7j3Wfy/eovncI8G0CeIsA97Z5UEE90Mu6QZB7CfAtZuNbBLevvU14b30pbhMLzurl&#10;4wJuLwHW7Djh7QNaFFl1BlR5BTVfv8Wd0DoTUHsCTIhbpJxVe6XJgVZbQLYl0Lbcx4rwWeBSgyVb&#10;wkvAzhG+C4TrAuE6V0MVrSOchKoP1AsNBJQQXyTAAuylOq4TQKlL3HZFASmT+M1Ue12UVXfKRllk&#10;Ll+j6l6r0+eyQGysPc6SUzu9jQS4aSHBXUhwzQmujBRb0z7TQrdKphWIqcaqtAx8r92K0NpSZQkt&#10;2/tSnVzvsiN4hLRLIHWilRWINUgF2IfMuw877bhuq7Y/JtSPerifAp2QLxeA2bIeK+jdFYxPVHl8&#10;AVZU9tkKT1XPufxCKbAUFXql7Mf9V3ni9VofRNlOxtf9vsZoAZWWWVlgtgpIgZpwjiCww/sLsDpQ&#10;uX3EgIHMuoMw6tuBalm2y7TM0YR3NNV3FFV9zJ+/gsm48Qg1M0KejwvaE8KxSW4oWJOD811VqAzz&#10;hgn/nvG3wwjraBh8MxSGBFjssplcbMCSyRdy7laNJNNC+xJgGUUOGjoVoQQ1gmobKQNSVNk4qq1c&#10;m5vInJtC9U2lwspgVJoMTFF1pZYQzCWjCPDwGX9Mi6RNljZnNPMulwuotjncVyAunqRPcAVeAVcs&#10;tAxgcZn7l3K/UhnAYpVwm8yHzhs+WwcwwX23K5HwJugA1tV2qvDWWLwgwM83LVIAPybAj1ZRfZl7&#10;leoS2Ls9LLYC7z2Cd5vqe7vTm3B64ma7B4sQEjiB+Bbhu00w71B9pe528LkE9zbVVytv3FGvIbba&#10;S9UtbrvZyWUq803aagW/qDgB7iW8qvj61wnwVVFf2uRrbK+3urJcmJ0dabftaavtCbA1bbY1QTTH&#10;ZVrVK7Sqlwmc5NCLtSy2lwRYpaoEkwBfpa290sDtjbTCVMhLskyQr7Bk/bIsE+BrbK8TwutNVFQ5&#10;v8rsqiwx97/B9gZfS8C9wY6gl6/V28hWqa6xWr/ZTNUluFIC8G0FrIwWS0m2tVXrd5ZZsAh0m5QZ&#10;twvEknWp0IT3fqcNFdiaCkw4FcACrsCqKa0CVkBWCm1LOKnMKwjsciozQX7aQ9WVdrkG8pMVhFeV&#10;hwJYoHymABbLLOr7x/rz1T54zsz7dDXhFYgJ72M+9+06P1SF6aM/AR5DEIdTPYfTOn9pBV5CKcAO&#10;J+DasgA9EGO4PuYbAZaw0lLLRA55jbHfDsJYgj3mm4EY91V/zBg4BI6zmENtzFAd4oOe5AhsXBqP&#10;Q7V52F68BJZDh8L466FY+K1cJSQTMQhv/1GwJqyOhNeFttmdyus9fDL8mHMD2YZTZSMIYCThjKHi&#10;yYUGsYQ0icvJ3C7X6KYSPsm6abTOS9hKZRDYDFpkqUxWFhVWVDdbio/JzCq5JLCQMOZzXQatSphv&#10;S2iR5RSRQCsWWhS5RFSYbSHVuohVwP0LRnKZ9rrfW8m/hPfdbtpnQttnoV/RQr/eHovXtNAvt8QQ&#10;4kV4sT6CX1gov9BgPGTuFeW9vzyAIPtpReW9T/DudFGBu0Rp+wCW1vMPeFn3COI9Zt57ssznSN0l&#10;+HcIqmrVaxBmwntXWvWYVrc7BGJCzdeTutXGzkEUuJVWvYXANjviOhX4xjIXKjRBZo68scyRABNe&#10;WtPLzVYEzxJXdABfofpdpdpeIbyXCa2MCF8lWJJPpa43WygwLxO8y42GfI4G7lVuu9pEVSWAV/nY&#10;Na7faLFEr5zKoeW9RfVUkyQIdK+u5FysBi+ryYCPEVyqrsB8q9mU4EqZUXEtlcoq1VVlqQNZTh2Z&#10;s7VgmdNSW7KsCWwfwLTQBFjAVAALrMoqi/JqKqxZaSot1fYpl5+tcCGEBHU5W1UCrwueE+BnAi4h&#10;1gCWgSuCuVy2eShonxNaAfvpSirtSm6n6j4jtKpkm+51X6/xxPZcW4wkfCOpnApcAjpM8jBLgB1F&#10;2zyadlkglf1GEdxR3D5SHuM2AVkDdgDhHYjxXB5Paz2Oy5PYTmI7b/gweM6dhUwnK3VnjbZof6zP&#10;jMXhmjwkWZhjfr9vYNF/hILWdvBY2A4cCyfmW3VxwXC5rG+SujoomMobJiPKBDZy+HREEVqZrxwv&#10;RTVOpi1OoXIq5RXbTIsso8sZhDmDy6oUvNq0SDWbilDKpYDZfExZZq4XUmlldlU+10sm6Kusq1RX&#10;Th9xuVBy8Nj5CtoilgKb6l0yhpZ6nBrESsdbsc6Sf2mdpTQLHU/7HIuXWwmvALwpAi/WhbFHDWaP&#10;GqDmuD5g3V/uj4dsH1J9H3RxmXWf8N0lwLc7PFgCrrsGMtVU4LtL6O4RwPtU3PsEUqB/wOfcJ7z3&#10;CeoDAntPwKWdVo/zOQ/UPgRdAOZ+tzs92BEIzARYOgja85u0yNdbCK9OcXvbnOkMaN8JsYB8lQBf&#10;ocpJe5XqeI2qKGoprdjfK7TEkkkv1RoqC3yNEF8T9eRzBOCrBPWKVBPVlgBeJ3zXCJ0AfI1g3+Br&#10;3Vpmg9uiklTM21zWFJXgSqtmO3GZ0N/k8242G7KMWQKxAGyC21y/zf3vEGANWoFXYDXDfQIr0N5r&#10;42ME9167OWG1oPpSgam4DwVcWmNRWw1cwkpopZ4uF2uswfxEHiO4Au9zwvpshYBKYAVkrj/RAfyU&#10;KvyMAEopiEWNqc6qmI+f9og6swiu2OzHSrHlNQRaeUz2lQxup/72jWVu0B87FEP+/C1Gi5J+TXBl&#10;IEoUdsAQBesogqsgJYxjaKfHcHkc4ezbNo77jlPbhqh2AksgnjBgKAEejOl8jtWE8Yg2XYByPze0&#10;LpKbK8RiT2kOupPjYDFgGKEdDQcqrRPLdchEeA6dDC8C7D9C7j81FcEySMUKF8tMWNW0R4IbPYzq&#10;TnDlljbJzLspBHcx1+X8bapYZ6pxxlhRXYGXmZf2OYMZOIvgqUErgphL+LKp1DJ4JRZaRpwF3jwB&#10;VKClqsr2fKqwuuJIXTaor5RaVFhGokv4OtqgloFY6BQt/xLatzuTdfAm4KUawIojwFFUYKovAX6u&#10;AA7iFxbALyuQEAcSXkJLeB92+7EEZIKtoPPkAeZB4KioBPYuQRN7fI/b7xI4Ud77BFSBKS33e0h4&#10;VQnI8hq6ktf7A2AqOB+XDuAerfldXd3iwXGr1ZlK7KjU9jqrt50A90jHwe3tTrTSNlRTS4LIjEqL&#10;K/BepyJfp0qKHb5SL8orGZbZtMGYtpfwUh2lriulNWRRaQnwdQWtkYJYPUYARWElt8rMJsmqMmos&#10;o8eSY0WRb7bItEWZBSX7SZmwCDJV9yZbTX0JcctCnUW2ILxsua8orqjtvXad8lJdH0jW7bZTeVcp&#10;rthhybCSeQVawqPAZWnKqlNeUd0eezzjugD7bEVfuer20+yzKqWgUi58XCtNvWWgi5ZboOU+jwi1&#10;DH5pI9qSsfm+2Jk8EFeg63REsQONJmIgVVCAHC22mFAKtGqZpaxxfwJLKAVe2U9T28EEdQhBZQ0c&#10;SoAJrgBMcCf2H4KJ3wzGFAI8k/vpDxsB9+nTsdjaAhV+nmiJlFvDxmJ9Vjq8x0+BHRXYddhEuA8d&#10;D8/hU+BDlfUlxP4jpiKQsIaytCuFCDCXo5h1o6jG0VTiWNpmGWkWBV48ggCrEWcCLNMfxUKLElOF&#10;1WizwDuKCkwoZeAqezTVl7DKqaNcAZj7SAaWSwSz+NpLCb0MaslodC7BlhJ1VirM7Fs8kQo9yZCW&#10;WmZjGaCccPd7p0ahU1QpgGUyhy4DKwUmvH0Av1gXimdrQghwoFLhJytCFMgPu334Bfrxy/PnQSSt&#10;AElIO914oHnwwPMk0IRSVFegVgALnLKfAOutSpvVIxBr6w/5+EPd4w+o1qLSD0ShdWDf42ve5evd&#10;pcLfpl2+RfW9SYBvCryt9qq90+GK2wT55jIqQIsN1dSawBFe2uIburpOsK4RaqXEBPiK5FQFr5RA&#10;Liqs1XWCep0qqZZVyyLQN2iHe0VZJbu2Ejwq5x2ZSLFMmzUlefa2LNMCy/IdHtQqw0qeVQNUZiyZ&#10;NSVFC73MVINXbTPma5nwc6MKU3XvE+KHBOMR820fkFJ9iivQahD+AefzlQKfBvRTWV9B9eX6s5VO&#10;fEzb56ms61RYrauW6rySaqu2C9AEmK/xWNdJPFbL2ui12Ph7dAOq1P9N5xb4/5OJJa/WeKE0cAEG&#10;/okAM7/2WeFRVGIZjFLwiiUmhKK6Aq2047jveCqvgleVgDsIEwnsBNbkb4dg6rdDMY0g6/HxeYTa&#10;bPhoeE2bgTgTI+Q522NFWhI2ZS+Fz/ipWtYlwF4jqbxUXW+WzFkOEnBHz1K3bw2hhQ4fzvxLeBdR&#10;ieXWNnIrVxm8ih82DYlsU6RkBhUVWQ1a0U6nj9DlYAK7ZKgMXhFmgq5Gngl0DlVZFDiTii6nkdRF&#10;CXJaifssYSeQwc5gKfdZKqotj1Gx8wmwmtghA1ty+miCEcsAFZOowO93J+L9rgR8oAq/3SUKvBhv&#10;dgnMtNLbmYMJ8StRYWbgl+sF4GA8Wx1IeAXgIH6BYqepvqzHVOPHVGIBWEC8T4gFZJkrKwr7gO09&#10;wiZ1n6opV6v8Aa/2HIH3MZdlXq0ArEHNZaXAmr3W7LZYcFF46RBo1Zc5U80EXnuqMYsAS91e5kRL&#10;68RtDsymBLjFmtBZqbaXYPXSrl7nwXVdVFZBLLaZAIvyUi1vUC2v09reoCpqEEvO1a2zelnKAjcb&#10;EV4pWmDC2AfoHbHAzKj3WPfbmWGlCN+9Dtkm9tcGD9rlgCegbaZc1pT2bvtCrovaSidAmHWP32tb&#10;qAFMyyx2+OlyB1VPdCUqK6D2QSu2+PlKV7xY5a62C7zqMe73fCX3VSX79gGsez7BfqqWZT/tOX1w&#10;P6F6P+LfFuV/0MX3z/+LlICrWXv5/4h7kE6JxQ7pFj8neR8bl9qoc7fjBg5R52/HiurqaqxkXEIs&#10;1ni8glZUV4AmvLTXCmJum8BtkwnplIHDMIWWeFr/YZjFdiZBnsttRoNGwHTgKFiPGAePiVMQZWCI&#10;trgErEnLgvfIKbTNcisbsc5ayb2ofAloIMENIoxhhDaU62KfFxFauZVr1LCpiCHUsXxMXf5H2JKG&#10;TEUKHxeA0wiwOt9La50x9swNrQAABslJREFUfJZq04fNIJSzlI3OHEEouU1GnHOo0plj2FJxc0bK&#10;qSRmXAKZMnAKkgZNQsK3ExDffyJff5rK2DLxQzoCuTJJLmIom2CM8klGalJHv3cHK/D+QAne7ivA&#10;q905BHgp3uyQGVmJBFnLwy+VEkfh1UZR4RAF8FOq8JOVBJYgP2YGfkR4HxHeJwpiAU+gI5y6us9M&#10;fL9D4NVddsZlNTWPlvoPgFl8rnQCj0XRFbx9AIv6EnqWsuqdmlV/KK/LzuF2GxWYkIrq3vpSVGFR&#10;4lY7brdDL+1srxpkovLqBptu0vIKhL1U0V6lsFIEtA9WHny9VL9eQtTL5ZuquP8y7i+tgpdFC9wr&#10;EFORxR7fEfCUClOFeEDf5/oDGWySZYFWBpt4wD+UU0BihwnA/Q4zBabUgy5LtV09pgaqCC4ffyBF&#10;FX7YaakAfrJcq6crBGBpNXhFaZ/plFRTX81C962/4H7PRX1XOePFaoGc+yqQRXFl/Q+Yv6g310Xx&#10;H9O2P+gipHwP9zrEbbCz4Xu6S4dwl63k9S/2nyWu4jY/H8nol1pcMHcU7fPXAwimpsBSXwBm/b8A&#10;SzuB2ydSXScSULHNUwePxEyCOn3QSMwmrHMHjsA8LuvLVUODRsNi6ARYMuPaDB4Np1HjEWdohgR9&#10;M7gMHEf1nQQPgXfIJHgOlrtAys3kpsKfFSwAU3mlwqmuEYOn0j4TYgIsNlqu302QCw+GMQPTRicP&#10;nY5Uqq4ArE4fcVngVflX1JiVTYWVQSuxw3K6SK4oUjOwJPvysWKCmMuMmzhgEhIHT0YC2+j+ExDy&#10;1SiEfDMG4QMmIIadRbLMoZYBsHFyuklmac1Dv0c//IQH3/+IB+8+4O6rF7j/7CGe3b+Cd0eqCXKs&#10;zkrL6aQYvN4UiRdU4edrAvFslQbx0+X+LIFYU191RQpbDTwvFuHss8GEVkpdLyoAd0kr82u5r3qe&#10;lMyt1QEs1ly9hvaYrPd1Do+7BGDpHKjqVPnbba4E1okgiQI7KNWV6m21JbxSNqpEdRW8MkrMVjt1&#10;IyPEhFSUVmePb1BNRWl7qSC9PEB7qX69tLNaK4NVzLPyGPe5SYt7k3m2l1ZRoJbHRHnv8CBWSqwA&#10;JJgdzIU6tdLOw8r5Wxt1YMtAz0NC8ajbhv9H5lm2j6huqgRown6/wxyPOy24Lgpszn0IcY+NDmI7&#10;VUqRCZpmfwmfKkcCK6rrpMB9QThfsqQVUF+uItC6EoCfr3ZTYEtp0NIq9zjw72k5+0EnlZbvRZWC&#10;lh2WFD+nO+3iFjTHIM5B4oBEhDtcvsfP78kqJ3jMH4GhzMGiqH3qO+ZbAVrLu8pCD/zDRk+UnMvc&#10;K/Z5EltR3emEd+aAEZglAA8YiTlcFoCNBo+D8cDRMB88Vs2mkovrnYbKVMgxcPh2lJq/7EpwXQcx&#10;Aw+RwStaaAGY+dePCutPgIIGTUYYVTecMIdzWwRBXkR4o5iX1dVEhDmJSpwsSiwAi9rSIksGllHo&#10;pQQri9Y3ixY5e5w2aJXDx2Xgqq9yCK/cVaNATg9NIIysLD5XVDxNrDk7jVi+l/ABExFKRfb/ehz8&#10;vx2PYK5HDZ2mBtAyxhLgO//1X3Dnv/4r7vzDv6u694/A4//4P/D63Eq82RatbPTLrfH/F8Av1gaz&#10;1w7ml0sVJrxPmYPFSj9mBtaUUyAjeHJFiroqRUqyq8DrxoNRu15U208Dtg9OqSeqI9A6gz47Lsr+&#10;hMorf0Nytjwmtvw+O4C77QIvcy6VtpelLHSbPQ8m2mq2t9q4rd2OQIsSE2Y5vSPwUol7qbKivGog&#10;SYAlxGL3btAKa8BKCcQCLmHngXqTB+ktbrspqizqzH3Udq5L3eZjSoGptspSKnUVq0xYBV5VuokU&#10;6rSPBsajLtriHhlB1gB+omCW4v587CFVWQB+zPZRtxX3teZnLzaakKlWU+E+lRVVfc5lgfel2Gix&#10;0wrmPwB+QUhfCqzcVwAW6/xMgSyKy9cjuA/53u6rjoedSDttvagtnYDY/DusvvY2O7LbBFcU9y4/&#10;Fy27S4Zncf02O7nXa12Q5amHwf2+VVZYTgGpgSpRYzmfq1R3iKa8unbioKEKXBmsmjxwuGaf+w/F&#10;DFrnGd/SPvcfyZLb4MiF96NhOGA0LfRYmA8aB2vCK7OqHAmusxp1ngC3wQSYyqsBPAXebH0FXgLq&#10;z/VAAZiAioWWe1UpeEeKhZ6KeILVB+9iscySdZlVVf6V7MvKpiVWAFMtc0RxuS2X+8ncZw3guchl&#10;5RNeuepIIC4g9DLinCMgc5tclST3gF7Mx2Kp4otYwUOmwOfbcfD8agwCCHTk4Gn4/wAdJUoW387V&#10;LQAAAABJRU5ErkJggg=="/>
  <p:tag name="ISPRING_PRESENTERDATA_0" val="Tmd1eeG7hW4gVGjhu4sgVGh1IEjDoA==|R2nDoW8gdmnDqm4gVsSDbiBT4but|dGh1aGE4NmsyNEBnbWFpbC5jb20=||ezQzNkMxOTJDLUU3NjgtNDdFQi1BNzJFLUNENDkwNTU0Q0VFM30=|R2nDoW8gdmnDqm4gVEhDUyBOZ3V54buFbiBUcsOjaQ==|SVNQUklOR19QUkVTRU5URVJfUEhPVE9fMA==|MA==|||MDk3NTQyMzU4OA=="/>
  <p:tag name="ISPRING_SCREEN_RECS_UPDATED" val="D:\Bai thi Eleaning\Bai thi Eleaning\bai giang"/>
  <p:tag name="ISPRING_LMS_API_VERSION" val="SCORM 1.2"/>
  <p:tag name="ISPRING_CMI5_LAUNCH_METHOD" val="any window"/>
  <p:tag name="ISPRINGCLOUDFOLDERID" val="1"/>
  <p:tag name="ISPRINGONLINEFOLDERID" val="1"/>
  <p:tag name="ISPRING_SCORM_PASSING_SCORE" val="85.000000"/>
  <p:tag name="ISPRING_CURRENT_PLAYER_ID" val="universal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"/>
  <p:tag name="ISPRING_CUSTOM_TIMING_USED" val="1"/>
  <p:tag name="ISPRING_SLIDE_ID_2" val="{37EFB9EF-8D85-4F38-875E-BD327A9C6CB8}"/>
  <p:tag name="GENSWF_SLIDE_TITLE" val="Trận xta-lin-grat"/>
  <p:tag name="ISPRING_SLIDE_INDENT_LEVEL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097"/>
  <p:tag name="ISPRING_SLIDE_ID_2" val="{110B86C6-BA2B-4B5D-8332-5FA84328FE81}"/>
  <p:tag name="GENSWF_SLIDE_TITLE" val="Bài tập"/>
  <p:tag name="ISPRING_SLIDE_INDENT_LEVEL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0.436"/>
  <p:tag name="TIMING" val="|8.026|4.673|4.352|3.068|4.031"/>
  <p:tag name="ISPRING_SLIDE_ID_2" val="{8E61219E-B14D-416B-9D35-E33D79EAB79A}"/>
  <p:tag name="GENSWF_SLIDE_TITLE" val="Đáp án"/>
  <p:tag name="ISPRING_SLIDE_INDENT_LEVEL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4D4FC06B-A342-4D60-8979-3F4D81944DC9}"/>
  <p:tag name="GENSWF_SLIDE_TITLE" val="Bước ngoặt"/>
  <p:tag name="ISPRING_SLIDE_INDENT_LEVEL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AD966B25-73E1-483A-AAE5-2CB84F68D41B}"/>
  <p:tag name="GENSWF_SLIDE_TITLE" val="Giới thiệu mục b"/>
  <p:tag name="ISPRING_SLIDE_INDENT_LEVEL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5.249"/>
  <p:tag name="ISPRING_SLIDE_ID_2" val="{6339E694-ED11-4A07-89DB-EBC4EF079A53}"/>
  <p:tag name="GENSWF_SLIDE_TITLE" val="Bảng bài tập"/>
  <p:tag name="ISPRING_SLIDE_INDENT_LEVEL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001|2.5|2|2|2|0.5|2|1|1|1|0.5|0.5|6.501|2.5|0.5|0.5|0.5|0.5|0.5|0.5|1"/>
  <p:tag name="ISPRING_CUSTOM_TIMING_USED" val="1"/>
  <p:tag name="GENSWF_ADVANCE_TIME" val="137.066"/>
  <p:tag name="ISPRING_SLIDE_ID_2" val="{E3B19B60-2BF7-43C5-AA1F-C73CAF285A1E}"/>
  <p:tag name="GENSWF_SLIDE_TITLE" val="Lược đồ"/>
  <p:tag name="ISPRING_SLIDE_INDENT_LEVEL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0.001"/>
  <p:tag name="ISPRING_SLIDE_ID_2" val="{8FB893AC-ABBE-4C30-B28B-264C8289EA0A}"/>
  <p:tag name="GENSWF_SLIDE_TITLE" val="Chiến thắng"/>
  <p:tag name="ISPRING_SLIDE_INDENT_LEVEL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8.989"/>
  <p:tag name="ISPRING_SLIDE_ID_2" val="{B19EF898-CA2A-402A-947E-EFF069DC05CA}"/>
  <p:tag name="GENSWF_ADVANCE_TIME" val="20.548"/>
  <p:tag name="GENSWF_SLIDE_TITLE" val="Kí hiệp định"/>
  <p:tag name="ISPRING_SLIDE_INDENT_LEVEL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0.063"/>
  <p:tag name="TIMING" val="|0.001|1.606|1.285|1.142|3.068|7.495"/>
  <p:tag name="ISPRING_SLIDE_ID_2" val="{B3284BF0-12B5-424C-B105-447AD41B0E75}"/>
  <p:tag name="GENSWF_SLIDE_TITLE" val="Lược đồ"/>
  <p:tag name="ISPRING_SLIDE_INDENT_LEVEL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Giới thiệu"/>
  <p:tag name="TIMING" val="|0.936|0.485|1.689|1.689"/>
  <p:tag name="GENSWF_ADVANCE_TIME" val="16.588"/>
  <p:tag name="ISPRING_SLIDE_ID_2" val="{F048C22A-7CAB-4746-BFA1-A4401B6E2589}"/>
  <p:tag name="ISPRING_PRESENTER_ID" val="{436C192C-E768-47EB-A72E-CD490554CEE3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001"/>
  <p:tag name="ISPRING_CUSTOM_TIMING_USED" val="1"/>
  <p:tag name="ISPRING_SLIDE_ID_2" val="{DDE17990-4EB3-4224-951C-0D371997EE0A}"/>
  <p:tag name="GENSWF_ADVANCE_TIME" val="19.005"/>
  <p:tag name="GENSWF_SLIDE_TITLE" val="Hậu quả ném bom nguyên tử"/>
  <p:tag name="ISPRING_SLIDE_INDENT_LEVEL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DA93F073-9A13-4A79-8A26-38B1B8687C6F}"/>
  <p:tag name="GENSWF_ADVANCE_TIME" val="22.4"/>
  <p:tag name="GENSWF_SLIDE_TITLE" val="Kí kết đầu hàng"/>
  <p:tag name="ISPRING_SLIDE_INDENT_LEVEL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thetho\Desktop\Bài 36 Nước tiết 2\[KhoNhacChuong.Com]__Tu Giong Hat Em 1_Hoa Tau_Ngo Thuy mien.mp3"/>
  <p:tag name="PPSNARRATION" val="35,1080728641,E:\giao an DOWN VE SUA\Bài 36 Nước tiết 2 giao an elearning\Bai 36  Tiet 55 Nuoc tiet 2_2\Media.ppcx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/QuizProperties&gt;&#10;"/>
  <p:tag name="ISPRING_QUIZ_SHAPES_ADDED" val="1"/>
  <p:tag name="ISPRING_CUSTOM_TIMING_USED" val="1"/>
  <p:tag name="ISPRING_SLIDE_INDENT_LEVEL" val="0"/>
  <p:tag name="GENSWF_ADVANCE_TIME" val="30.159"/>
  <p:tag name="ISPRING_SLIDE_ID_2" val="{8D944465-1415-4C5C-9A38-2AC8B2C5A631}"/>
  <p:tag name="ISPRING_RESOURCE_QUIZ" val="quiz4.quiz"/>
  <p:tag name="ISPRING_QUIZ_RELATIVE_PATH" val="bai giang\quiz\quiz4.quiz"/>
  <p:tag name="ISPRING_QUIZ_FULL_PATH" val="D:\Bai thi Eleaning\Bai thi Eleaning\bai giang\quiz\quiz4.quiz"/>
  <p:tag name="GENSWF_SLIDE_TITLE" val="Tìm hiểu bài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1D815258-F130-4B97-BC86-5E1A0878B547}"/>
  <p:tag name="GENSWF_ADVANCE_TIME" val="13.768"/>
  <p:tag name="TIMING" val="|0.001|0.5|5.3|3.6"/>
  <p:tag name="GENSWF_SLIDE_TITLE" val="Tính chất cuộc chiến"/>
  <p:tag name="ISPRING_SLIDE_INDENT_LEVEL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127C4337-90C4-42B5-8F85-A96E137DA946}"/>
  <p:tag name="GENSWF_ADVANCE_TIME" val="35.857"/>
  <p:tag name="GENSWF_SLIDE_TITLE" val="Ý nghĩa"/>
  <p:tag name="ISPRING_SLIDE_INDENT_LEVEL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001|0.5|0.5|1|0.5|0.5|0.5|1|0.5"/>
  <p:tag name="ISPRING_CUSTOM_TIMING_USED" val="1"/>
  <p:tag name="ISPRING_SLIDE_ID_2" val="{79B1D439-FD73-45CD-8B64-436406E25C46}"/>
  <p:tag name="GENSWF_ADVANCE_TIME" val="13.321"/>
  <p:tag name="GENSWF_SLIDE_TITLE" val="Kết cục của chiến tranh thế giới 2"/>
  <p:tag name="ISPRING_SLIDE_INDENT_LEVEL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001|1"/>
  <p:tag name="ISPRING_CUSTOM_TIMING_USED" val="1"/>
  <p:tag name="ISPRING_SLIDE_ID_2" val="{841AF732-A7E8-4812-9CCC-1294F936DA07}"/>
  <p:tag name="GENSWF_ADVANCE_TIME" val="37.626"/>
  <p:tag name="GENSWF_SLIDE_TITLE" val="Hậu quả"/>
  <p:tag name="ISPRING_SLIDE_INDENT_LEVEL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EE516CD4-2B5E-43DC-8C67-E0081C4572CF}"/>
  <p:tag name="GENSWF_ADVANCE_TIME" val="0.6"/>
  <p:tag name="GENSWF_SLIDE_TITLE" val="Bảng tổn thất"/>
  <p:tag name="ISPRING_SLIDE_INDENT_LEVEL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3FC29C4-75B3-42C3-83AE-F5406E52BD16}"/>
  <p:tag name="GENSWF_ADVANCE_TIME" val="10.2"/>
  <p:tag name="GENSWF_SLIDE_TITLE" val="Số liệu"/>
  <p:tag name="ISPRING_SLIDE_INDENT_LEVEL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1C11A4E-45B2-43A2-B2B2-57B6A8AB255D}"/>
  <p:tag name="GENSWF_ADVANCE_TIME" val="15.161"/>
  <p:tag name="TIMING" val="|0.001|0.001|3.499|2.5"/>
  <p:tag name="GENSWF_SLIDE_TITLE" val="Chốt kiến thức"/>
  <p:tag name="ISPRING_SLIDE_INDENT_LEVEL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thetho\Desktop\Bài 36 Nước tiết 2\[KhoNhacChuong.Com]__Tu Giong Hat Em 1_Hoa Tau_Ngo Thuy mien.mp3"/>
  <p:tag name="PPSNARRATION" val="35,1080728641,E:\giao an DOWN VE SUA\Bài 36 Nước tiết 2 giao an elearning\Bai 36  Tiet 55 Nuoc tiet 2_2\Media.ppcx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/QuizProperties&gt;&#10;"/>
  <p:tag name="ISPRING_QUIZ_SHAPES_ADDED" val="1"/>
  <p:tag name="ISPRING_RESOURCE_QUIZ" val="quiz1.quiz"/>
  <p:tag name="ISPRING_CUSTOM_TIMING_USED" val="1"/>
  <p:tag name="ISPRING_SLIDE_INDENT_LEVEL" val="0"/>
  <p:tag name="GENSWF_SLIDE_TITLE" val="Kiểm tra bài cũ"/>
  <p:tag name="GENSWF_ADVANCE_TIME" val="30.159"/>
  <p:tag name="ISPRING_QUIZ_RELATIVE_PATH" val="bai giang\quiz\quiz1.quiz"/>
  <p:tag name="ISPRING_SLIDE_ID_2" val="{8D944465-1415-4C5C-9A38-2AC8B2C5A631}"/>
  <p:tag name="ISPRING_QUIZ_FULL_PATH" val="D:\Bai thi Eleaning\Bai thi Eleaning\bai giang\quiz\quiz1.quiz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|0.5|0.5"/>
  <p:tag name="ISPRING_CUSTOM_TIMING_USED" val="1"/>
  <p:tag name="ISPRING_SLIDE_ID_2" val="{87B3D158-3970-40D4-8172-3AF15FC52817}"/>
  <p:tag name="GENSWF_SLIDE_TITLE" val="Tác động chiến trang thế giới 2 tới Việt Nan"/>
  <p:tag name="ISPRING_SLIDE_INDENT_LEVEL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103E7DA9-BF1D-45DE-8F80-1365366C285B}"/>
  <p:tag name="GENSWF_ADVANCE_TIME" val="7.041"/>
  <p:tag name="GENSWF_SLIDE_TITLE" val="Hình ảnh hòa bình"/>
  <p:tag name="ISPRING_SLIDE_INDENT_LEVEL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B4EB3AC-FACA-4745-8183-085955549CCB}"/>
  <p:tag name="GENSWF_ADVANCE_TIME" val="6.4"/>
  <p:tag name="GENSWF_SLIDE_TITLE" val="Chốt toàn bài"/>
  <p:tag name="ISPRING_SLIDE_INDENT_LEVEL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/QuizProperties&gt;&#10;"/>
  <p:tag name="ISPRING_QUIZ_SHAPES_ADDED" val="1"/>
  <p:tag name="ISPRING_CUSTOM_TIMING_USED" val="1"/>
  <p:tag name="ISPRING_SLIDE_INDENT_LEVEL" val="0"/>
  <p:tag name="GENSWF_SLIDE_TITLE" val="Bài tập củng cố toàn bài"/>
  <p:tag name="GENSWF_ADVANCE_TIME" val="27.564"/>
  <p:tag name="ISPRING_QUIZ_RELATIVE_PATH" val="bai giang\quiz\quiz3.quiz"/>
  <p:tag name="ISPRING_RESOURCE_QUIZ" val="quiz3.quiz"/>
  <p:tag name="ISPRING_SLIDE_ID_2" val="{3FC0643C-EFEB-400D-89D0-FD58EE21A96C}"/>
  <p:tag name="ISPRING_QUIZ_FULL_PATH" val="D:\Bai thi Eleaning\Bai thi Eleaning\bai giang\quiz\quiz3.quiz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314C4864-334B-466A-9F11-BB6611B8BA14}"/>
  <p:tag name="GENSWF_ADVANCE_TIME" val="22.609"/>
  <p:tag name="GENSWF_SLIDE_TITLE" val="Hướng dẫn về nhà"/>
  <p:tag name="ISPRING_SLIDE_INDENT_LEVEL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188F4EFA-8FB8-461E-831E-FC4E85CB636A}"/>
  <p:tag name="GENSWF_ADVANCE_TIME" val="20.114"/>
  <p:tag name="GENSWF_SLIDE_TITLE" val="lời chào tạm biệt"/>
  <p:tag name="ISPRING_SLIDE_INDENT_LEVEL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6.049"/>
  <p:tag name="TIMING" val="|0.07|14.321|2.482|9.278|4.531"/>
  <p:tag name="ISPRING_SLIDE_ID_2" val="{E9959EB3-C742-4A08-967C-64D6E6C22015}"/>
  <p:tag name="GENSWF_SLIDE_TITLE" val="lược đồ"/>
  <p:tag name="ISPRING_SLIDE_INDENT_LEVEL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17.981|2.426|1.721"/>
  <p:tag name="ISPRING_SLIDE_ID_2" val="{44FB6796-8356-4908-AFDB-0089F7A059E6}"/>
  <p:tag name="GENSWF_ADVANCE_TIME" val="61.274"/>
  <p:tag name="GENSWF_SLIDE_TITLE" val="Vào bài"/>
  <p:tag name="ISPRING_SLIDE_INDENT_LEVEL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4.358"/>
  <p:tag name="ISPRING_SLIDE_ID_2" val="{3465417F-A9B7-4E5A-8C37-784B867C3839}"/>
  <p:tag name="GENSWF_SLIDE_TITLE" val="giới thiệu mục lục bài học"/>
  <p:tag name="ISPRING_SLIDE_INDENT_LEVEL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59.952"/>
  <p:tag name="TIMING" val="|14.446|3.068|15.587|1.784|0.821|3.068"/>
  <p:tag name="ISPRING_SLIDE_ID_2" val="{D12D5A4C-EF1A-4391-9873-1505B534C79D}"/>
  <p:tag name="GENSWF_SLIDE_TITLE" val="lược đồ"/>
  <p:tag name="ISPRING_SLIDE_INDENT_LEVEL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001"/>
  <p:tag name="ISPRING_CUSTOM_TIMING_USED" val="1"/>
  <p:tag name="GENSWF_ADVANCE_TIME" val="109.967"/>
  <p:tag name="ISPRING_SLIDE_ID_2" val="{BE506591-6802-4461-B284-CAB647DE6FF0}"/>
  <p:tag name="GENSWF_SLIDE_TITLE" val="Video"/>
  <p:tag name="ISPRING_SLIDE_INDENT_LEVEL" val="0"/>
  <p:tag name="ISPRING_PLAYER_LAYOUT_TYPE" val="Vide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001|0.5"/>
  <p:tag name="ISPRING_CUSTOM_TIMING_USED" val="1"/>
  <p:tag name="GENSWF_ADVANCE_TIME" val="66.666"/>
  <p:tag name="ISPRING_SLIDE_ID_2" val="{39F5A5F3-95C0-4E1C-B9A5-8D68164F1ADC}"/>
  <p:tag name="GENSWF_SLIDE_TITLE" val="Thiệt hại của Đức"/>
  <p:tag name="ISPRING_SLIDE_INDENT_LEVEL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5872</TotalTime>
  <Words>1972</Words>
  <Application>Microsoft Office PowerPoint</Application>
  <PresentationFormat>On-screen Show (4:3)</PresentationFormat>
  <Paragraphs>278</Paragraphs>
  <Slides>34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.VnBlack</vt:lpstr>
      <vt:lpstr>.VnTime</vt:lpstr>
      <vt:lpstr>.VnTimeH</vt:lpstr>
      <vt:lpstr>Arial</vt:lpstr>
      <vt:lpstr>Calibri</vt:lpstr>
      <vt:lpstr>Constantia</vt:lpstr>
      <vt:lpstr>Garamond</vt:lpstr>
      <vt:lpstr>Times New Roman</vt:lpstr>
      <vt:lpstr>UTM Diana</vt:lpstr>
      <vt:lpstr>Office Theme</vt:lpstr>
      <vt:lpstr>CorelDRAW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0988876500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giang</dc:title>
  <dc:creator>Thanh An</dc:creator>
  <cp:lastModifiedBy>Ms Hien</cp:lastModifiedBy>
  <cp:revision>606</cp:revision>
  <dcterms:created xsi:type="dcterms:W3CDTF">2012-11-27T06:51:39Z</dcterms:created>
  <dcterms:modified xsi:type="dcterms:W3CDTF">2020-12-13T03:13:29Z</dcterms:modified>
</cp:coreProperties>
</file>