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8" r:id="rId2"/>
    <p:sldId id="355" r:id="rId3"/>
    <p:sldId id="387" r:id="rId4"/>
    <p:sldId id="382" r:id="rId5"/>
    <p:sldId id="373" r:id="rId6"/>
    <p:sldId id="334" r:id="rId7"/>
    <p:sldId id="383" r:id="rId8"/>
    <p:sldId id="364" r:id="rId9"/>
    <p:sldId id="347" r:id="rId10"/>
    <p:sldId id="319" r:id="rId11"/>
    <p:sldId id="315" r:id="rId12"/>
    <p:sldId id="389" r:id="rId13"/>
    <p:sldId id="275" r:id="rId14"/>
    <p:sldId id="3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CC"/>
    <a:srgbClr val="00FF00"/>
    <a:srgbClr val="FFFFCC"/>
    <a:srgbClr val="CCFF66"/>
    <a:srgbClr val="00FF99"/>
    <a:srgbClr val="66CCFF"/>
    <a:srgbClr val="009900"/>
    <a:srgbClr val="00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9EC5D-525C-4606-A448-850E5D4E0E8B}" type="datetimeFigureOut">
              <a:rPr lang="en-US" smtClean="0"/>
              <a:pPr/>
              <a:t>15/05/2019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2E73B-FE4F-45C2-8EDF-556ECB368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21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2E73B-FE4F-45C2-8EDF-556ECB368C8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57A2-FD44-4A2A-8EB0-222082DE3ED6}" type="datetimeFigureOut">
              <a:rPr lang="en-US" smtClean="0"/>
              <a:pPr/>
              <a:t>15/05/2019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9F48-28EA-46DB-8F05-D0341A1E3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57A2-FD44-4A2A-8EB0-222082DE3ED6}" type="datetimeFigureOut">
              <a:rPr lang="en-US" smtClean="0"/>
              <a:pPr/>
              <a:t>15/05/2019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9F48-28EA-46DB-8F05-D0341A1E3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57A2-FD44-4A2A-8EB0-222082DE3ED6}" type="datetimeFigureOut">
              <a:rPr lang="en-US" smtClean="0"/>
              <a:pPr/>
              <a:t>15/05/2019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9F48-28EA-46DB-8F05-D0341A1E3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57A2-FD44-4A2A-8EB0-222082DE3ED6}" type="datetimeFigureOut">
              <a:rPr lang="en-US" smtClean="0"/>
              <a:pPr/>
              <a:t>15/05/2019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9F48-28EA-46DB-8F05-D0341A1E3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57A2-FD44-4A2A-8EB0-222082DE3ED6}" type="datetimeFigureOut">
              <a:rPr lang="en-US" smtClean="0"/>
              <a:pPr/>
              <a:t>15/05/2019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9F48-28EA-46DB-8F05-D0341A1E3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57A2-FD44-4A2A-8EB0-222082DE3ED6}" type="datetimeFigureOut">
              <a:rPr lang="en-US" smtClean="0"/>
              <a:pPr/>
              <a:t>15/05/2019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9F48-28EA-46DB-8F05-D0341A1E3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57A2-FD44-4A2A-8EB0-222082DE3ED6}" type="datetimeFigureOut">
              <a:rPr lang="en-US" smtClean="0"/>
              <a:pPr/>
              <a:t>15/05/2019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9F48-28EA-46DB-8F05-D0341A1E3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57A2-FD44-4A2A-8EB0-222082DE3ED6}" type="datetimeFigureOut">
              <a:rPr lang="en-US" smtClean="0"/>
              <a:pPr/>
              <a:t>15/05/2019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9F48-28EA-46DB-8F05-D0341A1E3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57A2-FD44-4A2A-8EB0-222082DE3ED6}" type="datetimeFigureOut">
              <a:rPr lang="en-US" smtClean="0"/>
              <a:pPr/>
              <a:t>15/05/2019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9F48-28EA-46DB-8F05-D0341A1E3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57A2-FD44-4A2A-8EB0-222082DE3ED6}" type="datetimeFigureOut">
              <a:rPr lang="en-US" smtClean="0"/>
              <a:pPr/>
              <a:t>15/05/2019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9F48-28EA-46DB-8F05-D0341A1E3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57A2-FD44-4A2A-8EB0-222082DE3ED6}" type="datetimeFigureOut">
              <a:rPr lang="en-US" smtClean="0"/>
              <a:pPr/>
              <a:t>15/05/2019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9F48-28EA-46DB-8F05-D0341A1E3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D57A2-FD44-4A2A-8EB0-222082DE3ED6}" type="datetimeFigureOut">
              <a:rPr lang="en-US" smtClean="0"/>
              <a:pPr/>
              <a:t>15/05/2019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99F48-28EA-46DB-8F05-D0341A1E3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dministrator\Desktop\Da&#803;y%20thi%20GVG%20qu&#226;&#803;n%20-%20U6%20-%20A%20closer%20look%202\Going%20Home-Kenny%20G_%5bNhacso.Net%5d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GA%20thi%20GVG%20TP\ProShow%20Slideshow%20OK.mp4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win7x64\Downloads\hunken%20-%20Nh&#7841;c%20game%20mario.mp3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openxmlformats.org/officeDocument/2006/relationships/image" Target="../media/image23.gif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182222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taochu_bgr_13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638175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taochu_bgr_13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714375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taochu_bgr_13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638175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taochu_bgr_13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790575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taochu_bgr_13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714375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taochu_bgr_13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714375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 descr="taochu_bgr_13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866775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taochu_bgr_13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714375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 descr="taochu_bgr_13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914400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381000" y="1752600"/>
            <a:ext cx="8763000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560"/>
              </a:avLst>
            </a:prstTxWarp>
          </a:bodyPr>
          <a:lstStyle/>
          <a:p>
            <a:pPr algn="ctr"/>
            <a:r>
              <a:rPr lang="en-US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Brush"/>
              </a:rPr>
              <a:t>Welcome to our class</a:t>
            </a:r>
          </a:p>
        </p:txBody>
      </p:sp>
      <p:pic>
        <p:nvPicPr>
          <p:cNvPr id="3086" name="Picture 16" descr="taochu_bgr_13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685800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7" descr="taochu_bgr_13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18" descr="taochu_bgr_13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685800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9" descr="taochu_bgr_13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5825" y="714375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Going Home-Kenny G_[Nhacso.Net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28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WordArt 37"/>
          <p:cNvSpPr>
            <a:spLocks noChangeArrowheads="1" noChangeShapeType="1" noTextEdit="1"/>
          </p:cNvSpPr>
          <p:nvPr/>
        </p:nvSpPr>
        <p:spPr bwMode="auto">
          <a:xfrm>
            <a:off x="1828800" y="3429000"/>
            <a:ext cx="6172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810"/>
              </a:avLst>
            </a:prstTxWarp>
          </a:bodyPr>
          <a:lstStyle/>
          <a:p>
            <a:pPr algn="ctr"/>
            <a:r>
              <a:rPr lang="en-US" sz="3600" b="1" i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Berlin Sans FB"/>
              </a:rPr>
              <a:t>Let’s have </a:t>
            </a:r>
            <a:r>
              <a:rPr lang="en-US" sz="3600" b="1" i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Berlin Sans FB"/>
              </a:rPr>
              <a:t>fun!</a:t>
            </a:r>
            <a:endParaRPr lang="en-US" sz="3600" b="1" i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00B0F0"/>
              </a:solidFill>
              <a:latin typeface="Berlin Sans FB"/>
            </a:endParaRPr>
          </a:p>
        </p:txBody>
      </p:sp>
      <p:pic>
        <p:nvPicPr>
          <p:cNvPr id="21" name="Content Placeholder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5029200"/>
            <a:ext cx="3524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Ảnh tư liệu dạy học\12949220512059867599_574_5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534400" cy="6400800"/>
          </a:xfrm>
          <a:prstGeom prst="rect">
            <a:avLst/>
          </a:prstGeom>
          <a:noFill/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43000" y="1905000"/>
            <a:ext cx="6629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800" b="1" dirty="0" smtClean="0"/>
              <a:t>Draw a picture of your future house and write a passage about it.</a:t>
            </a:r>
            <a:endParaRPr lang="en-US" sz="2800" b="1" dirty="0"/>
          </a:p>
          <a:p>
            <a:pPr marL="342900" indent="-342900"/>
            <a:endParaRPr lang="en-US" sz="2800" b="1" dirty="0" smtClean="0"/>
          </a:p>
          <a:p>
            <a:pPr marL="342900" indent="-342900"/>
            <a:r>
              <a:rPr lang="en-US" sz="2800" b="1" dirty="0" smtClean="0"/>
              <a:t>2</a:t>
            </a:r>
            <a:r>
              <a:rPr lang="en-US" sz="2800" b="1" dirty="0"/>
              <a:t>.  </a:t>
            </a:r>
            <a:r>
              <a:rPr lang="en-US" sz="2800" b="1" dirty="0" smtClean="0"/>
              <a:t>Learn new words.</a:t>
            </a:r>
            <a:endParaRPr lang="en-US" sz="2800" b="1" dirty="0"/>
          </a:p>
          <a:p>
            <a:pPr marL="342900" indent="-342900"/>
            <a:endParaRPr lang="en-US" sz="2800" b="1" dirty="0"/>
          </a:p>
          <a:p>
            <a:pPr marL="342900" indent="-342900"/>
            <a:r>
              <a:rPr lang="en-US" sz="2800" b="1" dirty="0"/>
              <a:t>3.  </a:t>
            </a:r>
            <a:r>
              <a:rPr lang="en-US" sz="2800" b="1" dirty="0" smtClean="0"/>
              <a:t>Prepare </a:t>
            </a:r>
            <a:r>
              <a:rPr lang="en-US" sz="2800" b="1" dirty="0"/>
              <a:t>Unit </a:t>
            </a:r>
            <a:r>
              <a:rPr lang="en-US" sz="2800" b="1" dirty="0" smtClean="0"/>
              <a:t>10. </a:t>
            </a:r>
            <a:r>
              <a:rPr lang="en-US" sz="2800" b="1" dirty="0"/>
              <a:t>Lesson </a:t>
            </a:r>
            <a:r>
              <a:rPr lang="en-US" sz="2800" b="1" dirty="0" smtClean="0"/>
              <a:t>6: Skill 2</a:t>
            </a:r>
            <a:endParaRPr lang="en-US" sz="24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13716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HOMEWORK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1" name="Picture 4" descr="4573457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588" y="0"/>
            <a:ext cx="9145588" cy="6858000"/>
          </a:xfrm>
          <a:noFill/>
        </p:spPr>
      </p:pic>
      <p:sp>
        <p:nvSpPr>
          <p:cNvPr id="4" name="Rectangle 3"/>
          <p:cNvSpPr/>
          <p:nvPr/>
        </p:nvSpPr>
        <p:spPr>
          <a:xfrm>
            <a:off x="2133600" y="1981200"/>
            <a:ext cx="5322521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for your attendance 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goodbye!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A thi GVG TP\Data bài giảng thi GVG TP\mars2_115916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8600"/>
            <a:ext cx="7239000" cy="4648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248401" y="3886200"/>
            <a:ext cx="152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mars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1" name="Picture 3" descr="D:\GA thi GVG TP\Data bài giảng thi GVG TP\house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-1905000"/>
            <a:ext cx="10515600" cy="6019800"/>
          </a:xfrm>
          <a:prstGeom prst="rect">
            <a:avLst/>
          </a:prstGeom>
          <a:noFill/>
        </p:spPr>
      </p:pic>
      <p:pic>
        <p:nvPicPr>
          <p:cNvPr id="10" name="Picture 5" descr="D:\GA thi GVG TP\Data bài giảng thi GVG TP\tree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04800"/>
            <a:ext cx="1054100" cy="1752600"/>
          </a:xfrm>
          <a:prstGeom prst="rect">
            <a:avLst/>
          </a:prstGeom>
          <a:noFill/>
        </p:spPr>
      </p:pic>
      <p:pic>
        <p:nvPicPr>
          <p:cNvPr id="12" name="Picture 5" descr="D:\GA thi GVG TP\Data bài giảng thi GVG TP\tree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28600"/>
            <a:ext cx="977900" cy="1752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43000" y="50292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My future house will be </a:t>
            </a:r>
            <a:r>
              <a:rPr lang="en-US" sz="3200" b="1" dirty="0" smtClean="0">
                <a:solidFill>
                  <a:srgbClr val="FF0000"/>
                </a:solidFill>
              </a:rPr>
              <a:t>on the Mars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57150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My future house will be located </a:t>
            </a:r>
            <a:r>
              <a:rPr lang="en-US" sz="3200" b="1" dirty="0" smtClean="0">
                <a:solidFill>
                  <a:srgbClr val="FF0000"/>
                </a:solidFill>
              </a:rPr>
              <a:t>on the Mars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" y="51054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There will be </a:t>
            </a:r>
            <a:r>
              <a:rPr lang="en-US" sz="3200" b="1" dirty="0" smtClean="0">
                <a:solidFill>
                  <a:srgbClr val="FF0000"/>
                </a:solidFill>
              </a:rPr>
              <a:t>many tall trees around my house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" y="55626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My future house will be surrounded by </a:t>
            </a:r>
            <a:r>
              <a:rPr lang="en-US" sz="3200" b="1" dirty="0" smtClean="0">
                <a:solidFill>
                  <a:srgbClr val="FF0000"/>
                </a:solidFill>
              </a:rPr>
              <a:t>many tall trees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11" name="Action Button: Home 10">
            <a:hlinkClick r:id="rId5" action="ppaction://hlinksldjump" highlightClick="1"/>
          </p:cNvPr>
          <p:cNvSpPr/>
          <p:nvPr/>
        </p:nvSpPr>
        <p:spPr>
          <a:xfrm>
            <a:off x="0" y="228600"/>
            <a:ext cx="609600" cy="381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457200" y="228600"/>
            <a:ext cx="8153400" cy="61245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My future house will be on the Ocean. It will be surrounded by tall trees and blue sea. There will be a swimming pool in front and a large flower garden behind the house. There will be a helicopter on the roof so that I can fly to school.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My future house will have solar energy. There will be some robots in the house. They will help me do the housework, such as: cleaning the floors, cooking meals, washing clothes, watering the flowers and feeding the dogs and cats.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I will have a super smart TV in my house. It will help me surf the Internet, send and receive my e-mails, and contact my friends on other planets. It will also help me order food from the supermarket.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52600" y="3276600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15200" y="3276600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3400" y="3657600"/>
            <a:ext cx="15240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05200" y="3657600"/>
            <a:ext cx="25908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19400" y="4953000"/>
            <a:ext cx="2057400" cy="1588"/>
          </a:xfrm>
          <a:prstGeom prst="line">
            <a:avLst/>
          </a:prstGeom>
          <a:ln w="28575">
            <a:solidFill>
              <a:srgbClr val="1509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" y="5410200"/>
            <a:ext cx="2209800" cy="1588"/>
          </a:xfrm>
          <a:prstGeom prst="line">
            <a:avLst/>
          </a:prstGeom>
          <a:ln w="28575">
            <a:solidFill>
              <a:srgbClr val="1509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562600" y="5410200"/>
            <a:ext cx="990600" cy="1588"/>
          </a:xfrm>
          <a:prstGeom prst="line">
            <a:avLst/>
          </a:prstGeom>
          <a:ln w="28575">
            <a:solidFill>
              <a:srgbClr val="1509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191000" y="5410200"/>
            <a:ext cx="685800" cy="1588"/>
          </a:xfrm>
          <a:prstGeom prst="line">
            <a:avLst/>
          </a:prstGeom>
          <a:ln w="28575">
            <a:solidFill>
              <a:srgbClr val="1509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39000" y="5410200"/>
            <a:ext cx="990600" cy="1588"/>
          </a:xfrm>
          <a:prstGeom prst="line">
            <a:avLst/>
          </a:prstGeom>
          <a:ln w="28575">
            <a:solidFill>
              <a:srgbClr val="1509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400800" y="3657600"/>
            <a:ext cx="1981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9600" y="4114800"/>
            <a:ext cx="21336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0" y="4114800"/>
            <a:ext cx="2819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43000" y="5791200"/>
            <a:ext cx="4953000" cy="1588"/>
          </a:xfrm>
          <a:prstGeom prst="line">
            <a:avLst/>
          </a:prstGeom>
          <a:ln w="28575">
            <a:solidFill>
              <a:srgbClr val="1509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752600" y="6248400"/>
            <a:ext cx="4572000" cy="1588"/>
          </a:xfrm>
          <a:prstGeom prst="line">
            <a:avLst/>
          </a:prstGeom>
          <a:ln w="28575">
            <a:solidFill>
              <a:srgbClr val="1509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ction Button: Home 17">
            <a:hlinkClick r:id="rId2" action="ppaction://hlinksldjump" highlightClick="1"/>
          </p:cNvPr>
          <p:cNvSpPr/>
          <p:nvPr/>
        </p:nvSpPr>
        <p:spPr>
          <a:xfrm>
            <a:off x="8153400" y="6324600"/>
            <a:ext cx="762000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248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roShow Slideshow OK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04800" y="228600"/>
            <a:ext cx="8610600" cy="5791200"/>
          </a:xfrm>
          <a:prstGeom prst="rect">
            <a:avLst/>
          </a:prstGeom>
        </p:spPr>
      </p:pic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1143000" y="6400800"/>
            <a:ext cx="609600" cy="304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GA thi GVG TP\Data bài giảng thi GVG TP\floor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57400" y="1676400"/>
            <a:ext cx="13563600" cy="7328712"/>
          </a:xfrm>
          <a:prstGeom prst="rect">
            <a:avLst/>
          </a:prstGeom>
          <a:noFill/>
        </p:spPr>
      </p:pic>
      <p:sp>
        <p:nvSpPr>
          <p:cNvPr id="13" name="Frame 12"/>
          <p:cNvSpPr/>
          <p:nvPr/>
        </p:nvSpPr>
        <p:spPr>
          <a:xfrm>
            <a:off x="5715000" y="3429000"/>
            <a:ext cx="1371600" cy="1371600"/>
          </a:xfrm>
          <a:prstGeom prst="fram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867400" y="4800600"/>
            <a:ext cx="533400" cy="2286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867400" y="5029200"/>
            <a:ext cx="533400" cy="2286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867400" y="5257800"/>
            <a:ext cx="533400" cy="2286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400800" y="5257800"/>
            <a:ext cx="533400" cy="2286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400800" y="5029200"/>
            <a:ext cx="533400" cy="2286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400800" y="4800600"/>
            <a:ext cx="533400" cy="2286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Delay 22"/>
          <p:cNvSpPr/>
          <p:nvPr/>
        </p:nvSpPr>
        <p:spPr>
          <a:xfrm>
            <a:off x="6400800" y="5486400"/>
            <a:ext cx="685800" cy="304800"/>
          </a:xfrm>
          <a:prstGeom prst="flowChartDelay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715000" y="5486400"/>
            <a:ext cx="665870" cy="332136"/>
          </a:xfrm>
          <a:custGeom>
            <a:avLst/>
            <a:gdLst>
              <a:gd name="connsiteX0" fmla="*/ 661181 w 665870"/>
              <a:gd name="connsiteY0" fmla="*/ 40836 h 332136"/>
              <a:gd name="connsiteX1" fmla="*/ 618978 w 665870"/>
              <a:gd name="connsiteY1" fmla="*/ 26768 h 332136"/>
              <a:gd name="connsiteX2" fmla="*/ 112541 w 665870"/>
              <a:gd name="connsiteY2" fmla="*/ 26768 h 332136"/>
              <a:gd name="connsiteX3" fmla="*/ 42203 w 665870"/>
              <a:gd name="connsiteY3" fmla="*/ 83039 h 332136"/>
              <a:gd name="connsiteX4" fmla="*/ 28135 w 665870"/>
              <a:gd name="connsiteY4" fmla="*/ 125242 h 332136"/>
              <a:gd name="connsiteX5" fmla="*/ 0 w 665870"/>
              <a:gd name="connsiteY5" fmla="*/ 167445 h 332136"/>
              <a:gd name="connsiteX6" fmla="*/ 14067 w 665870"/>
              <a:gd name="connsiteY6" fmla="*/ 209648 h 332136"/>
              <a:gd name="connsiteX7" fmla="*/ 112541 w 665870"/>
              <a:gd name="connsiteY7" fmla="*/ 279986 h 332136"/>
              <a:gd name="connsiteX8" fmla="*/ 211015 w 665870"/>
              <a:gd name="connsiteY8" fmla="*/ 322189 h 332136"/>
              <a:gd name="connsiteX9" fmla="*/ 407963 w 665870"/>
              <a:gd name="connsiteY9" fmla="*/ 308122 h 332136"/>
              <a:gd name="connsiteX10" fmla="*/ 647114 w 665870"/>
              <a:gd name="connsiteY10" fmla="*/ 294054 h 332136"/>
              <a:gd name="connsiteX11" fmla="*/ 661181 w 665870"/>
              <a:gd name="connsiteY11" fmla="*/ 251851 h 332136"/>
              <a:gd name="connsiteX12" fmla="*/ 647114 w 665870"/>
              <a:gd name="connsiteY12" fmla="*/ 139309 h 332136"/>
              <a:gd name="connsiteX13" fmla="*/ 661181 w 665870"/>
              <a:gd name="connsiteY13" fmla="*/ 40836 h 33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5870" h="332136">
                <a:moveTo>
                  <a:pt x="661181" y="40836"/>
                </a:moveTo>
                <a:cubicBezTo>
                  <a:pt x="656492" y="22079"/>
                  <a:pt x="633677" y="28728"/>
                  <a:pt x="618978" y="26768"/>
                </a:cubicBezTo>
                <a:cubicBezTo>
                  <a:pt x="418219" y="0"/>
                  <a:pt x="346391" y="17024"/>
                  <a:pt x="112541" y="26768"/>
                </a:cubicBezTo>
                <a:cubicBezTo>
                  <a:pt x="93370" y="39548"/>
                  <a:pt x="55568" y="60764"/>
                  <a:pt x="42203" y="83039"/>
                </a:cubicBezTo>
                <a:cubicBezTo>
                  <a:pt x="34574" y="95755"/>
                  <a:pt x="34767" y="111979"/>
                  <a:pt x="28135" y="125242"/>
                </a:cubicBezTo>
                <a:cubicBezTo>
                  <a:pt x="20574" y="140364"/>
                  <a:pt x="9378" y="153377"/>
                  <a:pt x="0" y="167445"/>
                </a:cubicBezTo>
                <a:cubicBezTo>
                  <a:pt x="4689" y="181513"/>
                  <a:pt x="5448" y="197581"/>
                  <a:pt x="14067" y="209648"/>
                </a:cubicBezTo>
                <a:cubicBezTo>
                  <a:pt x="65152" y="281167"/>
                  <a:pt x="53933" y="254869"/>
                  <a:pt x="112541" y="279986"/>
                </a:cubicBezTo>
                <a:cubicBezTo>
                  <a:pt x="234225" y="332136"/>
                  <a:pt x="112042" y="289199"/>
                  <a:pt x="211015" y="322189"/>
                </a:cubicBezTo>
                <a:lnTo>
                  <a:pt x="407963" y="308122"/>
                </a:lnTo>
                <a:cubicBezTo>
                  <a:pt x="487652" y="302981"/>
                  <a:pt x="569161" y="311377"/>
                  <a:pt x="647114" y="294054"/>
                </a:cubicBezTo>
                <a:cubicBezTo>
                  <a:pt x="661589" y="290837"/>
                  <a:pt x="656492" y="265919"/>
                  <a:pt x="661181" y="251851"/>
                </a:cubicBezTo>
                <a:cubicBezTo>
                  <a:pt x="656492" y="214337"/>
                  <a:pt x="652863" y="176675"/>
                  <a:pt x="647114" y="139309"/>
                </a:cubicBezTo>
                <a:cubicBezTo>
                  <a:pt x="629367" y="23954"/>
                  <a:pt x="665870" y="59593"/>
                  <a:pt x="661181" y="40836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172200" y="3276600"/>
            <a:ext cx="457200" cy="762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096000" y="3352800"/>
            <a:ext cx="609600" cy="762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apezoid 27"/>
          <p:cNvSpPr/>
          <p:nvPr/>
        </p:nvSpPr>
        <p:spPr>
          <a:xfrm>
            <a:off x="5867400" y="2590800"/>
            <a:ext cx="1066800" cy="685800"/>
          </a:xfrm>
          <a:prstGeom prst="trapezoid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/>
          <p:cNvSpPr/>
          <p:nvPr/>
        </p:nvSpPr>
        <p:spPr>
          <a:xfrm>
            <a:off x="6172200" y="2819400"/>
            <a:ext cx="120356" cy="113584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/>
          <p:cNvSpPr/>
          <p:nvPr/>
        </p:nvSpPr>
        <p:spPr>
          <a:xfrm>
            <a:off x="6477000" y="2819400"/>
            <a:ext cx="120356" cy="113584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6248400" y="3124200"/>
            <a:ext cx="285011" cy="26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5486400" y="3429000"/>
            <a:ext cx="240714" cy="170377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5181600" y="3886200"/>
            <a:ext cx="381000" cy="15240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5257800" y="3733800"/>
            <a:ext cx="361069" cy="15240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410200" y="3581400"/>
            <a:ext cx="304800" cy="15240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7086601" y="3429000"/>
            <a:ext cx="240714" cy="170377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7086600" y="3581400"/>
            <a:ext cx="304800" cy="15240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7162800" y="3733800"/>
            <a:ext cx="361069" cy="15240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7239000" y="3886200"/>
            <a:ext cx="381000" cy="15240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Block Arc 44"/>
          <p:cNvSpPr/>
          <p:nvPr/>
        </p:nvSpPr>
        <p:spPr>
          <a:xfrm>
            <a:off x="5105400" y="4038600"/>
            <a:ext cx="361070" cy="340753"/>
          </a:xfrm>
          <a:prstGeom prst="blockArc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Block Arc 45"/>
          <p:cNvSpPr/>
          <p:nvPr/>
        </p:nvSpPr>
        <p:spPr>
          <a:xfrm>
            <a:off x="7315200" y="4038600"/>
            <a:ext cx="361070" cy="340753"/>
          </a:xfrm>
          <a:prstGeom prst="blockArc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715000" y="4648200"/>
            <a:ext cx="120356" cy="1135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934200" y="4648200"/>
            <a:ext cx="120356" cy="1135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apezoid 48"/>
          <p:cNvSpPr/>
          <p:nvPr/>
        </p:nvSpPr>
        <p:spPr>
          <a:xfrm>
            <a:off x="6324600" y="2057400"/>
            <a:ext cx="180536" cy="511130"/>
          </a:xfrm>
          <a:prstGeom prst="trapezoi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324600" y="1828800"/>
            <a:ext cx="207499" cy="228600"/>
          </a:xfrm>
          <a:prstGeom prst="ellipse">
            <a:avLst/>
          </a:prstGeom>
          <a:solidFill>
            <a:srgbClr val="33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943600" y="3886200"/>
            <a:ext cx="902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Hello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2" name="hunken - Nhạc game mari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62000" y="457200"/>
            <a:ext cx="685800" cy="685800"/>
          </a:xfrm>
          <a:prstGeom prst="rect">
            <a:avLst/>
          </a:prstGeom>
        </p:spPr>
      </p:pic>
      <p:pic>
        <p:nvPicPr>
          <p:cNvPr id="2050" name="Picture 2" descr="D:\GA thi GVG TP\Data bài giảng thi GVG TP\hous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438400" y="0"/>
            <a:ext cx="14478000" cy="8686800"/>
          </a:xfrm>
          <a:prstGeom prst="rect">
            <a:avLst/>
          </a:prstGeom>
          <a:noFill/>
        </p:spPr>
      </p:pic>
      <p:pic>
        <p:nvPicPr>
          <p:cNvPr id="1028" name="Picture 4" descr="D:\GA thi GVG TP\Data bài giảng thi GVG TP\house 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438400" y="-838200"/>
            <a:ext cx="14478000" cy="9220200"/>
          </a:xfrm>
          <a:prstGeom prst="rect">
            <a:avLst/>
          </a:prstGeom>
          <a:noFill/>
        </p:spPr>
      </p:pic>
      <p:sp>
        <p:nvSpPr>
          <p:cNvPr id="56" name="Freeform 55"/>
          <p:cNvSpPr/>
          <p:nvPr/>
        </p:nvSpPr>
        <p:spPr>
          <a:xfrm>
            <a:off x="3886200" y="1066800"/>
            <a:ext cx="1350498" cy="1231085"/>
          </a:xfrm>
          <a:custGeom>
            <a:avLst/>
            <a:gdLst>
              <a:gd name="connsiteX0" fmla="*/ 815926 w 1350498"/>
              <a:gd name="connsiteY0" fmla="*/ 70338 h 1231085"/>
              <a:gd name="connsiteX1" fmla="*/ 520505 w 1350498"/>
              <a:gd name="connsiteY1" fmla="*/ 112541 h 1231085"/>
              <a:gd name="connsiteX2" fmla="*/ 492369 w 1350498"/>
              <a:gd name="connsiteY2" fmla="*/ 140677 h 1231085"/>
              <a:gd name="connsiteX3" fmla="*/ 407963 w 1350498"/>
              <a:gd name="connsiteY3" fmla="*/ 239151 h 1231085"/>
              <a:gd name="connsiteX4" fmla="*/ 365760 w 1350498"/>
              <a:gd name="connsiteY4" fmla="*/ 253218 h 1231085"/>
              <a:gd name="connsiteX5" fmla="*/ 253218 w 1350498"/>
              <a:gd name="connsiteY5" fmla="*/ 309489 h 1231085"/>
              <a:gd name="connsiteX6" fmla="*/ 253218 w 1350498"/>
              <a:gd name="connsiteY6" fmla="*/ 309489 h 1231085"/>
              <a:gd name="connsiteX7" fmla="*/ 168812 w 1350498"/>
              <a:gd name="connsiteY7" fmla="*/ 351692 h 1231085"/>
              <a:gd name="connsiteX8" fmla="*/ 112542 w 1350498"/>
              <a:gd name="connsiteY8" fmla="*/ 422031 h 1231085"/>
              <a:gd name="connsiteX9" fmla="*/ 84406 w 1350498"/>
              <a:gd name="connsiteY9" fmla="*/ 450166 h 1231085"/>
              <a:gd name="connsiteX10" fmla="*/ 70338 w 1350498"/>
              <a:gd name="connsiteY10" fmla="*/ 492369 h 1231085"/>
              <a:gd name="connsiteX11" fmla="*/ 42203 w 1350498"/>
              <a:gd name="connsiteY11" fmla="*/ 534572 h 1231085"/>
              <a:gd name="connsiteX12" fmla="*/ 14068 w 1350498"/>
              <a:gd name="connsiteY12" fmla="*/ 618978 h 1231085"/>
              <a:gd name="connsiteX13" fmla="*/ 0 w 1350498"/>
              <a:gd name="connsiteY13" fmla="*/ 661181 h 1231085"/>
              <a:gd name="connsiteX14" fmla="*/ 14068 w 1350498"/>
              <a:gd name="connsiteY14" fmla="*/ 858129 h 1231085"/>
              <a:gd name="connsiteX15" fmla="*/ 28135 w 1350498"/>
              <a:gd name="connsiteY15" fmla="*/ 900332 h 1231085"/>
              <a:gd name="connsiteX16" fmla="*/ 56271 w 1350498"/>
              <a:gd name="connsiteY16" fmla="*/ 928468 h 1231085"/>
              <a:gd name="connsiteX17" fmla="*/ 98474 w 1350498"/>
              <a:gd name="connsiteY17" fmla="*/ 998806 h 1231085"/>
              <a:gd name="connsiteX18" fmla="*/ 112542 w 1350498"/>
              <a:gd name="connsiteY18" fmla="*/ 1041009 h 1231085"/>
              <a:gd name="connsiteX19" fmla="*/ 154745 w 1350498"/>
              <a:gd name="connsiteY19" fmla="*/ 1055077 h 1231085"/>
              <a:gd name="connsiteX20" fmla="*/ 182880 w 1350498"/>
              <a:gd name="connsiteY20" fmla="*/ 1097280 h 1231085"/>
              <a:gd name="connsiteX21" fmla="*/ 225083 w 1350498"/>
              <a:gd name="connsiteY21" fmla="*/ 1111348 h 1231085"/>
              <a:gd name="connsiteX22" fmla="*/ 309489 w 1350498"/>
              <a:gd name="connsiteY22" fmla="*/ 1153551 h 1231085"/>
              <a:gd name="connsiteX23" fmla="*/ 337625 w 1350498"/>
              <a:gd name="connsiteY23" fmla="*/ 1181686 h 1231085"/>
              <a:gd name="connsiteX24" fmla="*/ 379828 w 1350498"/>
              <a:gd name="connsiteY24" fmla="*/ 1195754 h 1231085"/>
              <a:gd name="connsiteX25" fmla="*/ 478302 w 1350498"/>
              <a:gd name="connsiteY25" fmla="*/ 1223889 h 1231085"/>
              <a:gd name="connsiteX26" fmla="*/ 872197 w 1350498"/>
              <a:gd name="connsiteY26" fmla="*/ 1195754 h 1231085"/>
              <a:gd name="connsiteX27" fmla="*/ 956603 w 1350498"/>
              <a:gd name="connsiteY27" fmla="*/ 1153551 h 1231085"/>
              <a:gd name="connsiteX28" fmla="*/ 984738 w 1350498"/>
              <a:gd name="connsiteY28" fmla="*/ 1125415 h 1231085"/>
              <a:gd name="connsiteX29" fmla="*/ 1026942 w 1350498"/>
              <a:gd name="connsiteY29" fmla="*/ 1097280 h 1231085"/>
              <a:gd name="connsiteX30" fmla="*/ 1055077 w 1350498"/>
              <a:gd name="connsiteY30" fmla="*/ 1069144 h 1231085"/>
              <a:gd name="connsiteX31" fmla="*/ 1097280 w 1350498"/>
              <a:gd name="connsiteY31" fmla="*/ 1055077 h 1231085"/>
              <a:gd name="connsiteX32" fmla="*/ 1153551 w 1350498"/>
              <a:gd name="connsiteY32" fmla="*/ 998806 h 1231085"/>
              <a:gd name="connsiteX33" fmla="*/ 1195754 w 1350498"/>
              <a:gd name="connsiteY33" fmla="*/ 970671 h 1231085"/>
              <a:gd name="connsiteX34" fmla="*/ 1252025 w 1350498"/>
              <a:gd name="connsiteY34" fmla="*/ 914400 h 1231085"/>
              <a:gd name="connsiteX35" fmla="*/ 1266092 w 1350498"/>
              <a:gd name="connsiteY35" fmla="*/ 872197 h 1231085"/>
              <a:gd name="connsiteX36" fmla="*/ 1322363 w 1350498"/>
              <a:gd name="connsiteY36" fmla="*/ 801858 h 1231085"/>
              <a:gd name="connsiteX37" fmla="*/ 1350498 w 1350498"/>
              <a:gd name="connsiteY37" fmla="*/ 717452 h 1231085"/>
              <a:gd name="connsiteX38" fmla="*/ 1336431 w 1350498"/>
              <a:gd name="connsiteY38" fmla="*/ 520504 h 1231085"/>
              <a:gd name="connsiteX39" fmla="*/ 1252025 w 1350498"/>
              <a:gd name="connsiteY39" fmla="*/ 351692 h 1231085"/>
              <a:gd name="connsiteX40" fmla="*/ 1223889 w 1350498"/>
              <a:gd name="connsiteY40" fmla="*/ 323557 h 1231085"/>
              <a:gd name="connsiteX41" fmla="*/ 1181686 w 1350498"/>
              <a:gd name="connsiteY41" fmla="*/ 309489 h 1231085"/>
              <a:gd name="connsiteX42" fmla="*/ 1139483 w 1350498"/>
              <a:gd name="connsiteY42" fmla="*/ 267286 h 1231085"/>
              <a:gd name="connsiteX43" fmla="*/ 1055077 w 1350498"/>
              <a:gd name="connsiteY43" fmla="*/ 239151 h 1231085"/>
              <a:gd name="connsiteX44" fmla="*/ 1012874 w 1350498"/>
              <a:gd name="connsiteY44" fmla="*/ 225083 h 1231085"/>
              <a:gd name="connsiteX45" fmla="*/ 872197 w 1350498"/>
              <a:gd name="connsiteY45" fmla="*/ 196948 h 1231085"/>
              <a:gd name="connsiteX46" fmla="*/ 844062 w 1350498"/>
              <a:gd name="connsiteY46" fmla="*/ 168812 h 1231085"/>
              <a:gd name="connsiteX47" fmla="*/ 787791 w 1350498"/>
              <a:gd name="connsiteY47" fmla="*/ 42203 h 1231085"/>
              <a:gd name="connsiteX48" fmla="*/ 759655 w 1350498"/>
              <a:gd name="connsiteY48" fmla="*/ 14068 h 1231085"/>
              <a:gd name="connsiteX49" fmla="*/ 717452 w 1350498"/>
              <a:gd name="connsiteY49" fmla="*/ 0 h 1231085"/>
              <a:gd name="connsiteX50" fmla="*/ 576775 w 1350498"/>
              <a:gd name="connsiteY50" fmla="*/ 14068 h 1231085"/>
              <a:gd name="connsiteX51" fmla="*/ 576775 w 1350498"/>
              <a:gd name="connsiteY51" fmla="*/ 14068 h 123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350498" h="1231085">
                <a:moveTo>
                  <a:pt x="815926" y="70338"/>
                </a:moveTo>
                <a:cubicBezTo>
                  <a:pt x="664643" y="120767"/>
                  <a:pt x="761112" y="96501"/>
                  <a:pt x="520505" y="112541"/>
                </a:cubicBezTo>
                <a:cubicBezTo>
                  <a:pt x="511126" y="121920"/>
                  <a:pt x="500655" y="130320"/>
                  <a:pt x="492369" y="140677"/>
                </a:cubicBezTo>
                <a:cubicBezTo>
                  <a:pt x="469459" y="169314"/>
                  <a:pt x="444905" y="226837"/>
                  <a:pt x="407963" y="239151"/>
                </a:cubicBezTo>
                <a:lnTo>
                  <a:pt x="365760" y="253218"/>
                </a:lnTo>
                <a:cubicBezTo>
                  <a:pt x="316654" y="302325"/>
                  <a:pt x="350208" y="277160"/>
                  <a:pt x="253218" y="309489"/>
                </a:cubicBezTo>
                <a:lnTo>
                  <a:pt x="253218" y="309489"/>
                </a:lnTo>
                <a:cubicBezTo>
                  <a:pt x="198677" y="345849"/>
                  <a:pt x="227055" y="332277"/>
                  <a:pt x="168812" y="351692"/>
                </a:cubicBezTo>
                <a:cubicBezTo>
                  <a:pt x="100871" y="419636"/>
                  <a:pt x="183537" y="333288"/>
                  <a:pt x="112542" y="422031"/>
                </a:cubicBezTo>
                <a:cubicBezTo>
                  <a:pt x="104256" y="432388"/>
                  <a:pt x="93785" y="440788"/>
                  <a:pt x="84406" y="450166"/>
                </a:cubicBezTo>
                <a:cubicBezTo>
                  <a:pt x="79717" y="464234"/>
                  <a:pt x="76970" y="479106"/>
                  <a:pt x="70338" y="492369"/>
                </a:cubicBezTo>
                <a:cubicBezTo>
                  <a:pt x="62777" y="507491"/>
                  <a:pt x="49070" y="519122"/>
                  <a:pt x="42203" y="534572"/>
                </a:cubicBezTo>
                <a:cubicBezTo>
                  <a:pt x="30158" y="561673"/>
                  <a:pt x="23446" y="590843"/>
                  <a:pt x="14068" y="618978"/>
                </a:cubicBezTo>
                <a:lnTo>
                  <a:pt x="0" y="661181"/>
                </a:lnTo>
                <a:cubicBezTo>
                  <a:pt x="4689" y="726830"/>
                  <a:pt x="6378" y="792763"/>
                  <a:pt x="14068" y="858129"/>
                </a:cubicBezTo>
                <a:cubicBezTo>
                  <a:pt x="15801" y="872856"/>
                  <a:pt x="20506" y="887617"/>
                  <a:pt x="28135" y="900332"/>
                </a:cubicBezTo>
                <a:cubicBezTo>
                  <a:pt x="34959" y="911705"/>
                  <a:pt x="46892" y="919089"/>
                  <a:pt x="56271" y="928468"/>
                </a:cubicBezTo>
                <a:cubicBezTo>
                  <a:pt x="96118" y="1048016"/>
                  <a:pt x="40545" y="902260"/>
                  <a:pt x="98474" y="998806"/>
                </a:cubicBezTo>
                <a:cubicBezTo>
                  <a:pt x="106103" y="1011521"/>
                  <a:pt x="102057" y="1030524"/>
                  <a:pt x="112542" y="1041009"/>
                </a:cubicBezTo>
                <a:cubicBezTo>
                  <a:pt x="123027" y="1051494"/>
                  <a:pt x="140677" y="1050388"/>
                  <a:pt x="154745" y="1055077"/>
                </a:cubicBezTo>
                <a:cubicBezTo>
                  <a:pt x="164123" y="1069145"/>
                  <a:pt x="169678" y="1086718"/>
                  <a:pt x="182880" y="1097280"/>
                </a:cubicBezTo>
                <a:cubicBezTo>
                  <a:pt x="194459" y="1106543"/>
                  <a:pt x="211820" y="1104716"/>
                  <a:pt x="225083" y="1111348"/>
                </a:cubicBezTo>
                <a:cubicBezTo>
                  <a:pt x="334165" y="1165889"/>
                  <a:pt x="203410" y="1118191"/>
                  <a:pt x="309489" y="1153551"/>
                </a:cubicBezTo>
                <a:cubicBezTo>
                  <a:pt x="318868" y="1162929"/>
                  <a:pt x="326252" y="1174862"/>
                  <a:pt x="337625" y="1181686"/>
                </a:cubicBezTo>
                <a:cubicBezTo>
                  <a:pt x="350341" y="1189315"/>
                  <a:pt x="365570" y="1191680"/>
                  <a:pt x="379828" y="1195754"/>
                </a:cubicBezTo>
                <a:cubicBezTo>
                  <a:pt x="503486" y="1231085"/>
                  <a:pt x="377104" y="1190156"/>
                  <a:pt x="478302" y="1223889"/>
                </a:cubicBezTo>
                <a:cubicBezTo>
                  <a:pt x="675409" y="1184467"/>
                  <a:pt x="430340" y="1229743"/>
                  <a:pt x="872197" y="1195754"/>
                </a:cubicBezTo>
                <a:cubicBezTo>
                  <a:pt x="900964" y="1193541"/>
                  <a:pt x="935669" y="1170298"/>
                  <a:pt x="956603" y="1153551"/>
                </a:cubicBezTo>
                <a:cubicBezTo>
                  <a:pt x="966960" y="1145265"/>
                  <a:pt x="974381" y="1133700"/>
                  <a:pt x="984738" y="1125415"/>
                </a:cubicBezTo>
                <a:cubicBezTo>
                  <a:pt x="997941" y="1114853"/>
                  <a:pt x="1013739" y="1107842"/>
                  <a:pt x="1026942" y="1097280"/>
                </a:cubicBezTo>
                <a:cubicBezTo>
                  <a:pt x="1037299" y="1088995"/>
                  <a:pt x="1043704" y="1075968"/>
                  <a:pt x="1055077" y="1069144"/>
                </a:cubicBezTo>
                <a:cubicBezTo>
                  <a:pt x="1067792" y="1061515"/>
                  <a:pt x="1083212" y="1059766"/>
                  <a:pt x="1097280" y="1055077"/>
                </a:cubicBezTo>
                <a:cubicBezTo>
                  <a:pt x="1116037" y="1036320"/>
                  <a:pt x="1131480" y="1013520"/>
                  <a:pt x="1153551" y="998806"/>
                </a:cubicBezTo>
                <a:cubicBezTo>
                  <a:pt x="1167619" y="989428"/>
                  <a:pt x="1182917" y="981674"/>
                  <a:pt x="1195754" y="970671"/>
                </a:cubicBezTo>
                <a:cubicBezTo>
                  <a:pt x="1215894" y="953408"/>
                  <a:pt x="1252025" y="914400"/>
                  <a:pt x="1252025" y="914400"/>
                </a:cubicBezTo>
                <a:cubicBezTo>
                  <a:pt x="1256714" y="900332"/>
                  <a:pt x="1258463" y="884912"/>
                  <a:pt x="1266092" y="872197"/>
                </a:cubicBezTo>
                <a:cubicBezTo>
                  <a:pt x="1316204" y="788676"/>
                  <a:pt x="1274097" y="910457"/>
                  <a:pt x="1322363" y="801858"/>
                </a:cubicBezTo>
                <a:cubicBezTo>
                  <a:pt x="1334408" y="774757"/>
                  <a:pt x="1350498" y="717452"/>
                  <a:pt x="1350498" y="717452"/>
                </a:cubicBezTo>
                <a:cubicBezTo>
                  <a:pt x="1345809" y="651803"/>
                  <a:pt x="1346194" y="585592"/>
                  <a:pt x="1336431" y="520504"/>
                </a:cubicBezTo>
                <a:cubicBezTo>
                  <a:pt x="1328355" y="466665"/>
                  <a:pt x="1289682" y="389347"/>
                  <a:pt x="1252025" y="351692"/>
                </a:cubicBezTo>
                <a:cubicBezTo>
                  <a:pt x="1242646" y="342314"/>
                  <a:pt x="1235262" y="330381"/>
                  <a:pt x="1223889" y="323557"/>
                </a:cubicBezTo>
                <a:cubicBezTo>
                  <a:pt x="1211173" y="315928"/>
                  <a:pt x="1195754" y="314178"/>
                  <a:pt x="1181686" y="309489"/>
                </a:cubicBezTo>
                <a:cubicBezTo>
                  <a:pt x="1167618" y="295421"/>
                  <a:pt x="1156874" y="276948"/>
                  <a:pt x="1139483" y="267286"/>
                </a:cubicBezTo>
                <a:cubicBezTo>
                  <a:pt x="1113558" y="252883"/>
                  <a:pt x="1083212" y="248529"/>
                  <a:pt x="1055077" y="239151"/>
                </a:cubicBezTo>
                <a:cubicBezTo>
                  <a:pt x="1041009" y="234462"/>
                  <a:pt x="1027415" y="227991"/>
                  <a:pt x="1012874" y="225083"/>
                </a:cubicBezTo>
                <a:lnTo>
                  <a:pt x="872197" y="196948"/>
                </a:lnTo>
                <a:cubicBezTo>
                  <a:pt x="862819" y="187569"/>
                  <a:pt x="849993" y="180675"/>
                  <a:pt x="844062" y="168812"/>
                </a:cubicBezTo>
                <a:cubicBezTo>
                  <a:pt x="792012" y="64713"/>
                  <a:pt x="842962" y="111165"/>
                  <a:pt x="787791" y="42203"/>
                </a:cubicBezTo>
                <a:cubicBezTo>
                  <a:pt x="779505" y="31846"/>
                  <a:pt x="771028" y="20892"/>
                  <a:pt x="759655" y="14068"/>
                </a:cubicBezTo>
                <a:cubicBezTo>
                  <a:pt x="746939" y="6439"/>
                  <a:pt x="731520" y="4689"/>
                  <a:pt x="717452" y="0"/>
                </a:cubicBezTo>
                <a:lnTo>
                  <a:pt x="576775" y="14068"/>
                </a:lnTo>
                <a:lnTo>
                  <a:pt x="576775" y="14068"/>
                </a:lnTo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3733800" y="762000"/>
            <a:ext cx="1617784" cy="604043"/>
          </a:xfrm>
          <a:custGeom>
            <a:avLst/>
            <a:gdLst>
              <a:gd name="connsiteX0" fmla="*/ 745587 w 1617784"/>
              <a:gd name="connsiteY0" fmla="*/ 221307 h 604043"/>
              <a:gd name="connsiteX1" fmla="*/ 576775 w 1617784"/>
              <a:gd name="connsiteY1" fmla="*/ 165036 h 604043"/>
              <a:gd name="connsiteX2" fmla="*/ 534572 w 1617784"/>
              <a:gd name="connsiteY2" fmla="*/ 150968 h 604043"/>
              <a:gd name="connsiteX3" fmla="*/ 450166 w 1617784"/>
              <a:gd name="connsiteY3" fmla="*/ 108765 h 604043"/>
              <a:gd name="connsiteX4" fmla="*/ 211015 w 1617784"/>
              <a:gd name="connsiteY4" fmla="*/ 94698 h 604043"/>
              <a:gd name="connsiteX5" fmla="*/ 56270 w 1617784"/>
              <a:gd name="connsiteY5" fmla="*/ 94698 h 604043"/>
              <a:gd name="connsiteX6" fmla="*/ 14067 w 1617784"/>
              <a:gd name="connsiteY6" fmla="*/ 122833 h 604043"/>
              <a:gd name="connsiteX7" fmla="*/ 0 w 1617784"/>
              <a:gd name="connsiteY7" fmla="*/ 165036 h 604043"/>
              <a:gd name="connsiteX8" fmla="*/ 14067 w 1617784"/>
              <a:gd name="connsiteY8" fmla="*/ 235375 h 604043"/>
              <a:gd name="connsiteX9" fmla="*/ 56270 w 1617784"/>
              <a:gd name="connsiteY9" fmla="*/ 249442 h 604043"/>
              <a:gd name="connsiteX10" fmla="*/ 112541 w 1617784"/>
              <a:gd name="connsiteY10" fmla="*/ 263510 h 604043"/>
              <a:gd name="connsiteX11" fmla="*/ 309489 w 1617784"/>
              <a:gd name="connsiteY11" fmla="*/ 249442 h 604043"/>
              <a:gd name="connsiteX12" fmla="*/ 393895 w 1617784"/>
              <a:gd name="connsiteY12" fmla="*/ 235375 h 604043"/>
              <a:gd name="connsiteX13" fmla="*/ 590843 w 1617784"/>
              <a:gd name="connsiteY13" fmla="*/ 249442 h 604043"/>
              <a:gd name="connsiteX14" fmla="*/ 675249 w 1617784"/>
              <a:gd name="connsiteY14" fmla="*/ 263510 h 604043"/>
              <a:gd name="connsiteX15" fmla="*/ 717452 w 1617784"/>
              <a:gd name="connsiteY15" fmla="*/ 277578 h 604043"/>
              <a:gd name="connsiteX16" fmla="*/ 773723 w 1617784"/>
              <a:gd name="connsiteY16" fmla="*/ 263510 h 604043"/>
              <a:gd name="connsiteX17" fmla="*/ 745587 w 1617784"/>
              <a:gd name="connsiteY17" fmla="*/ 291645 h 604043"/>
              <a:gd name="connsiteX18" fmla="*/ 661181 w 1617784"/>
              <a:gd name="connsiteY18" fmla="*/ 333848 h 604043"/>
              <a:gd name="connsiteX19" fmla="*/ 562707 w 1617784"/>
              <a:gd name="connsiteY19" fmla="*/ 418255 h 604043"/>
              <a:gd name="connsiteX20" fmla="*/ 506437 w 1617784"/>
              <a:gd name="connsiteY20" fmla="*/ 502661 h 604043"/>
              <a:gd name="connsiteX21" fmla="*/ 478301 w 1617784"/>
              <a:gd name="connsiteY21" fmla="*/ 587067 h 604043"/>
              <a:gd name="connsiteX22" fmla="*/ 520504 w 1617784"/>
              <a:gd name="connsiteY22" fmla="*/ 601135 h 604043"/>
              <a:gd name="connsiteX23" fmla="*/ 548640 w 1617784"/>
              <a:gd name="connsiteY23" fmla="*/ 572999 h 604043"/>
              <a:gd name="connsiteX24" fmla="*/ 590843 w 1617784"/>
              <a:gd name="connsiteY24" fmla="*/ 544864 h 604043"/>
              <a:gd name="connsiteX25" fmla="*/ 604910 w 1617784"/>
              <a:gd name="connsiteY25" fmla="*/ 502661 h 604043"/>
              <a:gd name="connsiteX26" fmla="*/ 675249 w 1617784"/>
              <a:gd name="connsiteY26" fmla="*/ 446390 h 604043"/>
              <a:gd name="connsiteX27" fmla="*/ 731520 w 1617784"/>
              <a:gd name="connsiteY27" fmla="*/ 390119 h 604043"/>
              <a:gd name="connsiteX28" fmla="*/ 745587 w 1617784"/>
              <a:gd name="connsiteY28" fmla="*/ 347916 h 604043"/>
              <a:gd name="connsiteX29" fmla="*/ 801858 w 1617784"/>
              <a:gd name="connsiteY29" fmla="*/ 291645 h 604043"/>
              <a:gd name="connsiteX30" fmla="*/ 829994 w 1617784"/>
              <a:gd name="connsiteY30" fmla="*/ 263510 h 604043"/>
              <a:gd name="connsiteX31" fmla="*/ 1575581 w 1617784"/>
              <a:gd name="connsiteY31" fmla="*/ 263510 h 604043"/>
              <a:gd name="connsiteX32" fmla="*/ 1603717 w 1617784"/>
              <a:gd name="connsiteY32" fmla="*/ 235375 h 604043"/>
              <a:gd name="connsiteX33" fmla="*/ 1617784 w 1617784"/>
              <a:gd name="connsiteY33" fmla="*/ 193172 h 604043"/>
              <a:gd name="connsiteX34" fmla="*/ 1561514 w 1617784"/>
              <a:gd name="connsiteY34" fmla="*/ 136901 h 604043"/>
              <a:gd name="connsiteX35" fmla="*/ 1505243 w 1617784"/>
              <a:gd name="connsiteY35" fmla="*/ 122833 h 604043"/>
              <a:gd name="connsiteX36" fmla="*/ 1097280 w 1617784"/>
              <a:gd name="connsiteY36" fmla="*/ 165036 h 604043"/>
              <a:gd name="connsiteX37" fmla="*/ 970670 w 1617784"/>
              <a:gd name="connsiteY37" fmla="*/ 207239 h 604043"/>
              <a:gd name="connsiteX38" fmla="*/ 928467 w 1617784"/>
              <a:gd name="connsiteY38" fmla="*/ 221307 h 604043"/>
              <a:gd name="connsiteX39" fmla="*/ 844061 w 1617784"/>
              <a:gd name="connsiteY39" fmla="*/ 207239 h 604043"/>
              <a:gd name="connsiteX40" fmla="*/ 858129 w 1617784"/>
              <a:gd name="connsiteY40" fmla="*/ 165036 h 604043"/>
              <a:gd name="connsiteX41" fmla="*/ 886264 w 1617784"/>
              <a:gd name="connsiteY41" fmla="*/ 122833 h 604043"/>
              <a:gd name="connsiteX42" fmla="*/ 942535 w 1617784"/>
              <a:gd name="connsiteY42" fmla="*/ 66562 h 604043"/>
              <a:gd name="connsiteX43" fmla="*/ 928467 w 1617784"/>
              <a:gd name="connsiteY43" fmla="*/ 52495 h 604043"/>
              <a:gd name="connsiteX44" fmla="*/ 886264 w 1617784"/>
              <a:gd name="connsiteY44" fmla="*/ 80630 h 604043"/>
              <a:gd name="connsiteX45" fmla="*/ 829994 w 1617784"/>
              <a:gd name="connsiteY45" fmla="*/ 165036 h 604043"/>
              <a:gd name="connsiteX46" fmla="*/ 872197 w 1617784"/>
              <a:gd name="connsiteY46" fmla="*/ 94698 h 604043"/>
              <a:gd name="connsiteX47" fmla="*/ 900332 w 1617784"/>
              <a:gd name="connsiteY47" fmla="*/ 52495 h 604043"/>
              <a:gd name="connsiteX48" fmla="*/ 942535 w 1617784"/>
              <a:gd name="connsiteY48" fmla="*/ 38427 h 604043"/>
              <a:gd name="connsiteX49" fmla="*/ 942535 w 1617784"/>
              <a:gd name="connsiteY49" fmla="*/ 150968 h 604043"/>
              <a:gd name="connsiteX50" fmla="*/ 914400 w 1617784"/>
              <a:gd name="connsiteY50" fmla="*/ 179104 h 604043"/>
              <a:gd name="connsiteX51" fmla="*/ 872197 w 1617784"/>
              <a:gd name="connsiteY51" fmla="*/ 347916 h 604043"/>
              <a:gd name="connsiteX52" fmla="*/ 858129 w 1617784"/>
              <a:gd name="connsiteY52" fmla="*/ 418255 h 604043"/>
              <a:gd name="connsiteX53" fmla="*/ 815926 w 1617784"/>
              <a:gd name="connsiteY53" fmla="*/ 446390 h 604043"/>
              <a:gd name="connsiteX54" fmla="*/ 801858 w 1617784"/>
              <a:gd name="connsiteY54" fmla="*/ 263510 h 604043"/>
              <a:gd name="connsiteX55" fmla="*/ 801858 w 1617784"/>
              <a:gd name="connsiteY55" fmla="*/ 263510 h 604043"/>
              <a:gd name="connsiteX56" fmla="*/ 801858 w 1617784"/>
              <a:gd name="connsiteY56" fmla="*/ 277578 h 60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617784" h="604043">
                <a:moveTo>
                  <a:pt x="745587" y="221307"/>
                </a:moveTo>
                <a:lnTo>
                  <a:pt x="576775" y="165036"/>
                </a:lnTo>
                <a:cubicBezTo>
                  <a:pt x="562707" y="160347"/>
                  <a:pt x="546910" y="159193"/>
                  <a:pt x="534572" y="150968"/>
                </a:cubicBezTo>
                <a:cubicBezTo>
                  <a:pt x="507376" y="132838"/>
                  <a:pt x="484425" y="112191"/>
                  <a:pt x="450166" y="108765"/>
                </a:cubicBezTo>
                <a:cubicBezTo>
                  <a:pt x="370708" y="100819"/>
                  <a:pt x="290732" y="99387"/>
                  <a:pt x="211015" y="94698"/>
                </a:cubicBezTo>
                <a:cubicBezTo>
                  <a:pt x="140911" y="83014"/>
                  <a:pt x="122818" y="69743"/>
                  <a:pt x="56270" y="94698"/>
                </a:cubicBezTo>
                <a:cubicBezTo>
                  <a:pt x="40439" y="100634"/>
                  <a:pt x="28135" y="113455"/>
                  <a:pt x="14067" y="122833"/>
                </a:cubicBezTo>
                <a:cubicBezTo>
                  <a:pt x="9378" y="136901"/>
                  <a:pt x="0" y="150207"/>
                  <a:pt x="0" y="165036"/>
                </a:cubicBezTo>
                <a:cubicBezTo>
                  <a:pt x="0" y="188947"/>
                  <a:pt x="804" y="215480"/>
                  <a:pt x="14067" y="235375"/>
                </a:cubicBezTo>
                <a:cubicBezTo>
                  <a:pt x="22292" y="247713"/>
                  <a:pt x="42012" y="245368"/>
                  <a:pt x="56270" y="249442"/>
                </a:cubicBezTo>
                <a:cubicBezTo>
                  <a:pt x="74860" y="254753"/>
                  <a:pt x="93784" y="258821"/>
                  <a:pt x="112541" y="263510"/>
                </a:cubicBezTo>
                <a:cubicBezTo>
                  <a:pt x="178190" y="258821"/>
                  <a:pt x="243999" y="255991"/>
                  <a:pt x="309489" y="249442"/>
                </a:cubicBezTo>
                <a:cubicBezTo>
                  <a:pt x="337871" y="246604"/>
                  <a:pt x="365372" y="235375"/>
                  <a:pt x="393895" y="235375"/>
                </a:cubicBezTo>
                <a:cubicBezTo>
                  <a:pt x="459712" y="235375"/>
                  <a:pt x="525194" y="244753"/>
                  <a:pt x="590843" y="249442"/>
                </a:cubicBezTo>
                <a:cubicBezTo>
                  <a:pt x="618978" y="254131"/>
                  <a:pt x="647405" y="257322"/>
                  <a:pt x="675249" y="263510"/>
                </a:cubicBezTo>
                <a:cubicBezTo>
                  <a:pt x="689725" y="266727"/>
                  <a:pt x="702623" y="277578"/>
                  <a:pt x="717452" y="277578"/>
                </a:cubicBezTo>
                <a:cubicBezTo>
                  <a:pt x="736786" y="277578"/>
                  <a:pt x="754966" y="268199"/>
                  <a:pt x="773723" y="263510"/>
                </a:cubicBezTo>
                <a:cubicBezTo>
                  <a:pt x="764344" y="272888"/>
                  <a:pt x="756960" y="284821"/>
                  <a:pt x="745587" y="291645"/>
                </a:cubicBezTo>
                <a:cubicBezTo>
                  <a:pt x="662383" y="341567"/>
                  <a:pt x="744182" y="262704"/>
                  <a:pt x="661181" y="333848"/>
                </a:cubicBezTo>
                <a:cubicBezTo>
                  <a:pt x="541779" y="436192"/>
                  <a:pt x="659599" y="353658"/>
                  <a:pt x="562707" y="418255"/>
                </a:cubicBezTo>
                <a:cubicBezTo>
                  <a:pt x="543950" y="446390"/>
                  <a:pt x="517130" y="470582"/>
                  <a:pt x="506437" y="502661"/>
                </a:cubicBezTo>
                <a:lnTo>
                  <a:pt x="478301" y="587067"/>
                </a:lnTo>
                <a:cubicBezTo>
                  <a:pt x="492369" y="591756"/>
                  <a:pt x="505963" y="604043"/>
                  <a:pt x="520504" y="601135"/>
                </a:cubicBezTo>
                <a:cubicBezTo>
                  <a:pt x="533510" y="598534"/>
                  <a:pt x="538283" y="581285"/>
                  <a:pt x="548640" y="572999"/>
                </a:cubicBezTo>
                <a:cubicBezTo>
                  <a:pt x="561842" y="562437"/>
                  <a:pt x="576775" y="554242"/>
                  <a:pt x="590843" y="544864"/>
                </a:cubicBezTo>
                <a:cubicBezTo>
                  <a:pt x="595532" y="530796"/>
                  <a:pt x="597281" y="515376"/>
                  <a:pt x="604910" y="502661"/>
                </a:cubicBezTo>
                <a:cubicBezTo>
                  <a:pt x="618274" y="480388"/>
                  <a:pt x="656080" y="459169"/>
                  <a:pt x="675249" y="446390"/>
                </a:cubicBezTo>
                <a:cubicBezTo>
                  <a:pt x="712764" y="333847"/>
                  <a:pt x="656491" y="465149"/>
                  <a:pt x="731520" y="390119"/>
                </a:cubicBezTo>
                <a:cubicBezTo>
                  <a:pt x="742005" y="379634"/>
                  <a:pt x="736968" y="359983"/>
                  <a:pt x="745587" y="347916"/>
                </a:cubicBezTo>
                <a:cubicBezTo>
                  <a:pt x="761005" y="326331"/>
                  <a:pt x="783101" y="310402"/>
                  <a:pt x="801858" y="291645"/>
                </a:cubicBezTo>
                <a:lnTo>
                  <a:pt x="829994" y="263510"/>
                </a:lnTo>
                <a:cubicBezTo>
                  <a:pt x="998069" y="268453"/>
                  <a:pt x="1372423" y="292532"/>
                  <a:pt x="1575581" y="263510"/>
                </a:cubicBezTo>
                <a:cubicBezTo>
                  <a:pt x="1588711" y="261634"/>
                  <a:pt x="1594338" y="244753"/>
                  <a:pt x="1603717" y="235375"/>
                </a:cubicBezTo>
                <a:cubicBezTo>
                  <a:pt x="1608406" y="221307"/>
                  <a:pt x="1617784" y="208001"/>
                  <a:pt x="1617784" y="193172"/>
                </a:cubicBezTo>
                <a:cubicBezTo>
                  <a:pt x="1617784" y="144938"/>
                  <a:pt x="1599029" y="147620"/>
                  <a:pt x="1561514" y="136901"/>
                </a:cubicBezTo>
                <a:cubicBezTo>
                  <a:pt x="1542924" y="131590"/>
                  <a:pt x="1524000" y="127522"/>
                  <a:pt x="1505243" y="122833"/>
                </a:cubicBezTo>
                <a:cubicBezTo>
                  <a:pt x="1326019" y="131368"/>
                  <a:pt x="1244737" y="115882"/>
                  <a:pt x="1097280" y="165036"/>
                </a:cubicBezTo>
                <a:lnTo>
                  <a:pt x="970670" y="207239"/>
                </a:lnTo>
                <a:lnTo>
                  <a:pt x="928467" y="221307"/>
                </a:lnTo>
                <a:cubicBezTo>
                  <a:pt x="900332" y="216618"/>
                  <a:pt x="866334" y="225058"/>
                  <a:pt x="844061" y="207239"/>
                </a:cubicBezTo>
                <a:cubicBezTo>
                  <a:pt x="832482" y="197976"/>
                  <a:pt x="851497" y="178299"/>
                  <a:pt x="858129" y="165036"/>
                </a:cubicBezTo>
                <a:cubicBezTo>
                  <a:pt x="865690" y="149914"/>
                  <a:pt x="875261" y="135670"/>
                  <a:pt x="886264" y="122833"/>
                </a:cubicBezTo>
                <a:cubicBezTo>
                  <a:pt x="903527" y="102693"/>
                  <a:pt x="942535" y="66562"/>
                  <a:pt x="942535" y="66562"/>
                </a:cubicBezTo>
                <a:cubicBezTo>
                  <a:pt x="964723" y="0"/>
                  <a:pt x="963577" y="24407"/>
                  <a:pt x="928467" y="52495"/>
                </a:cubicBezTo>
                <a:cubicBezTo>
                  <a:pt x="915265" y="63057"/>
                  <a:pt x="900332" y="71252"/>
                  <a:pt x="886264" y="80630"/>
                </a:cubicBezTo>
                <a:lnTo>
                  <a:pt x="829994" y="165036"/>
                </a:lnTo>
                <a:cubicBezTo>
                  <a:pt x="854424" y="91744"/>
                  <a:pt x="828058" y="149871"/>
                  <a:pt x="872197" y="94698"/>
                </a:cubicBezTo>
                <a:cubicBezTo>
                  <a:pt x="882759" y="81496"/>
                  <a:pt x="887130" y="63057"/>
                  <a:pt x="900332" y="52495"/>
                </a:cubicBezTo>
                <a:cubicBezTo>
                  <a:pt x="911911" y="43232"/>
                  <a:pt x="928467" y="43116"/>
                  <a:pt x="942535" y="38427"/>
                </a:cubicBezTo>
                <a:cubicBezTo>
                  <a:pt x="958900" y="87522"/>
                  <a:pt x="967999" y="91552"/>
                  <a:pt x="942535" y="150968"/>
                </a:cubicBezTo>
                <a:cubicBezTo>
                  <a:pt x="937310" y="163159"/>
                  <a:pt x="923778" y="169725"/>
                  <a:pt x="914400" y="179104"/>
                </a:cubicBezTo>
                <a:cubicBezTo>
                  <a:pt x="873304" y="302390"/>
                  <a:pt x="894929" y="222887"/>
                  <a:pt x="872197" y="347916"/>
                </a:cubicBezTo>
                <a:cubicBezTo>
                  <a:pt x="867920" y="371441"/>
                  <a:pt x="869992" y="397495"/>
                  <a:pt x="858129" y="418255"/>
                </a:cubicBezTo>
                <a:cubicBezTo>
                  <a:pt x="849741" y="432935"/>
                  <a:pt x="829994" y="437012"/>
                  <a:pt x="815926" y="446390"/>
                </a:cubicBezTo>
                <a:cubicBezTo>
                  <a:pt x="787029" y="359701"/>
                  <a:pt x="801858" y="419016"/>
                  <a:pt x="801858" y="263510"/>
                </a:cubicBezTo>
                <a:lnTo>
                  <a:pt x="801858" y="263510"/>
                </a:lnTo>
                <a:lnTo>
                  <a:pt x="801858" y="277578"/>
                </a:lnTo>
              </a:path>
            </a:pathLst>
          </a:cu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16" descr="F:\Data bài giảng thi GVG TP\file cat\hinh-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685800"/>
            <a:ext cx="1752600" cy="1739900"/>
          </a:xfrm>
          <a:prstGeom prst="rect">
            <a:avLst/>
          </a:prstGeom>
          <a:noFill/>
        </p:spPr>
      </p:pic>
      <p:pic>
        <p:nvPicPr>
          <p:cNvPr id="59" name="Picture 17" descr="F:\Data bài giảng thi GVG TP\file cat\may bay day du-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762000"/>
            <a:ext cx="3200400" cy="1539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6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0.12093 C -0.07222 0.14821 -0.07726 0.17596 -0.09549 0.1926 C -0.11372 0.20925 -0.14444 0.2148 -0.175 0.22081 " pathEditMode="relative" rAng="0" ptsTypes="aaA">
                                      <p:cBhvr>
                                        <p:cTn id="14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6" grpId="0" animBg="1"/>
      <p:bldP spid="56" grpId="1" animBg="1"/>
      <p:bldP spid="57" grpId="0" animBg="1"/>
      <p:bldP spid="5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D:\GA thi GVG TP\Data bài giảng thi GVG TP\oce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" name="Picture 11" descr="D:\GA thi GVG TP\Data bài giảng thi GVG TP\yard-grou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38200" y="609600"/>
            <a:ext cx="11734800" cy="6248400"/>
          </a:xfrm>
          <a:prstGeom prst="rect">
            <a:avLst/>
          </a:prstGeom>
          <a:noFill/>
        </p:spPr>
      </p:pic>
      <p:pic>
        <p:nvPicPr>
          <p:cNvPr id="1031" name="Picture 7" descr="D:\GA thi GVG TP\Data bài giảng thi GVG TP\flowe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438400"/>
            <a:ext cx="2544230" cy="1798638"/>
          </a:xfrm>
          <a:prstGeom prst="rect">
            <a:avLst/>
          </a:prstGeom>
          <a:noFill/>
        </p:spPr>
      </p:pic>
      <p:pic>
        <p:nvPicPr>
          <p:cNvPr id="5" name="Picture 2" descr="D:\GA thi GVG TP\Data bài giảng thi GVG TP\house 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-228600"/>
            <a:ext cx="8763000" cy="6019800"/>
          </a:xfrm>
          <a:prstGeom prst="rect">
            <a:avLst/>
          </a:prstGeom>
          <a:noFill/>
        </p:spPr>
      </p:pic>
      <p:pic>
        <p:nvPicPr>
          <p:cNvPr id="1028" name="Picture 4" descr="D:\GA thi GVG TP\file cat\may bay day du-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1981200"/>
            <a:ext cx="1074095" cy="565150"/>
          </a:xfrm>
          <a:prstGeom prst="rect">
            <a:avLst/>
          </a:prstGeom>
          <a:noFill/>
        </p:spPr>
      </p:pic>
      <p:pic>
        <p:nvPicPr>
          <p:cNvPr id="1029" name="Picture 5" descr="D:\GA thi GVG TP\Data bài giảng thi GVG TP\robot-312566_64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3810000"/>
            <a:ext cx="905113" cy="1219200"/>
          </a:xfrm>
          <a:prstGeom prst="rect">
            <a:avLst/>
          </a:prstGeom>
          <a:noFill/>
        </p:spPr>
      </p:pic>
      <p:pic>
        <p:nvPicPr>
          <p:cNvPr id="1030" name="Picture 6" descr="D:\GA thi GVG TP\Data bài giảng thi GVG TP\tree 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2057400"/>
            <a:ext cx="1143000" cy="1676400"/>
          </a:xfrm>
          <a:prstGeom prst="rect">
            <a:avLst/>
          </a:prstGeom>
          <a:noFill/>
        </p:spPr>
      </p:pic>
      <p:pic>
        <p:nvPicPr>
          <p:cNvPr id="11" name="Picture 6" descr="D:\GA thi GVG TP\Data bài giảng thi GVG TP\tree 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2057400"/>
            <a:ext cx="1143000" cy="1676400"/>
          </a:xfrm>
          <a:prstGeom prst="rect">
            <a:avLst/>
          </a:prstGeom>
          <a:noFill/>
        </p:spPr>
      </p:pic>
      <p:pic>
        <p:nvPicPr>
          <p:cNvPr id="13" name="Picture 7" descr="D:\GA thi GVG TP\Data bài giảng thi GVG TP\flowe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590800"/>
            <a:ext cx="2544230" cy="1798638"/>
          </a:xfrm>
          <a:prstGeom prst="rect">
            <a:avLst/>
          </a:prstGeom>
          <a:noFill/>
        </p:spPr>
      </p:pic>
      <p:pic>
        <p:nvPicPr>
          <p:cNvPr id="1032" name="Picture 8" descr="D:\GA thi GVG TP\Data bài giảng thi GVG TP\swimming poo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3733800"/>
            <a:ext cx="1214437" cy="922786"/>
          </a:xfrm>
          <a:prstGeom prst="rect">
            <a:avLst/>
          </a:prstGeom>
          <a:noFill/>
        </p:spPr>
      </p:pic>
      <p:pic>
        <p:nvPicPr>
          <p:cNvPr id="1033" name="Picture 9" descr="D:\GA thi GVG TP\Data bài giảng thi GVG TP\chai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5000" y="3886200"/>
            <a:ext cx="1376177" cy="762000"/>
          </a:xfrm>
          <a:prstGeom prst="rect">
            <a:avLst/>
          </a:prstGeom>
          <a:noFill/>
        </p:spPr>
      </p:pic>
      <p:pic>
        <p:nvPicPr>
          <p:cNvPr id="1036" name="Picture 12" descr="D:\GA thi GVG TP\Data bài giảng thi GVG TP\umbrella 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33600" y="3581400"/>
            <a:ext cx="838200" cy="567986"/>
          </a:xfrm>
          <a:prstGeom prst="rect">
            <a:avLst/>
          </a:prstGeom>
          <a:noFill/>
        </p:spPr>
      </p:pic>
      <p:pic>
        <p:nvPicPr>
          <p:cNvPr id="1038" name="Picture 14" descr="D:\GA thi GVG TP\Data bài giảng thi GVG TP\kitchen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2590800" y="381000"/>
            <a:ext cx="10515600" cy="7559676"/>
          </a:xfrm>
          <a:prstGeom prst="rect">
            <a:avLst/>
          </a:prstGeom>
          <a:noFill/>
        </p:spPr>
      </p:pic>
      <p:pic>
        <p:nvPicPr>
          <p:cNvPr id="1039" name="Picture 15" descr="D:\GA thi GVG TP\Data bài giảng thi GVG TP\living room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76600" y="990600"/>
            <a:ext cx="8839200" cy="6096000"/>
          </a:xfrm>
          <a:prstGeom prst="rect">
            <a:avLst/>
          </a:prstGeom>
          <a:noFill/>
        </p:spPr>
      </p:pic>
      <p:cxnSp>
        <p:nvCxnSpPr>
          <p:cNvPr id="24" name="Straight Connector 23"/>
          <p:cNvCxnSpPr/>
          <p:nvPr/>
        </p:nvCxnSpPr>
        <p:spPr>
          <a:xfrm flipV="1">
            <a:off x="4800600" y="1295400"/>
            <a:ext cx="381000" cy="152400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5410200" y="1066800"/>
            <a:ext cx="457200" cy="152400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867400" y="2133600"/>
            <a:ext cx="304800" cy="152400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6057900" y="1638300"/>
            <a:ext cx="381000" cy="152400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 flipV="1">
            <a:off x="4659086" y="1904999"/>
            <a:ext cx="293914" cy="185057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 flipV="1">
            <a:off x="5029200" y="1600200"/>
            <a:ext cx="381000" cy="228600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 flipV="1">
            <a:off x="5638800" y="1295400"/>
            <a:ext cx="304800" cy="152400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5257800" y="2057400"/>
            <a:ext cx="228600" cy="228600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5562600" y="1752600"/>
            <a:ext cx="228600" cy="228600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867400" y="1447800"/>
            <a:ext cx="228600" cy="228600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724400" y="685800"/>
            <a:ext cx="533400" cy="76200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486400" y="762000"/>
            <a:ext cx="381000" cy="76200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16200000" flipH="1">
            <a:off x="7200900" y="1943100"/>
            <a:ext cx="304800" cy="228600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6200000" flipH="1">
            <a:off x="6896100" y="1562100"/>
            <a:ext cx="304800" cy="228600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6439694" y="2247900"/>
            <a:ext cx="380206" cy="794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6438900" y="1790700"/>
            <a:ext cx="381000" cy="1588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4267200" y="1524000"/>
            <a:ext cx="304800" cy="76200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3" descr="F:\Data bài giảng thi GVG TP\file cat\em bé-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457200" y="-914400"/>
            <a:ext cx="2895600" cy="3821734"/>
          </a:xfrm>
          <a:prstGeom prst="rect">
            <a:avLst/>
          </a:prstGeom>
          <a:noFill/>
        </p:spPr>
      </p:pic>
      <p:pic>
        <p:nvPicPr>
          <p:cNvPr id="1042" name="Picture 18" descr="D:\GA thi GVG TP\Data bài giảng thi GVG TP\35185582.gif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28167" y="0"/>
            <a:ext cx="1539433" cy="1600200"/>
          </a:xfrm>
          <a:prstGeom prst="rect">
            <a:avLst/>
          </a:prstGeom>
          <a:noFill/>
        </p:spPr>
      </p:pic>
      <p:pic>
        <p:nvPicPr>
          <p:cNvPr id="1026" name="Picture 2" descr="D:\Houses\images (4)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19200" y="1600200"/>
            <a:ext cx="3041374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hi GVG TP\Houses\undersea-base-aquapu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5715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81000" y="228600"/>
            <a:ext cx="83320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UNIT 10: OUR HOUSES IN THE FUTURE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0800" y="685800"/>
            <a:ext cx="29671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5 – SKILL 1</a:t>
            </a:r>
            <a:endParaRPr lang="en-US" sz="2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16" descr="D:\GA thi GVG TP\Data bài giảng thi GVG TP\animateddiscusfish-3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5943600"/>
            <a:ext cx="2867025" cy="914400"/>
          </a:xfrm>
          <a:prstGeom prst="rect">
            <a:avLst/>
          </a:prstGeom>
          <a:noFill/>
        </p:spPr>
      </p:pic>
      <p:pic>
        <p:nvPicPr>
          <p:cNvPr id="7" name="Picture 17" descr="D:\GA thi GVG TP\Data bài giảng thi GVG TP\animated-guppy-fish-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715000"/>
            <a:ext cx="2495550" cy="962025"/>
          </a:xfrm>
          <a:prstGeom prst="rect">
            <a:avLst/>
          </a:prstGeom>
          <a:noFill/>
        </p:spPr>
      </p:pic>
      <p:pic>
        <p:nvPicPr>
          <p:cNvPr id="8" name="Picture 17" descr="D:\GA thi GVG TP\Data bài giảng thi GVG TP\animated-guppy-fish-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524000"/>
            <a:ext cx="2495550" cy="962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GA thi GVG TP\file cat\Untitled-3-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191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3400" y="41910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 What type of house do you think it is?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47244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2. Where do you think the house is?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52578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3. What can you see around the house?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57912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4. What can you see in the house?</a:t>
            </a:r>
            <a:endParaRPr lang="en-US" sz="2800" b="1" dirty="0"/>
          </a:p>
        </p:txBody>
      </p:sp>
      <p:pic>
        <p:nvPicPr>
          <p:cNvPr id="14" name="Picture 18" descr="D:\GA thi GVG TP\Data bài giảng thi GVG TP\351855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0"/>
            <a:ext cx="990600" cy="1029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/>
              <a:t>Exercise 2. Read the text and match the phrases in A with the </a:t>
            </a:r>
            <a:br>
              <a:rPr lang="en-US" sz="2400" b="1" dirty="0" smtClean="0"/>
            </a:br>
            <a:r>
              <a:rPr lang="en-US" sz="2400" b="1" dirty="0" smtClean="0"/>
              <a:t>correct ones in B.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>
            <a:off x="228600" y="1981200"/>
            <a:ext cx="3276600" cy="114300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1. The house will have  robots  to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Pentagon 6">
            <a:hlinkClick r:id="rId2" action="ppaction://hlinksldjump"/>
          </p:cNvPr>
          <p:cNvSpPr/>
          <p:nvPr/>
        </p:nvSpPr>
        <p:spPr>
          <a:xfrm>
            <a:off x="228600" y="4343400"/>
            <a:ext cx="3352800" cy="114300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chemeClr val="tx1"/>
                </a:solidFill>
              </a:rPr>
              <a:t>2. The house will have a super smart TV  to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038600" y="1219200"/>
          <a:ext cx="4876800" cy="52578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4876800"/>
              </a:tblGrid>
              <a:tr h="65722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a.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clean the floors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b. </a:t>
                      </a:r>
                      <a:r>
                        <a:rPr lang="en-US" sz="2400" b="1" dirty="0" smtClean="0"/>
                        <a:t>contact my friends</a:t>
                      </a:r>
                      <a:endParaRPr lang="en-US" sz="2400" b="1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c. </a:t>
                      </a:r>
                      <a:r>
                        <a:rPr lang="en-US" sz="2400" b="1" dirty="0" smtClean="0"/>
                        <a:t>wash clothes</a:t>
                      </a:r>
                      <a:endParaRPr lang="en-US" sz="2400" b="1" dirty="0"/>
                    </a:p>
                  </a:txBody>
                  <a:tcPr>
                    <a:solidFill>
                      <a:srgbClr val="00FF99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d. </a:t>
                      </a:r>
                      <a:r>
                        <a:rPr lang="en-US" sz="2400" b="1" dirty="0" smtClean="0"/>
                        <a:t>order food from the supermarket</a:t>
                      </a:r>
                      <a:endParaRPr lang="en-US" sz="24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e. </a:t>
                      </a:r>
                      <a:r>
                        <a:rPr lang="en-US" sz="2400" b="1" dirty="0" smtClean="0"/>
                        <a:t>cook meals</a:t>
                      </a:r>
                      <a:endParaRPr lang="en-US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f. </a:t>
                      </a:r>
                      <a:r>
                        <a:rPr lang="en-US" sz="2400" b="1" dirty="0" smtClean="0"/>
                        <a:t>send and receive my e-mails</a:t>
                      </a:r>
                      <a:endParaRPr lang="en-US" sz="2400" b="1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g.</a:t>
                      </a:r>
                      <a:r>
                        <a:rPr lang="en-US" sz="2400" b="1" dirty="0" smtClean="0"/>
                        <a:t> surf the Internet</a:t>
                      </a:r>
                      <a:endParaRPr lang="en-US" sz="24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h. </a:t>
                      </a:r>
                      <a:r>
                        <a:rPr lang="en-US" sz="2400" b="1" dirty="0" smtClean="0"/>
                        <a:t>water the flowers</a:t>
                      </a:r>
                      <a:endParaRPr lang="en-US" sz="24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447800" y="14478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324600" y="8382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</a:t>
            </a:r>
            <a:endParaRPr lang="en-US" sz="24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505200" y="1600200"/>
            <a:ext cx="533400" cy="952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19200" y="2514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</a:rPr>
              <a:t>robots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505200" y="2552700"/>
            <a:ext cx="533400" cy="3429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05200" y="2552700"/>
            <a:ext cx="533400" cy="1638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05200" y="2552700"/>
            <a:ext cx="533400" cy="3543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581400" y="2209800"/>
            <a:ext cx="457200" cy="270510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581400" y="3581400"/>
            <a:ext cx="457200" cy="133350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81400" y="4876800"/>
            <a:ext cx="457200" cy="3810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581400" y="4914900"/>
            <a:ext cx="457200" cy="64770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81000" y="48768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3333CC"/>
                </a:solidFill>
              </a:rPr>
              <a:t>super smart TV</a:t>
            </a:r>
            <a:endParaRPr lang="en-US" sz="2400" b="1" u="sng" dirty="0">
              <a:solidFill>
                <a:srgbClr val="3333CC"/>
              </a:solidFill>
            </a:endParaRPr>
          </a:p>
        </p:txBody>
      </p:sp>
      <p:sp>
        <p:nvSpPr>
          <p:cNvPr id="23" name="Action Button: Forward or Next 22">
            <a:hlinkClick r:id="rId2" action="ppaction://hlinksldjump" highlightClick="1"/>
          </p:cNvPr>
          <p:cNvSpPr/>
          <p:nvPr/>
        </p:nvSpPr>
        <p:spPr>
          <a:xfrm>
            <a:off x="457200" y="6248400"/>
            <a:ext cx="762000" cy="4572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001000" cy="461665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Exercise 3. Read the passage again and answer the questions: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0668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1. Where will the house be located?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2098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2. What will there be in front and behind the house?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814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3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b="1" dirty="0" smtClean="0">
                <a:solidFill>
                  <a:srgbClr val="0000FF"/>
                </a:solidFill>
              </a:rPr>
              <a:t>Will the house have wind energy?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495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4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b="1" dirty="0" smtClean="0">
                <a:solidFill>
                  <a:srgbClr val="0000FF"/>
                </a:solidFill>
              </a:rPr>
              <a:t>What will the robots do?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6764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=&gt; </a:t>
            </a:r>
            <a:r>
              <a:rPr lang="en-US" sz="2400" b="1" dirty="0" smtClean="0">
                <a:solidFill>
                  <a:srgbClr val="FF0000"/>
                </a:solidFill>
              </a:rPr>
              <a:t>It will be </a:t>
            </a:r>
            <a:r>
              <a:rPr lang="en-US" sz="2400" b="1" dirty="0" smtClean="0"/>
              <a:t>on the ocean.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7432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=&gt; </a:t>
            </a:r>
            <a:r>
              <a:rPr lang="en-US" sz="2400" b="1" dirty="0" smtClean="0">
                <a:solidFill>
                  <a:srgbClr val="FF0000"/>
                </a:solidFill>
              </a:rPr>
              <a:t>There will be </a:t>
            </a:r>
            <a:r>
              <a:rPr lang="en-US" sz="2400" b="1" dirty="0" smtClean="0"/>
              <a:t>a swimming pool </a:t>
            </a:r>
            <a:r>
              <a:rPr lang="en-US" sz="2400" b="1" dirty="0" smtClean="0">
                <a:solidFill>
                  <a:srgbClr val="FF0000"/>
                </a:solidFill>
              </a:rPr>
              <a:t>in front and </a:t>
            </a:r>
            <a:r>
              <a:rPr lang="en-US" sz="2400" b="1" dirty="0" smtClean="0"/>
              <a:t>a flower garden </a:t>
            </a:r>
            <a:r>
              <a:rPr lang="en-US" sz="2400" b="1" dirty="0" smtClean="0">
                <a:solidFill>
                  <a:srgbClr val="FF0000"/>
                </a:solidFill>
              </a:rPr>
              <a:t>behind the house.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1676400"/>
            <a:ext cx="502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/ </a:t>
            </a:r>
            <a:r>
              <a:rPr lang="en-US" sz="2400" b="1" dirty="0" smtClean="0">
                <a:solidFill>
                  <a:srgbClr val="FF0000"/>
                </a:solidFill>
              </a:rPr>
              <a:t>It will be located </a:t>
            </a:r>
            <a:r>
              <a:rPr lang="en-US" sz="2400" b="1" dirty="0" smtClean="0"/>
              <a:t>on the ocean.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3962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=&gt; </a:t>
            </a:r>
            <a:r>
              <a:rPr lang="en-US" sz="2400" b="1" dirty="0" smtClean="0"/>
              <a:t>No, it won’t.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50292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=&gt; </a:t>
            </a:r>
            <a:r>
              <a:rPr lang="en-US" sz="2400" b="1" dirty="0" smtClean="0">
                <a:solidFill>
                  <a:srgbClr val="FF0000"/>
                </a:solidFill>
              </a:rPr>
              <a:t>The robots/ They will </a:t>
            </a:r>
            <a:r>
              <a:rPr lang="en-US" sz="2400" b="1" dirty="0" smtClean="0"/>
              <a:t>do the housework (such as cleaning the floor, cooking meals, washing clothes, watering the flowers and feeding the dogs and cats).</a:t>
            </a:r>
            <a:endParaRPr lang="en-US" sz="2400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990600" y="2057400"/>
            <a:ext cx="1066800" cy="158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114800" y="2057400"/>
            <a:ext cx="2057400" cy="158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14400" y="3124200"/>
            <a:ext cx="1600200" cy="158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14400" y="5410200"/>
            <a:ext cx="2667000" cy="158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ction Button: Forward or Next 16">
            <a:hlinkClick r:id="" action="ppaction://hlinkshowjump?jump=nextslide" highlightClick="1"/>
          </p:cNvPr>
          <p:cNvSpPr/>
          <p:nvPr/>
        </p:nvSpPr>
        <p:spPr>
          <a:xfrm>
            <a:off x="8077200" y="6248400"/>
            <a:ext cx="7620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D:\GA thi GVG TP\file cat\Untitled-3-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" name="Picture 18" descr="D:\GA thi GVG TP\Data bài giảng thi GVG TP\351855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0"/>
            <a:ext cx="12192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Houses\tải xuống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2209800" cy="1524000"/>
          </a:xfrm>
          <a:prstGeom prst="rect">
            <a:avLst/>
          </a:prstGeom>
          <a:noFill/>
        </p:spPr>
      </p:pic>
      <p:cxnSp>
        <p:nvCxnSpPr>
          <p:cNvPr id="3" name="Straight Arrow Connector 2"/>
          <p:cNvCxnSpPr>
            <a:cxnSpLocks noChangeShapeType="1"/>
          </p:cNvCxnSpPr>
          <p:nvPr/>
        </p:nvCxnSpPr>
        <p:spPr bwMode="auto">
          <a:xfrm>
            <a:off x="2819400" y="1600200"/>
            <a:ext cx="457200" cy="1588"/>
          </a:xfrm>
          <a:prstGeom prst="straightConnector1">
            <a:avLst/>
          </a:prstGeom>
          <a:noFill/>
          <a:ln w="28575" algn="ctr">
            <a:solidFill>
              <a:srgbClr val="339966"/>
            </a:solidFill>
            <a:round/>
            <a:headEnd/>
            <a:tailEnd type="arrow" w="med" len="med"/>
          </a:ln>
        </p:spPr>
      </p:cxnSp>
      <p:sp>
        <p:nvSpPr>
          <p:cNvPr id="11" name="Right Arrow 10"/>
          <p:cNvSpPr/>
          <p:nvPr/>
        </p:nvSpPr>
        <p:spPr>
          <a:xfrm>
            <a:off x="1981200" y="3048000"/>
            <a:ext cx="6096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143794" y="3275806"/>
            <a:ext cx="3352800" cy="15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2819400" y="3200400"/>
            <a:ext cx="457200" cy="1588"/>
          </a:xfrm>
          <a:prstGeom prst="straightConnector1">
            <a:avLst/>
          </a:prstGeom>
          <a:noFill/>
          <a:ln w="28575" algn="ctr">
            <a:solidFill>
              <a:srgbClr val="339966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819400" y="4953000"/>
            <a:ext cx="457200" cy="1588"/>
          </a:xfrm>
          <a:prstGeom prst="straightConnector1">
            <a:avLst/>
          </a:prstGeom>
          <a:noFill/>
          <a:ln w="28575" algn="ctr">
            <a:solidFill>
              <a:srgbClr val="339966"/>
            </a:solidFill>
            <a:round/>
            <a:headEnd/>
            <a:tailEnd type="arrow" w="med" len="med"/>
          </a:ln>
        </p:spPr>
      </p:cxn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276600" y="2667000"/>
            <a:ext cx="1409700" cy="1066800"/>
          </a:xfrm>
          <a:prstGeom prst="rect">
            <a:avLst/>
          </a:prstGeom>
          <a:solidFill>
            <a:srgbClr val="FF0000"/>
          </a:solidFill>
          <a:ln w="3175"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Around the house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76600" y="4419600"/>
            <a:ext cx="1371600" cy="1066800"/>
          </a:xfrm>
          <a:prstGeom prst="rect">
            <a:avLst/>
          </a:prstGeom>
          <a:solidFill>
            <a:srgbClr val="00FF00"/>
          </a:solidFill>
          <a:ln w="3175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60ABA"/>
                </a:solidFill>
                <a:latin typeface="Times New Roman" pitchFamily="18" charset="0"/>
                <a:cs typeface="Times New Roman" pitchFamily="18" charset="0"/>
              </a:rPr>
              <a:t>In the house</a:t>
            </a: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3276600" y="1066800"/>
            <a:ext cx="1371600" cy="106680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60ABA"/>
                </a:solidFill>
                <a:latin typeface="Times New Roman" pitchFamily="18" charset="0"/>
                <a:cs typeface="Times New Roman" pitchFamily="18" charset="0"/>
              </a:rPr>
              <a:t>Location</a:t>
            </a:r>
            <a:endParaRPr lang="en-US" sz="2000" b="1" dirty="0">
              <a:solidFill>
                <a:srgbClr val="060AB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25" idx="1"/>
          </p:cNvCxnSpPr>
          <p:nvPr/>
        </p:nvCxnSpPr>
        <p:spPr>
          <a:xfrm flipV="1">
            <a:off x="4686300" y="2364433"/>
            <a:ext cx="876300" cy="835967"/>
          </a:xfrm>
          <a:prstGeom prst="straightConnector1">
            <a:avLst/>
          </a:prstGeom>
          <a:ln w="190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30" idx="1"/>
          </p:cNvCxnSpPr>
          <p:nvPr/>
        </p:nvCxnSpPr>
        <p:spPr>
          <a:xfrm rot="5400000" flipH="1" flipV="1">
            <a:off x="4574233" y="609601"/>
            <a:ext cx="1062335" cy="914400"/>
          </a:xfrm>
          <a:prstGeom prst="straightConnector1">
            <a:avLst/>
          </a:prstGeom>
          <a:ln w="190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562600" y="2133600"/>
            <a:ext cx="990600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trees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562600" y="2667000"/>
            <a:ext cx="1409700" cy="5286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garden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562600" y="3276600"/>
            <a:ext cx="2362200" cy="4616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swimming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pool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562600" y="3886200"/>
            <a:ext cx="1500187" cy="4616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blue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sea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562600" y="304800"/>
            <a:ext cx="1752600" cy="4616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on the moon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562600" y="838200"/>
            <a:ext cx="1752600" cy="4616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by the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sea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562600" y="1447800"/>
            <a:ext cx="2362200" cy="4616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under the ground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Arrow Connector 32"/>
          <p:cNvCxnSpPr>
            <a:stCxn id="19" idx="3"/>
            <a:endCxn id="31" idx="1"/>
          </p:cNvCxnSpPr>
          <p:nvPr/>
        </p:nvCxnSpPr>
        <p:spPr>
          <a:xfrm flipV="1">
            <a:off x="4648200" y="1069033"/>
            <a:ext cx="914400" cy="531167"/>
          </a:xfrm>
          <a:prstGeom prst="straightConnector1">
            <a:avLst/>
          </a:prstGeom>
          <a:ln w="190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9" idx="3"/>
            <a:endCxn id="32" idx="1"/>
          </p:cNvCxnSpPr>
          <p:nvPr/>
        </p:nvCxnSpPr>
        <p:spPr>
          <a:xfrm>
            <a:off x="4648200" y="1600200"/>
            <a:ext cx="914400" cy="78433"/>
          </a:xfrm>
          <a:prstGeom prst="straightConnector1">
            <a:avLst/>
          </a:prstGeom>
          <a:ln w="190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7" idx="3"/>
          </p:cNvCxnSpPr>
          <p:nvPr/>
        </p:nvCxnSpPr>
        <p:spPr>
          <a:xfrm flipV="1">
            <a:off x="4686300" y="2971800"/>
            <a:ext cx="800100" cy="228600"/>
          </a:xfrm>
          <a:prstGeom prst="straightConnector1">
            <a:avLst/>
          </a:prstGeom>
          <a:ln w="190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7" idx="3"/>
            <a:endCxn id="28" idx="1"/>
          </p:cNvCxnSpPr>
          <p:nvPr/>
        </p:nvCxnSpPr>
        <p:spPr>
          <a:xfrm>
            <a:off x="4686300" y="3200400"/>
            <a:ext cx="876300" cy="307033"/>
          </a:xfrm>
          <a:prstGeom prst="straightConnector1">
            <a:avLst/>
          </a:prstGeom>
          <a:ln w="190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29" idx="1"/>
          </p:cNvCxnSpPr>
          <p:nvPr/>
        </p:nvCxnSpPr>
        <p:spPr>
          <a:xfrm rot="16200000" flipH="1">
            <a:off x="4684068" y="3238500"/>
            <a:ext cx="918865" cy="838200"/>
          </a:xfrm>
          <a:prstGeom prst="straightConnector1">
            <a:avLst/>
          </a:prstGeom>
          <a:ln w="190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60" idx="1"/>
          </p:cNvCxnSpPr>
          <p:nvPr/>
        </p:nvCxnSpPr>
        <p:spPr>
          <a:xfrm flipV="1">
            <a:off x="4648200" y="4726633"/>
            <a:ext cx="914400" cy="224135"/>
          </a:xfrm>
          <a:prstGeom prst="straightConnector1">
            <a:avLst/>
          </a:prstGeom>
          <a:ln w="190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62" idx="1"/>
          </p:cNvCxnSpPr>
          <p:nvPr/>
        </p:nvCxnSpPr>
        <p:spPr>
          <a:xfrm>
            <a:off x="4648200" y="4950768"/>
            <a:ext cx="914400" cy="461665"/>
          </a:xfrm>
          <a:prstGeom prst="straightConnector1">
            <a:avLst/>
          </a:prstGeom>
          <a:ln w="190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5562600" y="4495800"/>
            <a:ext cx="990600" cy="4616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rooms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5562600" y="5181600"/>
            <a:ext cx="1524000" cy="4616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appliances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7086600" y="5029200"/>
            <a:ext cx="457200" cy="381000"/>
          </a:xfrm>
          <a:prstGeom prst="straightConnector1">
            <a:avLst/>
          </a:prstGeom>
          <a:ln w="190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7543800" y="4800600"/>
            <a:ext cx="1447800" cy="4616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smart TV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7543800" y="5486400"/>
            <a:ext cx="1371600" cy="5286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robots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8" name="Straight Arrow Connector 67"/>
          <p:cNvCxnSpPr>
            <a:endCxn id="67" idx="1"/>
          </p:cNvCxnSpPr>
          <p:nvPr/>
        </p:nvCxnSpPr>
        <p:spPr>
          <a:xfrm>
            <a:off x="7086600" y="5410200"/>
            <a:ext cx="457200" cy="340519"/>
          </a:xfrm>
          <a:prstGeom prst="straightConnector1">
            <a:avLst/>
          </a:prstGeom>
          <a:ln w="190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  <p:bldP spid="19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60" grpId="0" animBg="1"/>
      <p:bldP spid="62" grpId="0" animBg="1"/>
      <p:bldP spid="66" grpId="0" animBg="1"/>
      <p:bldP spid="6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4904</TotalTime>
  <Words>526</Words>
  <Application>Microsoft Office PowerPoint</Application>
  <PresentationFormat>On-screen Show (4:3)</PresentationFormat>
  <Paragraphs>64</Paragraphs>
  <Slides>14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 2. Read the text and match the phrases in A with the  correct ones in B.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trannamdt1</dc:creator>
  <cp:lastModifiedBy>Windows User</cp:lastModifiedBy>
  <cp:revision>373</cp:revision>
  <dcterms:created xsi:type="dcterms:W3CDTF">2016-02-13T08:58:50Z</dcterms:created>
  <dcterms:modified xsi:type="dcterms:W3CDTF">2019-05-15T15:49:03Z</dcterms:modified>
</cp:coreProperties>
</file>