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1" r:id="rId6"/>
    <p:sldId id="263" r:id="rId7"/>
    <p:sldId id="259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787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8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9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3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9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3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2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6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51273-389F-4D9E-B406-DDEA9C06BF5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BD5C-EE3D-4C0A-92C2-DC0E68C47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6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06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4714" y="478869"/>
            <a:ext cx="686643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THANH XUÂN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THẦN TIÊN</a:t>
            </a:r>
          </a:p>
          <a:p>
            <a:pPr algn="ctr"/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20 -22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2018 - 2019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6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1"/>
            <a:ext cx="913638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1224975"/>
            <a:ext cx="3499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NhacDienAoThuat31-V.A-3331183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9038" y="3181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8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ecretGarden-Hoatau_32ncx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2652713"/>
            <a:ext cx="487363" cy="48736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56"/>
            <a:ext cx="9144000" cy="517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ecretGarden-Hoatau_32nc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5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1"/>
            <a:ext cx="9144000" cy="517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91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ong hoa cuc trang đổi đuôi chèn âm than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350"/>
          </a:xfrm>
        </p:spPr>
      </p:pic>
    </p:spTree>
    <p:extLst>
      <p:ext uri="{BB962C8B-B14F-4D97-AF65-F5344CB8AC3E}">
        <p14:creationId xmlns:p14="http://schemas.microsoft.com/office/powerpoint/2010/main" val="21319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895350"/>
            <a:ext cx="3841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k Những Bản Nhạc Không Lời Vui Nhộn Dành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3114" y="39355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3999" cy="517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eYeuNhe-YenTrang-YenNhi_3m72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285750"/>
            <a:ext cx="30428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rgbClr val="0070C0"/>
                </a:solidFill>
              </a:rPr>
              <a:t>”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82</Words>
  <Application>Microsoft Office PowerPoint</Application>
  <PresentationFormat>On-screen Show (16:9)</PresentationFormat>
  <Paragraphs>18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Anh Tu</dc:creator>
  <cp:lastModifiedBy>Duong Anh Tu</cp:lastModifiedBy>
  <cp:revision>14</cp:revision>
  <dcterms:created xsi:type="dcterms:W3CDTF">2019-02-25T02:42:05Z</dcterms:created>
  <dcterms:modified xsi:type="dcterms:W3CDTF">2019-02-25T15:16:14Z</dcterms:modified>
</cp:coreProperties>
</file>