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5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429" autoAdjust="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4BFE4-E381-4DB1-8009-E58338C412E7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6EE6B-C649-407A-BDF8-360A66D9D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0409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6EE6B-C649-407A-BDF8-360A66D9D59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6EE6B-C649-407A-BDF8-360A66D9D59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72E7B-6410-472E-B45F-B6B93BC880BF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5FC63-6E32-47A2-B2C8-87AE0A9EB8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109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72E7B-6410-472E-B45F-B6B93BC880BF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5FC63-6E32-47A2-B2C8-87AE0A9EB8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7492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72E7B-6410-472E-B45F-B6B93BC880BF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5FC63-6E32-47A2-B2C8-87AE0A9EB8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2240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72E7B-6410-472E-B45F-B6B93BC880BF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5FC63-6E32-47A2-B2C8-87AE0A9EB8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2860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72E7B-6410-472E-B45F-B6B93BC880BF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5FC63-6E32-47A2-B2C8-87AE0A9EB8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727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72E7B-6410-472E-B45F-B6B93BC880BF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5FC63-6E32-47A2-B2C8-87AE0A9EB8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6524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72E7B-6410-472E-B45F-B6B93BC880BF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5FC63-6E32-47A2-B2C8-87AE0A9EB8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7659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72E7B-6410-472E-B45F-B6B93BC880BF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5FC63-6E32-47A2-B2C8-87AE0A9EB8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4490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72E7B-6410-472E-B45F-B6B93BC880BF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5FC63-6E32-47A2-B2C8-87AE0A9EB8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5946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72E7B-6410-472E-B45F-B6B93BC880BF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5FC63-6E32-47A2-B2C8-87AE0A9EB8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8838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72E7B-6410-472E-B45F-B6B93BC880BF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5FC63-6E32-47A2-B2C8-87AE0A9EB8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7233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72E7B-6410-472E-B45F-B6B93BC880BF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5FC63-6E32-47A2-B2C8-87AE0A9EB8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589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ownloads\C&#225;%20V&#224;ng%20B&#417;i%20-%20Ca%20nh&#7841;c%20thi&#7871;u%20nhi%20Con%20C&#224;o%20C&#224;o,%20Th&#7887;%20&#273;i%20t&#7855;m%20n&#7855;ng%20(online-video-cutter.com)%20(1)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ownloads\C&#225;%20V&#224;ng%20B&#417;i%20-%20Nh&#7841;c%20Thi&#7871;u%20Nhi%20C&#243;%20L&#7901;i%20(online-video-cutter.com)%20(1)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wnloads\TomCuaCaThiTai-V.A-3569315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9144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FFFF00"/>
                </a:solidFill>
                <a:latin typeface="+mj-lt"/>
              </a:rPr>
              <a:t>PHÒNG GD &amp; ĐT QUẬN THANH XUÂN</a:t>
            </a:r>
          </a:p>
          <a:p>
            <a:pPr algn="ctr"/>
            <a:r>
              <a:rPr lang="vi-VN" sz="3600" dirty="0">
                <a:solidFill>
                  <a:srgbClr val="FFFF00"/>
                </a:solidFill>
                <a:latin typeface="+mj-lt"/>
              </a:rPr>
              <a:t>TRƯỜNG MẦM NON TUỔI THẦN TIÊN</a:t>
            </a:r>
            <a:endParaRPr lang="en-US" sz="36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2667000"/>
            <a:ext cx="7696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bg1"/>
                </a:solidFill>
                <a:latin typeface="+mj-lt"/>
              </a:rPr>
              <a:t>Lĩnh</a:t>
            </a:r>
            <a:r>
              <a:rPr lang="vi-VN" sz="3600" dirty="0">
                <a:solidFill>
                  <a:schemeClr val="bg1"/>
                </a:solidFill>
                <a:latin typeface="+mj-lt"/>
              </a:rPr>
              <a:t> vực phát triển thẩm mỹ</a:t>
            </a:r>
          </a:p>
          <a:p>
            <a:r>
              <a:rPr lang="vi-VN" sz="3600" dirty="0">
                <a:solidFill>
                  <a:schemeClr val="bg1"/>
                </a:solidFill>
                <a:latin typeface="+mj-lt"/>
              </a:rPr>
              <a:t>Hoạt động âm nhạc</a:t>
            </a:r>
          </a:p>
          <a:p>
            <a:r>
              <a:rPr lang="vi-VN" sz="3600" dirty="0">
                <a:solidFill>
                  <a:schemeClr val="bg1"/>
                </a:solidFill>
                <a:latin typeface="+mj-lt"/>
              </a:rPr>
              <a:t>Đề tài: Dạy </a:t>
            </a:r>
            <a:r>
              <a:rPr lang="en-US" sz="3600" dirty="0" err="1">
                <a:solidFill>
                  <a:schemeClr val="bg1"/>
                </a:solidFill>
                <a:latin typeface="+mj-lt"/>
              </a:rPr>
              <a:t>vận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j-lt"/>
              </a:rPr>
              <a:t>động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j-lt"/>
              </a:rPr>
              <a:t>theo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j-lt"/>
              </a:rPr>
              <a:t>nhạc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:</a:t>
            </a:r>
            <a:r>
              <a:rPr lang="vi-VN" sz="3600" dirty="0">
                <a:solidFill>
                  <a:schemeClr val="bg1"/>
                </a:solidFill>
                <a:latin typeface="+mj-lt"/>
              </a:rPr>
              <a:t> </a:t>
            </a:r>
            <a:endParaRPr lang="en-US" sz="3600" dirty="0" smtClean="0">
              <a:solidFill>
                <a:schemeClr val="bg1"/>
              </a:solidFill>
              <a:latin typeface="+mj-lt"/>
            </a:endParaRPr>
          </a:p>
          <a:p>
            <a:r>
              <a:rPr lang="vi-VN" sz="3600" dirty="0" smtClean="0">
                <a:solidFill>
                  <a:schemeClr val="bg1"/>
                </a:solidFill>
                <a:latin typeface="+mj-lt"/>
              </a:rPr>
              <a:t>“</a:t>
            </a:r>
            <a:r>
              <a:rPr lang="en-US" sz="3600" dirty="0" err="1" smtClean="0">
                <a:solidFill>
                  <a:schemeClr val="bg1"/>
                </a:solidFill>
                <a:latin typeface="+mj-lt"/>
              </a:rPr>
              <a:t>cá</a:t>
            </a: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+mj-lt"/>
              </a:rPr>
              <a:t>vàng</a:t>
            </a: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+mj-lt"/>
              </a:rPr>
              <a:t>bơi</a:t>
            </a:r>
            <a:r>
              <a:rPr lang="vi-VN" sz="3600" dirty="0" smtClean="0">
                <a:solidFill>
                  <a:schemeClr val="bg1"/>
                </a:solidFill>
                <a:latin typeface="+mj-lt"/>
              </a:rPr>
              <a:t>”</a:t>
            </a:r>
            <a:endParaRPr lang="vi-VN" sz="3600" dirty="0">
              <a:solidFill>
                <a:schemeClr val="bg1"/>
              </a:solidFill>
              <a:latin typeface="+mj-lt"/>
            </a:endParaRPr>
          </a:p>
          <a:p>
            <a:r>
              <a:rPr lang="vi-VN" sz="3600" dirty="0">
                <a:solidFill>
                  <a:schemeClr val="bg1"/>
                </a:solidFill>
                <a:latin typeface="+mj-lt"/>
              </a:rPr>
              <a:t>Lứa tuổi: Nhà trẻ (24-36 Tháng)</a:t>
            </a:r>
          </a:p>
          <a:p>
            <a:r>
              <a:rPr lang="vi-VN" sz="3600" dirty="0">
                <a:solidFill>
                  <a:schemeClr val="bg1"/>
                </a:solidFill>
                <a:latin typeface="+mj-lt"/>
              </a:rPr>
              <a:t>Thời gian: 12 – 15 phút</a:t>
            </a:r>
          </a:p>
          <a:p>
            <a:r>
              <a:rPr lang="vi-VN" sz="3600" dirty="0">
                <a:solidFill>
                  <a:schemeClr val="bg1"/>
                </a:solidFill>
                <a:latin typeface="+mj-lt"/>
              </a:rPr>
              <a:t>Người thực hiện: Đinh Thị Vịnh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7477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685800" y="304800"/>
            <a:ext cx="84582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FF00"/>
                </a:solidFill>
                <a:latin typeface="+mj-lt"/>
              </a:rPr>
              <a:t>MỤC ĐÍCH YÊU CẦU</a:t>
            </a:r>
          </a:p>
          <a:p>
            <a:r>
              <a:rPr lang="vi-VN" sz="3200" dirty="0">
                <a:solidFill>
                  <a:srgbClr val="FFFF00"/>
                </a:solidFill>
                <a:latin typeface="+mj-lt"/>
              </a:rPr>
              <a:t>1.Kiến thức:</a:t>
            </a:r>
          </a:p>
          <a:p>
            <a:r>
              <a:rPr lang="vi-VN" sz="3200" dirty="0">
                <a:solidFill>
                  <a:srgbClr val="FFFF00"/>
                </a:solidFill>
                <a:latin typeface="+mj-lt"/>
              </a:rPr>
              <a:t>   - Trẻ biết nhớ tên bài hát.</a:t>
            </a:r>
          </a:p>
          <a:p>
            <a:r>
              <a:rPr lang="vi-VN" sz="3200" dirty="0">
                <a:solidFill>
                  <a:srgbClr val="FFFF00"/>
                </a:solidFill>
                <a:latin typeface="+mj-lt"/>
              </a:rPr>
              <a:t>   - Trẻ nhớ nội dung bài hát</a:t>
            </a:r>
          </a:p>
          <a:p>
            <a:r>
              <a:rPr lang="vi-VN" sz="3200" dirty="0">
                <a:solidFill>
                  <a:srgbClr val="FFFF00"/>
                </a:solidFill>
                <a:latin typeface="+mj-lt"/>
              </a:rPr>
              <a:t>   - Trẻ thuộc bài hát,thích nghe hát</a:t>
            </a:r>
          </a:p>
          <a:p>
            <a:r>
              <a:rPr lang="vi-VN" sz="3200" dirty="0">
                <a:solidFill>
                  <a:srgbClr val="FFFF00"/>
                </a:solidFill>
                <a:latin typeface="+mj-lt"/>
              </a:rPr>
              <a:t>2.Kỹ năng:</a:t>
            </a:r>
          </a:p>
          <a:p>
            <a:r>
              <a:rPr lang="vi-VN" sz="3200" dirty="0">
                <a:solidFill>
                  <a:srgbClr val="FFFF00"/>
                </a:solidFill>
                <a:latin typeface="+mj-lt"/>
              </a:rPr>
              <a:t>   - </a:t>
            </a:r>
            <a:r>
              <a:rPr lang="en-US" sz="3200" dirty="0" err="1">
                <a:solidFill>
                  <a:srgbClr val="FFFF00"/>
                </a:solidFill>
                <a:latin typeface="+mj-lt"/>
              </a:rPr>
              <a:t>Vận</a:t>
            </a:r>
            <a:r>
              <a:rPr lang="en-US" sz="32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+mj-lt"/>
              </a:rPr>
              <a:t>động</a:t>
            </a:r>
            <a:r>
              <a:rPr lang="en-US" sz="32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+mj-lt"/>
              </a:rPr>
              <a:t>theo</a:t>
            </a:r>
            <a:r>
              <a:rPr lang="en-US" sz="32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+mj-lt"/>
              </a:rPr>
              <a:t>nhạc</a:t>
            </a:r>
            <a:r>
              <a:rPr lang="en-US" sz="3200" dirty="0" smtClean="0">
                <a:solidFill>
                  <a:srgbClr val="FFFF00"/>
                </a:solidFill>
                <a:latin typeface="+mj-lt"/>
              </a:rPr>
              <a:t>: “</a:t>
            </a:r>
            <a:r>
              <a:rPr lang="en-US" sz="3200" dirty="0" err="1" smtClean="0">
                <a:solidFill>
                  <a:srgbClr val="FFFF00"/>
                </a:solidFill>
                <a:latin typeface="+mj-lt"/>
              </a:rPr>
              <a:t>Cá</a:t>
            </a:r>
            <a:r>
              <a:rPr lang="en-US" sz="32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+mj-lt"/>
              </a:rPr>
              <a:t>vàng</a:t>
            </a:r>
            <a:r>
              <a:rPr lang="en-US" sz="32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+mj-lt"/>
              </a:rPr>
              <a:t>bơi</a:t>
            </a:r>
            <a:r>
              <a:rPr lang="en-US" sz="3200" dirty="0" smtClean="0">
                <a:solidFill>
                  <a:srgbClr val="FFFF00"/>
                </a:solidFill>
                <a:latin typeface="+mj-lt"/>
              </a:rPr>
              <a:t>”</a:t>
            </a:r>
            <a:endParaRPr lang="vi-VN" sz="3200" dirty="0">
              <a:solidFill>
                <a:srgbClr val="FFFF00"/>
              </a:solidFill>
              <a:latin typeface="+mj-lt"/>
            </a:endParaRPr>
          </a:p>
          <a:p>
            <a:r>
              <a:rPr lang="vi-VN" sz="3200" dirty="0">
                <a:solidFill>
                  <a:srgbClr val="FFFF00"/>
                </a:solidFill>
                <a:latin typeface="+mj-lt"/>
              </a:rPr>
              <a:t>   - Phát triển khả năng cảm thụ âm nhạc</a:t>
            </a:r>
          </a:p>
          <a:p>
            <a:r>
              <a:rPr lang="vi-VN" sz="3200" dirty="0">
                <a:solidFill>
                  <a:srgbClr val="FFFF00"/>
                </a:solidFill>
                <a:latin typeface="+mj-lt"/>
              </a:rPr>
              <a:t>3.Thái độ:</a:t>
            </a:r>
          </a:p>
          <a:p>
            <a:r>
              <a:rPr lang="vi-VN" sz="3200" dirty="0">
                <a:solidFill>
                  <a:srgbClr val="FFFF00"/>
                </a:solidFill>
                <a:latin typeface="+mj-lt"/>
              </a:rPr>
              <a:t>   - </a:t>
            </a:r>
            <a:r>
              <a:rPr lang="vi-VN" sz="3200" dirty="0" smtClean="0">
                <a:solidFill>
                  <a:srgbClr val="FFFF00"/>
                </a:solidFill>
                <a:latin typeface="+mj-lt"/>
              </a:rPr>
              <a:t>Trẻ hứng</a:t>
            </a:r>
            <a:r>
              <a:rPr lang="en-US" sz="32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+mj-lt"/>
              </a:rPr>
              <a:t>thú</a:t>
            </a:r>
            <a:r>
              <a:rPr lang="vi-VN" sz="32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vi-VN" sz="3200" dirty="0">
                <a:solidFill>
                  <a:srgbClr val="FFFF00"/>
                </a:solidFill>
                <a:latin typeface="+mj-lt"/>
              </a:rPr>
              <a:t>tham gia tiết học</a:t>
            </a:r>
          </a:p>
          <a:p>
            <a:r>
              <a:rPr lang="vi-VN" sz="3200" dirty="0">
                <a:solidFill>
                  <a:srgbClr val="FFFF00"/>
                </a:solidFill>
                <a:latin typeface="+mj-lt"/>
              </a:rPr>
              <a:t>   - Biết </a:t>
            </a:r>
            <a:r>
              <a:rPr lang="en-US" sz="3200" dirty="0" err="1">
                <a:solidFill>
                  <a:srgbClr val="FFFF00"/>
                </a:solidFill>
                <a:latin typeface="+mj-lt"/>
              </a:rPr>
              <a:t>chăm</a:t>
            </a:r>
            <a:r>
              <a:rPr lang="en-US" sz="32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+mj-lt"/>
              </a:rPr>
              <a:t>sóc,cho</a:t>
            </a:r>
            <a:r>
              <a:rPr lang="en-US" sz="32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+mj-lt"/>
              </a:rPr>
              <a:t>cá</a:t>
            </a:r>
            <a:r>
              <a:rPr lang="en-US" sz="32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+mj-lt"/>
              </a:rPr>
              <a:t>ăn</a:t>
            </a:r>
            <a:r>
              <a:rPr lang="en-US" sz="3200" dirty="0">
                <a:solidFill>
                  <a:srgbClr val="FFFF00"/>
                </a:solidFill>
                <a:latin typeface="+mj-lt"/>
              </a:rPr>
              <a:t>.</a:t>
            </a:r>
            <a:endParaRPr lang="vi-VN" sz="3200" dirty="0">
              <a:solidFill>
                <a:srgbClr val="FFFF00"/>
              </a:solidFill>
              <a:latin typeface="+mj-lt"/>
            </a:endParaRPr>
          </a:p>
          <a:p>
            <a:r>
              <a:rPr lang="vi-VN" sz="3200" dirty="0">
                <a:solidFill>
                  <a:srgbClr val="FFFF00"/>
                </a:solidFill>
                <a:latin typeface="+mj-lt"/>
              </a:rPr>
              <a:t>4.Chuẩn bị:</a:t>
            </a:r>
          </a:p>
          <a:p>
            <a:r>
              <a:rPr lang="vi-VN" sz="3200" dirty="0">
                <a:solidFill>
                  <a:srgbClr val="FFFF00"/>
                </a:solidFill>
                <a:latin typeface="+mj-lt"/>
              </a:rPr>
              <a:t>   - Nhạc bài hát “ </a:t>
            </a:r>
            <a:r>
              <a:rPr lang="en-US" sz="3200" dirty="0" smtClean="0">
                <a:solidFill>
                  <a:srgbClr val="FFFF00"/>
                </a:solidFill>
                <a:latin typeface="+mj-lt"/>
              </a:rPr>
              <a:t>Cá vàng </a:t>
            </a:r>
            <a:r>
              <a:rPr lang="en-US" sz="3200" dirty="0" smtClean="0">
                <a:solidFill>
                  <a:srgbClr val="FFFF00"/>
                </a:solidFill>
                <a:latin typeface="+mj-lt"/>
              </a:rPr>
              <a:t>bơi,tôm cua cá thi tài.</a:t>
            </a:r>
            <a:r>
              <a:rPr lang="vi-VN" sz="3200" dirty="0" smtClean="0">
                <a:solidFill>
                  <a:srgbClr val="FFFF00"/>
                </a:solidFill>
                <a:latin typeface="+mj-lt"/>
              </a:rPr>
              <a:t>”</a:t>
            </a:r>
            <a:endParaRPr lang="vi-VN" sz="3200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4892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6858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98120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 ĐỊNH TỔ CHỨC</a:t>
            </a:r>
          </a:p>
          <a:p>
            <a:pPr algn="ctr"/>
            <a:r>
              <a:rPr lang="en-US" sz="6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6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endParaRPr lang="en-US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0540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á Vàng Bơi - Ca nhạc thiếu nhi Con Cào Cào, Thỏ đi tắm nắng (online-video-cutter.com) (1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524000" y="0"/>
            <a:ext cx="12192000" cy="7291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0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tải xuống (12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372600" cy="8077200"/>
          </a:xfrm>
        </p:spPr>
      </p:pic>
      <p:sp>
        <p:nvSpPr>
          <p:cNvPr id="8" name="TextBox 7"/>
          <p:cNvSpPr txBox="1"/>
          <p:nvPr/>
        </p:nvSpPr>
        <p:spPr>
          <a:xfrm>
            <a:off x="0" y="3276600"/>
            <a:ext cx="937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VẬN ĐỘNG THEO NHẠC</a:t>
            </a:r>
            <a:endParaRPr lang="en-US" sz="6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á Vàng Bơi - Nhạc Thiếu Nhi Có Lời (online-video-cutter.com) (1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7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a-vang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13716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NGHE HÁT</a:t>
            </a:r>
          </a:p>
          <a:p>
            <a:pPr algn="ctr"/>
            <a:r>
              <a:rPr lang="en-US" sz="8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Tôm cua cá thi tài</a:t>
            </a:r>
            <a:endParaRPr lang="en-US" sz="8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TomCuaCaThiTai-V.A-356931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4419600"/>
            <a:ext cx="1295400" cy="17526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33400" y="2133600"/>
            <a:ext cx="84582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</a:p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42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188</Words>
  <Application>Microsoft Office PowerPoint</Application>
  <PresentationFormat>On-screen Show (4:3)</PresentationFormat>
  <Paragraphs>31</Paragraphs>
  <Slides>8</Slides>
  <Notes>2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9</cp:revision>
  <dcterms:created xsi:type="dcterms:W3CDTF">2020-04-24T04:32:14Z</dcterms:created>
  <dcterms:modified xsi:type="dcterms:W3CDTF">2020-04-24T07:16:59Z</dcterms:modified>
</cp:coreProperties>
</file>