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87" r:id="rId3"/>
  </p:sldMasterIdLst>
  <p:sldIdLst>
    <p:sldId id="289" r:id="rId4"/>
    <p:sldId id="258" r:id="rId5"/>
    <p:sldId id="259" r:id="rId6"/>
    <p:sldId id="271" r:id="rId7"/>
    <p:sldId id="277" r:id="rId8"/>
    <p:sldId id="266" r:id="rId9"/>
    <p:sldId id="281" r:id="rId10"/>
    <p:sldId id="287" r:id="rId11"/>
  </p:sldIdLst>
  <p:sldSz cx="100584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FF"/>
    <a:srgbClr val="FF0000"/>
    <a:srgbClr val="FF3300"/>
    <a:srgbClr val="3333CC"/>
    <a:srgbClr val="FF9900"/>
    <a:srgbClr val="00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2" y="48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130429"/>
            <a:ext cx="85502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3886200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CD0F3-0E55-4CE5-AA6B-2E90FFBBC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4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E2727-BA63-4B2F-8C6B-199D5E764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83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274642"/>
            <a:ext cx="226218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274642"/>
            <a:ext cx="66373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17E5B-CA96-4155-8C38-08304A2EF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93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130429"/>
            <a:ext cx="85502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3886200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EE97D-00D8-43E7-B6B1-1394ACD6F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4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E08D1-D07B-4292-A1A7-97A82122C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02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406904"/>
            <a:ext cx="8548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2906713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4BDEE-922A-4773-83C4-BAC9A8998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9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00204"/>
            <a:ext cx="44497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600204"/>
            <a:ext cx="4449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FA8D3-6E3D-48E7-A853-71482DAD7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7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3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535113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5F7F5-8AFA-4CB0-924E-9F0AD313D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9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E613B-46D5-4447-A23F-7E0D27FB8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57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F1841-4415-475C-8B75-A03D5EE35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3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273050"/>
            <a:ext cx="33083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305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435103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B5D2-C836-4713-A138-B088E6DD2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6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E9EBE-E083-47DF-99DB-7C0E04A50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43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4800600"/>
            <a:ext cx="60356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1BF11-A481-41B8-81EB-2CF5CB633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88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D87D2-036C-404C-97B2-76B635996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79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274642"/>
            <a:ext cx="226218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274642"/>
            <a:ext cx="66373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FC9AD-96F9-4A6F-B75D-D5F2D10A1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93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54380" y="2130442"/>
            <a:ext cx="854964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EFDF-BD74-4BED-A2CF-31D930F36D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29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57AF-5891-417A-8789-6826A56FB1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5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2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5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8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0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3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6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8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1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DF4C-359D-4D21-8100-B37C1B56B8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35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0C8A-CC53-44FC-88F4-C7DB2E0D4B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54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70" indent="0">
              <a:buNone/>
              <a:defRPr sz="2400" b="1"/>
            </a:lvl2pPr>
            <a:lvl3pPr marL="1082538" indent="0">
              <a:buNone/>
              <a:defRPr sz="2100" b="1"/>
            </a:lvl3pPr>
            <a:lvl4pPr marL="1623809" indent="0">
              <a:buNone/>
              <a:defRPr sz="1900" b="1"/>
            </a:lvl4pPr>
            <a:lvl5pPr marL="2165077" indent="0">
              <a:buNone/>
              <a:defRPr sz="1900" b="1"/>
            </a:lvl5pPr>
            <a:lvl6pPr marL="2706347" indent="0">
              <a:buNone/>
              <a:defRPr sz="1900" b="1"/>
            </a:lvl6pPr>
            <a:lvl7pPr marL="3247616" indent="0">
              <a:buNone/>
              <a:defRPr sz="1900" b="1"/>
            </a:lvl7pPr>
            <a:lvl8pPr marL="3788885" indent="0">
              <a:buNone/>
              <a:defRPr sz="1900" b="1"/>
            </a:lvl8pPr>
            <a:lvl9pPr marL="4330156" indent="0">
              <a:buNone/>
              <a:defRPr sz="19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109537" y="1535113"/>
            <a:ext cx="444595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270" indent="0">
              <a:buNone/>
              <a:defRPr sz="2400" b="1"/>
            </a:lvl2pPr>
            <a:lvl3pPr marL="1082538" indent="0">
              <a:buNone/>
              <a:defRPr sz="2100" b="1"/>
            </a:lvl3pPr>
            <a:lvl4pPr marL="1623809" indent="0">
              <a:buNone/>
              <a:defRPr sz="1900" b="1"/>
            </a:lvl4pPr>
            <a:lvl5pPr marL="2165077" indent="0">
              <a:buNone/>
              <a:defRPr sz="1900" b="1"/>
            </a:lvl5pPr>
            <a:lvl6pPr marL="2706347" indent="0">
              <a:buNone/>
              <a:defRPr sz="1900" b="1"/>
            </a:lvl6pPr>
            <a:lvl7pPr marL="3247616" indent="0">
              <a:buNone/>
              <a:defRPr sz="1900" b="1"/>
            </a:lvl7pPr>
            <a:lvl8pPr marL="3788885" indent="0">
              <a:buNone/>
              <a:defRPr sz="1900" b="1"/>
            </a:lvl8pPr>
            <a:lvl9pPr marL="4330156" indent="0">
              <a:buNone/>
              <a:defRPr sz="19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109537" y="2174875"/>
            <a:ext cx="444595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BDCD-BFD8-45E2-B599-DFF10E525F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1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9A39-60BF-4061-BF12-7CB3A36F84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12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981B-65EE-4ADE-B783-D00287B85F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6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406904"/>
            <a:ext cx="8548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2906713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C8299-1311-4A74-B013-7410E2854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656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02942" y="273049"/>
            <a:ext cx="330914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932555" y="273068"/>
            <a:ext cx="5622925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02942" y="1435104"/>
            <a:ext cx="330914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1270" indent="0">
              <a:buNone/>
              <a:defRPr sz="1400"/>
            </a:lvl2pPr>
            <a:lvl3pPr marL="1082538" indent="0">
              <a:buNone/>
              <a:defRPr sz="1200"/>
            </a:lvl3pPr>
            <a:lvl4pPr marL="1623809" indent="0">
              <a:buNone/>
              <a:defRPr sz="1100"/>
            </a:lvl4pPr>
            <a:lvl5pPr marL="2165077" indent="0">
              <a:buNone/>
              <a:defRPr sz="1100"/>
            </a:lvl5pPr>
            <a:lvl6pPr marL="2706347" indent="0">
              <a:buNone/>
              <a:defRPr sz="1100"/>
            </a:lvl6pPr>
            <a:lvl7pPr marL="3247616" indent="0">
              <a:buNone/>
              <a:defRPr sz="1100"/>
            </a:lvl7pPr>
            <a:lvl8pPr marL="3788885" indent="0">
              <a:buNone/>
              <a:defRPr sz="1100"/>
            </a:lvl8pPr>
            <a:lvl9pPr marL="4330156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099A-0475-4CAC-AADF-901D9BF16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71517" y="4800601"/>
            <a:ext cx="603504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1270" indent="0">
              <a:buNone/>
              <a:defRPr sz="3300"/>
            </a:lvl2pPr>
            <a:lvl3pPr marL="1082538" indent="0">
              <a:buNone/>
              <a:defRPr sz="2800"/>
            </a:lvl3pPr>
            <a:lvl4pPr marL="1623809" indent="0">
              <a:buNone/>
              <a:defRPr sz="2400"/>
            </a:lvl4pPr>
            <a:lvl5pPr marL="2165077" indent="0">
              <a:buNone/>
              <a:defRPr sz="2400"/>
            </a:lvl5pPr>
            <a:lvl6pPr marL="2706347" indent="0">
              <a:buNone/>
              <a:defRPr sz="2400"/>
            </a:lvl6pPr>
            <a:lvl7pPr marL="3247616" indent="0">
              <a:buNone/>
              <a:defRPr sz="2400"/>
            </a:lvl7pPr>
            <a:lvl8pPr marL="3788885" indent="0">
              <a:buNone/>
              <a:defRPr sz="2400"/>
            </a:lvl8pPr>
            <a:lvl9pPr marL="4330156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71517" y="5367354"/>
            <a:ext cx="603504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1270" indent="0">
              <a:buNone/>
              <a:defRPr sz="1400"/>
            </a:lvl2pPr>
            <a:lvl3pPr marL="1082538" indent="0">
              <a:buNone/>
              <a:defRPr sz="1200"/>
            </a:lvl3pPr>
            <a:lvl4pPr marL="1623809" indent="0">
              <a:buNone/>
              <a:defRPr sz="1100"/>
            </a:lvl4pPr>
            <a:lvl5pPr marL="2165077" indent="0">
              <a:buNone/>
              <a:defRPr sz="1100"/>
            </a:lvl5pPr>
            <a:lvl6pPr marL="2706347" indent="0">
              <a:buNone/>
              <a:defRPr sz="1100"/>
            </a:lvl6pPr>
            <a:lvl7pPr marL="3247616" indent="0">
              <a:buNone/>
              <a:defRPr sz="1100"/>
            </a:lvl7pPr>
            <a:lvl8pPr marL="3788885" indent="0">
              <a:buNone/>
              <a:defRPr sz="1100"/>
            </a:lvl8pPr>
            <a:lvl9pPr marL="4330156" indent="0">
              <a:buNone/>
              <a:defRPr sz="11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3982-5327-4CD4-94B4-5E4F7CEC0A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1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6D23-6EDF-4DC8-9B2B-56D8065CE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71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6EF0-0DF2-4ED8-BE8D-8E617ADFB8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99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502920" y="274640"/>
            <a:ext cx="905256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599C-36E9-4257-AD3E-41097DACBF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52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2920" y="274639"/>
            <a:ext cx="90525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" y="1600203"/>
            <a:ext cx="444246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00203"/>
            <a:ext cx="444246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" y="3938603"/>
            <a:ext cx="444246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020" y="3938603"/>
            <a:ext cx="444246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A2B6-90FD-446C-B001-C680BAD375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00204"/>
            <a:ext cx="44497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600204"/>
            <a:ext cx="4449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8B0C5-DD44-4065-B563-1CA75716A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7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3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535113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CE1E-0C8D-4CE2-8BCD-BA807161A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4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E2668-39C8-445D-8B61-AA40446FB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07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CC610-B61F-48A8-B037-170C83383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3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273050"/>
            <a:ext cx="33083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305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435103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A21A2-6068-4FB7-B906-C755976E8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13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4800600"/>
            <a:ext cx="60356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54741-2AC2-49B2-AF3C-F6A4D5E8E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01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274638"/>
            <a:ext cx="9051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600204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6245225"/>
            <a:ext cx="318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E3A488-D639-4A92-8114-7116F40832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40" y="274638"/>
            <a:ext cx="9051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0" y="1600204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40" y="6245225"/>
            <a:ext cx="318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40" y="6245225"/>
            <a:ext cx="2346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A8E90B-81A9-4F42-B641-89333DDCED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02920" y="275167"/>
            <a:ext cx="9052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54" tIns="54128" rIns="108254" bIns="541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02920" y="1600201"/>
            <a:ext cx="905256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54" tIns="54128" rIns="108254" bIns="54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6183"/>
          </a:xfrm>
          <a:prstGeom prst="rect">
            <a:avLst/>
          </a:prstGeom>
        </p:spPr>
        <p:txBody>
          <a:bodyPr vert="horz" lIns="108254" tIns="54128" rIns="108254" bIns="541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fld id="{529273E3-489E-452A-BBE0-C48A40B9244C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5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127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253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23809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6507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4115" indent="-40411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7774" indent="-33644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1433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2758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83" indent="-2687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982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25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52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0790" indent="-270635" algn="l" defTabSz="10825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270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538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809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077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347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616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8885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156" algn="l" defTabSz="108253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THANH XUÂN BẮC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800" y="2438400"/>
            <a:ext cx="10500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– LỚP 5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THANH HƯƠNG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2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56040" y="395291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4600" y="792165"/>
            <a:ext cx="4816475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đoạn đối thoại</a:t>
            </a:r>
          </a:p>
        </p:txBody>
      </p:sp>
      <p:pic>
        <p:nvPicPr>
          <p:cNvPr id="5126" name="Picture 6" descr="Thai su Tran Thu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1420817"/>
            <a:ext cx="8429625" cy="4827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76400" y="6324603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này ở bài Tập đọc nào và tranh vẽ gì?</a:t>
            </a:r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0" y="6762750"/>
            <a:ext cx="10058400" cy="171450"/>
            <a:chOff x="0" y="4020"/>
            <a:chExt cx="5760" cy="300"/>
          </a:xfrm>
        </p:grpSpPr>
        <p:pic>
          <p:nvPicPr>
            <p:cNvPr id="3085" name="Picture 14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5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6" descr="pink_flower_divider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17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15050"/>
            <a:ext cx="68580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0200" y="6038850"/>
            <a:ext cx="838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1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 descr="Flwr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21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Flwr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1002665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/>
      <p:bldP spid="51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56040" y="396878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971800" y="752478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đoạn đối thoại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876426"/>
            <a:ext cx="10058400" cy="30469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0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652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224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9638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368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40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12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843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ct val="25000"/>
              </a:spcBef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202" y="5334001"/>
            <a:ext cx="9906001" cy="1200329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6202" y="1285879"/>
            <a:ext cx="9906001" cy="466725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trích dưới đây của truyện 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Thái sư Trần Thủ Độ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10" descr="Emb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0584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Emb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6988"/>
            <a:ext cx="762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Emb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" y="6718300"/>
            <a:ext cx="99822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Emb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8" y="28575"/>
            <a:ext cx="952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4"/>
            <a:ext cx="883920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508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838203"/>
            <a:ext cx="4953000" cy="560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1779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phàn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-Trần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-Trần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1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-Trần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05402" y="1157791"/>
            <a:ext cx="4953000" cy="390106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65288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</a:pP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:-(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18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nuớc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8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nhờn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15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5029202" y="1066800"/>
            <a:ext cx="76200" cy="579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990602" y="593725"/>
            <a:ext cx="411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</a:pP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1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105402" y="5445125"/>
            <a:ext cx="4876801" cy="136652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800" b="1" u="sng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khi viết: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Đầu câu đối thoại cần có dấu gạch ngang.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ngữ nêu cử chỉ, cảm xúc của nhân vật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trong dấu ngoặc đơn.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6202" y="6553201"/>
            <a:ext cx="44935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viết tiếp đoạn đối thoại</a:t>
            </a:r>
          </a:p>
        </p:txBody>
      </p:sp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57200" y="0"/>
            <a:ext cx="9829799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nuớc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1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en-US" sz="1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trạc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Ta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Quay sang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6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16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!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6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Xin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56040" y="342903"/>
            <a:ext cx="201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048000" y="6858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đoạn đối thoại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0" y="1600203"/>
            <a:ext cx="7543800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Phân vai đọc lại (hoặc diễn thử) màn kịch trên.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43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kịch gồm các vai: 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66800" y="4876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- Người dẫn chuyện</a:t>
            </a:r>
          </a:p>
        </p:txBody>
      </p:sp>
      <p:pic>
        <p:nvPicPr>
          <p:cNvPr id="7176" name="Picture 10" descr="Flw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4"/>
            <a:ext cx="100584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Flwr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0"/>
            <a:ext cx="28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Flw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0515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Flwr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329"/>
            <a:ext cx="274638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1" y="2590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Trần Thủ Độ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524002" y="3048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Linh Từ Quốc Mẫu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524002" y="35052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Người quân hiệu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524002" y="3962403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Một vài người lính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524002" y="4419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Gia nô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905000" y="2057400"/>
            <a:ext cx="2133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4267202" y="2057400"/>
            <a:ext cx="1828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/>
      <p:bldP spid="11273" grpId="0"/>
      <p:bldP spid="11279" grpId="0"/>
      <p:bldP spid="11280" grpId="0"/>
      <p:bldP spid="11281" grpId="0"/>
      <p:bldP spid="11282" grpId="0"/>
      <p:bldP spid="112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67582"/>
            <a:ext cx="8904489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Giữ nghiêm phép nước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(Linh Từ Quốc Mẫu bước vào phòng vẻ mặt buồn bực như vừa khóc.)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Thủ Độ: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 Ngạc nhiên)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Phu nhân làm sao thế?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-(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Tấm tức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Phép nuớc bây giờ đảo lộn hết rồi! Một tên quân hiệu mà dám </a:t>
            </a:r>
          </a:p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hỗn với cả vợ thái sư. Như thế thì còn trên dưới gì nữa!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Thủ Độ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- Bà hãy bớt nóng giận đi! Kể cho tôi nghe đầu đuôi câu chuyện thế nào đã!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Từ Quốc Mẫu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- Hôm nay tôi có việc qua cửa Bắc. Có tên quân hiệu nhất định bắt tôi xuống </a:t>
            </a:r>
          </a:p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kiệu. Ông nghĩ xem: Tôi là vợ quan thái sư, thế mà kẻ dưới dám khinh nhờn là thế nào?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Thủ Độ 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- Hãy để tôi gọi hắn đến xem sao.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(gọi lính hầu)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Quân bay cho đòi tên quân hiệu </a:t>
            </a:r>
          </a:p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đến đây ngay ! Nhớ dẫn theo một phu kiệu để nhận mặt hắn.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 hầu 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Bẩm, vâng ạ.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(Lát sau quân lính về, dẫn theo một người quân hiệu trạc 30 tuổi, </a:t>
            </a:r>
          </a:p>
          <a:p>
            <a:pPr eaLnBrk="1" hangingPunct="1"/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dáng vẻ cao lớn, đàng hoàng)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quân hiệu 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(Lạy chào)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Kính chào Thái sư và phu nhân 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Thủ Độ 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- Ngẩng mặt lên ! Ngươi có biết phu nhân ta không ?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quân hiệu 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 Vẻ lo lắng)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Bẩm Đức Ông, con có biết phu nhân ạ 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Thủ Độ 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- Ta nghe nói sáng nay ngươi chặn kiệu của phu nhân ta 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quân hiệu:</a:t>
            </a:r>
            <a:r>
              <a:rPr lang="en-US" alt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Bẩm Đức Ông, sáng nay kiệu phu nhân có đi qua điện Kính Thiên. Con đã </a:t>
            </a:r>
          </a:p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trình báo với phu nhân nhưng các tì nữ cứ xô đến nói là kiệu của phu nhân quan Thái sư, </a:t>
            </a:r>
          </a:p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không được phép cản. Bởi vậy, chúng con đành lấy gươm ngăn, buộc phu kiệu phải đi vòng.</a:t>
            </a:r>
          </a:p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Bẩm, chuyện đúng là như thế. Con xin chịu tội với Đức Ông và phu nhân 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Thủ Độ :</a:t>
            </a:r>
            <a:r>
              <a:rPr lang="en-US" alt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 Ngươi ở chức thấp mà biết giữ nghiêm phép nước ta còn biết trách móc gì nữa. </a:t>
            </a:r>
          </a:p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(Nói với phu nhân)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Bà hãy thưởng cho anh ta 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 Vậy là ta đã trách nhầm nhà ngươi.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 Quay sang nói với gia nô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Người đâu, </a:t>
            </a:r>
          </a:p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hãy vào lấy một tấm lụa và ba nén bạc ra đây 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nô 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(Đi vào và đi ra)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Thưa phu nhân, đây ạ 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Từ Quốc Mẫu</a:t>
            </a: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( Vui vẻ)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Hãy đưa cho anh ta !</a:t>
            </a:r>
            <a:endParaRPr lang="en-US" alt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6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quân hiệu :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- Xin đa tạ Thái sư và phu nhân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فریم گل بوت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120" y="0"/>
            <a:ext cx="121539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263140" y="2108200"/>
            <a:ext cx="5951220" cy="1930400"/>
          </a:xfrm>
          <a:prstGeom prst="rect">
            <a:avLst/>
          </a:prstGeom>
        </p:spPr>
        <p:txBody>
          <a:bodyPr wrap="none" lIns="108253" tIns="54125" rIns="108253" bIns="54125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vi-VN" sz="43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34599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3&quot;/&gt;&lt;property id=&quot;20307&quot; value=&quot;258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5&quot;/&gt;&lt;property id=&quot;20307&quot; value=&quot;271&quot;/&gt;&lt;/object&gt;&lt;object type=&quot;3&quot; unique_id=&quot;10012&quot;&gt;&lt;property id=&quot;20148&quot; value=&quot;5&quot;/&gt;&lt;property id=&quot;20300&quot; value=&quot;Slide 7&quot;/&gt;&lt;property id=&quot;20307&quot; value=&quot;266&quot;/&gt;&lt;/object&gt;&lt;object type=&quot;3&quot; unique_id=&quot;10016&quot;&gt;&lt;property id=&quot;20148&quot; value=&quot;5&quot;/&gt;&lt;property id=&quot;20300&quot; value=&quot;Slide 9&quot;/&gt;&lt;property id=&quot;20307&quot; value=&quot;276&quot;/&gt;&lt;/object&gt;&lt;object type=&quot;3&quot; unique_id=&quot;10028&quot;&gt;&lt;property id=&quot;20148&quot; value=&quot;5&quot;/&gt;&lt;property id=&quot;20300&quot; value=&quot;Slide 6&quot;/&gt;&lt;property id=&quot;20307&quot; value=&quot;277&quot;/&gt;&lt;/object&gt;&lt;object type=&quot;3&quot; unique_id=&quot;10060&quot;&gt;&lt;property id=&quot;20148&quot; value=&quot;5&quot;/&gt;&lt;property id=&quot;20300&quot; value=&quot;Slide 1&quot;/&gt;&lt;property id=&quot;20307&quot; value=&quot;279&quot;/&gt;&lt;/object&gt;&lt;object type=&quot;3&quot; unique_id=&quot;10121&quot;&gt;&lt;property id=&quot;20148&quot; value=&quot;5&quot;/&gt;&lt;property id=&quot;20300&quot; value=&quot;Slide 8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1190</TotalTime>
  <Words>549</Words>
  <Application>Microsoft Office PowerPoint</Application>
  <PresentationFormat>Custom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Times New Roman</vt:lpstr>
      <vt:lpstr>Arial</vt:lpstr>
      <vt:lpstr>Default Design</vt:lpstr>
      <vt:lpstr>1_Default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thuvien</cp:lastModifiedBy>
  <cp:revision>94</cp:revision>
  <dcterms:created xsi:type="dcterms:W3CDTF">2009-03-12T05:01:33Z</dcterms:created>
  <dcterms:modified xsi:type="dcterms:W3CDTF">2021-04-02T08:22:42Z</dcterms:modified>
</cp:coreProperties>
</file>