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57" r:id="rId3"/>
    <p:sldId id="272" r:id="rId4"/>
    <p:sldId id="258" r:id="rId5"/>
    <p:sldId id="259" r:id="rId6"/>
    <p:sldId id="260" r:id="rId7"/>
    <p:sldId id="261" r:id="rId8"/>
    <p:sldId id="262" r:id="rId9"/>
    <p:sldId id="263" r:id="rId10"/>
    <p:sldId id="264" r:id="rId11"/>
    <p:sldId id="265" r:id="rId12"/>
    <p:sldId id="271" r:id="rId13"/>
    <p:sldId id="267" r:id="rId14"/>
    <p:sldId id="268" r:id="rId15"/>
    <p:sldId id="269"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252" y="210"/>
      </p:cViewPr>
      <p:guideLst>
        <p:guide orient="horz" pos="2160"/>
        <p:guide pos="2880"/>
      </p:guideLst>
    </p:cSldViewPr>
  </p:slideViewPr>
  <p:notesTextViewPr>
    <p:cViewPr>
      <p:scale>
        <a:sx n="1" d="1"/>
        <a:sy n="1" d="1"/>
      </p:scale>
      <p:origin x="0" y="0"/>
    </p:cViewPr>
  </p:notesTextViewPr>
  <p:sorterViewPr>
    <p:cViewPr>
      <p:scale>
        <a:sx n="100" d="100"/>
        <a:sy n="100" d="100"/>
      </p:scale>
      <p:origin x="0" y="54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B222A3-3FDE-4482-8F81-6ADC268601ED}" type="datetimeFigureOut">
              <a:rPr lang="en-US" smtClean="0"/>
              <a:pPr/>
              <a:t>17/03/2021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73D23A-19DA-44B4-9E8C-1A00FE47767B}" type="slidenum">
              <a:rPr lang="en-US" smtClean="0"/>
              <a:pPr/>
              <a:t>‹#›</a:t>
            </a:fld>
            <a:endParaRPr lang="en-US"/>
          </a:p>
        </p:txBody>
      </p:sp>
    </p:spTree>
    <p:extLst>
      <p:ext uri="{BB962C8B-B14F-4D97-AF65-F5344CB8AC3E}">
        <p14:creationId xmlns:p14="http://schemas.microsoft.com/office/powerpoint/2010/main" xmlns="" val="204044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73D23A-19DA-44B4-9E8C-1A00FE47767B}" type="slidenum">
              <a:rPr lang="en-US" smtClean="0"/>
              <a:pPr/>
              <a:t>5</a:t>
            </a:fld>
            <a:endParaRPr lang="en-US"/>
          </a:p>
        </p:txBody>
      </p:sp>
    </p:spTree>
    <p:extLst>
      <p:ext uri="{BB962C8B-B14F-4D97-AF65-F5344CB8AC3E}">
        <p14:creationId xmlns:p14="http://schemas.microsoft.com/office/powerpoint/2010/main" xmlns="" val="2102735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73D23A-19DA-44B4-9E8C-1A00FE47767B}" type="slidenum">
              <a:rPr lang="en-US" smtClean="0"/>
              <a:pPr/>
              <a:t>9</a:t>
            </a:fld>
            <a:endParaRPr lang="en-US"/>
          </a:p>
        </p:txBody>
      </p:sp>
    </p:spTree>
    <p:extLst>
      <p:ext uri="{BB962C8B-B14F-4D97-AF65-F5344CB8AC3E}">
        <p14:creationId xmlns:p14="http://schemas.microsoft.com/office/powerpoint/2010/main" xmlns="" val="1893101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1ECFB1-3E69-4466-BE2B-017BD38CC10F}" type="datetimeFigureOut">
              <a:rPr lang="en-US" smtClean="0"/>
              <a:pPr/>
              <a:t>17/03/2021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95D962-6D3C-43EE-AEF4-792F8CF81FF9}" type="slidenum">
              <a:rPr lang="en-US" smtClean="0"/>
              <a:pPr/>
              <a:t>‹#›</a:t>
            </a:fld>
            <a:endParaRPr lang="en-US"/>
          </a:p>
        </p:txBody>
      </p:sp>
    </p:spTree>
    <p:extLst>
      <p:ext uri="{BB962C8B-B14F-4D97-AF65-F5344CB8AC3E}">
        <p14:creationId xmlns:p14="http://schemas.microsoft.com/office/powerpoint/2010/main" xmlns="" val="3309415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1ECFB1-3E69-4466-BE2B-017BD38CC10F}" type="datetimeFigureOut">
              <a:rPr lang="en-US" smtClean="0"/>
              <a:pPr/>
              <a:t>17/03/2021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95D962-6D3C-43EE-AEF4-792F8CF81FF9}" type="slidenum">
              <a:rPr lang="en-US" smtClean="0"/>
              <a:pPr/>
              <a:t>‹#›</a:t>
            </a:fld>
            <a:endParaRPr lang="en-US"/>
          </a:p>
        </p:txBody>
      </p:sp>
    </p:spTree>
    <p:extLst>
      <p:ext uri="{BB962C8B-B14F-4D97-AF65-F5344CB8AC3E}">
        <p14:creationId xmlns:p14="http://schemas.microsoft.com/office/powerpoint/2010/main" xmlns="" val="672786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1ECFB1-3E69-4466-BE2B-017BD38CC10F}" type="datetimeFigureOut">
              <a:rPr lang="en-US" smtClean="0"/>
              <a:pPr/>
              <a:t>17/03/2021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95D962-6D3C-43EE-AEF4-792F8CF81FF9}" type="slidenum">
              <a:rPr lang="en-US" smtClean="0"/>
              <a:pPr/>
              <a:t>‹#›</a:t>
            </a:fld>
            <a:endParaRPr lang="en-US"/>
          </a:p>
        </p:txBody>
      </p:sp>
    </p:spTree>
    <p:extLst>
      <p:ext uri="{BB962C8B-B14F-4D97-AF65-F5344CB8AC3E}">
        <p14:creationId xmlns:p14="http://schemas.microsoft.com/office/powerpoint/2010/main" xmlns="" val="2006529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1ECFB1-3E69-4466-BE2B-017BD38CC10F}" type="datetimeFigureOut">
              <a:rPr lang="en-US" smtClean="0"/>
              <a:pPr/>
              <a:t>17/03/2021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95D962-6D3C-43EE-AEF4-792F8CF81FF9}" type="slidenum">
              <a:rPr lang="en-US" smtClean="0"/>
              <a:pPr/>
              <a:t>‹#›</a:t>
            </a:fld>
            <a:endParaRPr lang="en-US"/>
          </a:p>
        </p:txBody>
      </p:sp>
    </p:spTree>
    <p:extLst>
      <p:ext uri="{BB962C8B-B14F-4D97-AF65-F5344CB8AC3E}">
        <p14:creationId xmlns:p14="http://schemas.microsoft.com/office/powerpoint/2010/main" xmlns="" val="1495715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1ECFB1-3E69-4466-BE2B-017BD38CC10F}" type="datetimeFigureOut">
              <a:rPr lang="en-US" smtClean="0"/>
              <a:pPr/>
              <a:t>17/03/2021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95D962-6D3C-43EE-AEF4-792F8CF81FF9}" type="slidenum">
              <a:rPr lang="en-US" smtClean="0"/>
              <a:pPr/>
              <a:t>‹#›</a:t>
            </a:fld>
            <a:endParaRPr lang="en-US"/>
          </a:p>
        </p:txBody>
      </p:sp>
    </p:spTree>
    <p:extLst>
      <p:ext uri="{BB962C8B-B14F-4D97-AF65-F5344CB8AC3E}">
        <p14:creationId xmlns:p14="http://schemas.microsoft.com/office/powerpoint/2010/main" xmlns="" val="1201372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1ECFB1-3E69-4466-BE2B-017BD38CC10F}" type="datetimeFigureOut">
              <a:rPr lang="en-US" smtClean="0"/>
              <a:pPr/>
              <a:t>17/03/2021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95D962-6D3C-43EE-AEF4-792F8CF81FF9}" type="slidenum">
              <a:rPr lang="en-US" smtClean="0"/>
              <a:pPr/>
              <a:t>‹#›</a:t>
            </a:fld>
            <a:endParaRPr lang="en-US"/>
          </a:p>
        </p:txBody>
      </p:sp>
    </p:spTree>
    <p:extLst>
      <p:ext uri="{BB962C8B-B14F-4D97-AF65-F5344CB8AC3E}">
        <p14:creationId xmlns:p14="http://schemas.microsoft.com/office/powerpoint/2010/main" xmlns="" val="757144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1ECFB1-3E69-4466-BE2B-017BD38CC10F}" type="datetimeFigureOut">
              <a:rPr lang="en-US" smtClean="0"/>
              <a:pPr/>
              <a:t>17/03/2021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95D962-6D3C-43EE-AEF4-792F8CF81FF9}" type="slidenum">
              <a:rPr lang="en-US" smtClean="0"/>
              <a:pPr/>
              <a:t>‹#›</a:t>
            </a:fld>
            <a:endParaRPr lang="en-US"/>
          </a:p>
        </p:txBody>
      </p:sp>
    </p:spTree>
    <p:extLst>
      <p:ext uri="{BB962C8B-B14F-4D97-AF65-F5344CB8AC3E}">
        <p14:creationId xmlns:p14="http://schemas.microsoft.com/office/powerpoint/2010/main" xmlns="" val="1743744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1ECFB1-3E69-4466-BE2B-017BD38CC10F}" type="datetimeFigureOut">
              <a:rPr lang="en-US" smtClean="0"/>
              <a:pPr/>
              <a:t>17/03/2021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95D962-6D3C-43EE-AEF4-792F8CF81FF9}" type="slidenum">
              <a:rPr lang="en-US" smtClean="0"/>
              <a:pPr/>
              <a:t>‹#›</a:t>
            </a:fld>
            <a:endParaRPr lang="en-US"/>
          </a:p>
        </p:txBody>
      </p:sp>
    </p:spTree>
    <p:extLst>
      <p:ext uri="{BB962C8B-B14F-4D97-AF65-F5344CB8AC3E}">
        <p14:creationId xmlns:p14="http://schemas.microsoft.com/office/powerpoint/2010/main" xmlns="" val="2460651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1ECFB1-3E69-4466-BE2B-017BD38CC10F}" type="datetimeFigureOut">
              <a:rPr lang="en-US" smtClean="0"/>
              <a:pPr/>
              <a:t>17/03/2021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95D962-6D3C-43EE-AEF4-792F8CF81FF9}" type="slidenum">
              <a:rPr lang="en-US" smtClean="0"/>
              <a:pPr/>
              <a:t>‹#›</a:t>
            </a:fld>
            <a:endParaRPr lang="en-US"/>
          </a:p>
        </p:txBody>
      </p:sp>
    </p:spTree>
    <p:extLst>
      <p:ext uri="{BB962C8B-B14F-4D97-AF65-F5344CB8AC3E}">
        <p14:creationId xmlns:p14="http://schemas.microsoft.com/office/powerpoint/2010/main" xmlns="" val="3573885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1ECFB1-3E69-4466-BE2B-017BD38CC10F}" type="datetimeFigureOut">
              <a:rPr lang="en-US" smtClean="0"/>
              <a:pPr/>
              <a:t>17/03/2021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95D962-6D3C-43EE-AEF4-792F8CF81FF9}" type="slidenum">
              <a:rPr lang="en-US" smtClean="0"/>
              <a:pPr/>
              <a:t>‹#›</a:t>
            </a:fld>
            <a:endParaRPr lang="en-US"/>
          </a:p>
        </p:txBody>
      </p:sp>
    </p:spTree>
    <p:extLst>
      <p:ext uri="{BB962C8B-B14F-4D97-AF65-F5344CB8AC3E}">
        <p14:creationId xmlns:p14="http://schemas.microsoft.com/office/powerpoint/2010/main" xmlns="" val="1698997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1ECFB1-3E69-4466-BE2B-017BD38CC10F}" type="datetimeFigureOut">
              <a:rPr lang="en-US" smtClean="0"/>
              <a:pPr/>
              <a:t>17/03/2021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95D962-6D3C-43EE-AEF4-792F8CF81FF9}" type="slidenum">
              <a:rPr lang="en-US" smtClean="0"/>
              <a:pPr/>
              <a:t>‹#›</a:t>
            </a:fld>
            <a:endParaRPr lang="en-US"/>
          </a:p>
        </p:txBody>
      </p:sp>
    </p:spTree>
    <p:extLst>
      <p:ext uri="{BB962C8B-B14F-4D97-AF65-F5344CB8AC3E}">
        <p14:creationId xmlns:p14="http://schemas.microsoft.com/office/powerpoint/2010/main" xmlns="" val="4198797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1ECFB1-3E69-4466-BE2B-017BD38CC10F}" type="datetimeFigureOut">
              <a:rPr lang="en-US" smtClean="0"/>
              <a:pPr/>
              <a:t>17/03/2021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95D962-6D3C-43EE-AEF4-792F8CF81FF9}" type="slidenum">
              <a:rPr lang="en-US" smtClean="0"/>
              <a:pPr/>
              <a:t>‹#›</a:t>
            </a:fld>
            <a:endParaRPr lang="en-US"/>
          </a:p>
        </p:txBody>
      </p:sp>
    </p:spTree>
    <p:extLst>
      <p:ext uri="{BB962C8B-B14F-4D97-AF65-F5344CB8AC3E}">
        <p14:creationId xmlns:p14="http://schemas.microsoft.com/office/powerpoint/2010/main" xmlns="" val="27610143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jpeg"/><Relationship Id="rId9"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04800"/>
            <a:ext cx="8991600" cy="2994025"/>
          </a:xfrm>
        </p:spPr>
        <p:txBody>
          <a:bodyPr>
            <a:normAutofit/>
          </a:bodyPr>
          <a:lstStyle/>
          <a:p>
            <a:r>
              <a:rPr lang="en-US" sz="4000" b="1" cap="all"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TRƯỜNG TiỂU HỌC THANH XUÂN BẮC</a:t>
            </a:r>
            <a:endParaRPr lang="en-US" sz="40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sp>
        <p:nvSpPr>
          <p:cNvPr id="3" name="Subtitle 2"/>
          <p:cNvSpPr>
            <a:spLocks noGrp="1"/>
          </p:cNvSpPr>
          <p:nvPr>
            <p:ph type="subTitle" idx="1"/>
          </p:nvPr>
        </p:nvSpPr>
        <p:spPr>
          <a:xfrm>
            <a:off x="685800" y="2667000"/>
            <a:ext cx="7467600" cy="2971800"/>
          </a:xfrm>
        </p:spPr>
        <p:txBody>
          <a:bodyPr>
            <a:normAutofit fontScale="92500" lnSpcReduction="20000"/>
          </a:bodyPr>
          <a:lstStyle/>
          <a:p>
            <a:r>
              <a:rPr lang="vi-VN" b="1" smtClean="0">
                <a:solidFill>
                  <a:schemeClr val="tx1"/>
                </a:solidFill>
                <a:latin typeface="+mj-lt"/>
              </a:rPr>
              <a:t>MÔN</a:t>
            </a:r>
            <a:r>
              <a:rPr lang="en-US" b="1" smtClean="0">
                <a:solidFill>
                  <a:schemeClr val="tx1"/>
                </a:solidFill>
                <a:latin typeface="+mj-lt"/>
              </a:rPr>
              <a:t>:</a:t>
            </a:r>
            <a:r>
              <a:rPr lang="vi-VN" b="1" smtClean="0">
                <a:solidFill>
                  <a:schemeClr val="tx1"/>
                </a:solidFill>
                <a:latin typeface="+mj-lt"/>
              </a:rPr>
              <a:t> </a:t>
            </a:r>
            <a:r>
              <a:rPr lang="vi-VN" b="1" dirty="0" smtClean="0">
                <a:solidFill>
                  <a:schemeClr val="tx1"/>
                </a:solidFill>
                <a:latin typeface="+mj-lt"/>
              </a:rPr>
              <a:t>ĐẠO ĐỨC</a:t>
            </a:r>
          </a:p>
          <a:p>
            <a:r>
              <a:rPr lang="en-US" sz="3800" b="1" smtClean="0">
                <a:solidFill>
                  <a:schemeClr val="tx1"/>
                </a:solidFill>
                <a:latin typeface="Times New Roman" pitchFamily="18" charset="0"/>
                <a:cs typeface="Times New Roman" pitchFamily="18" charset="0"/>
              </a:rPr>
              <a:t>Bài: </a:t>
            </a:r>
            <a:r>
              <a:rPr lang="vi-VN" sz="3800" b="1" smtClean="0">
                <a:solidFill>
                  <a:srgbClr val="FF0000"/>
                </a:solidFill>
                <a:latin typeface="Times New Roman" pitchFamily="18" charset="0"/>
                <a:cs typeface="Times New Roman" pitchFamily="18" charset="0"/>
              </a:rPr>
              <a:t>Lịch sự khi đến nhà người khác</a:t>
            </a:r>
            <a:endParaRPr lang="en-US" sz="3800" b="1" smtClean="0">
              <a:solidFill>
                <a:srgbClr val="FF0000"/>
              </a:solidFill>
              <a:latin typeface="Times New Roman" pitchFamily="18" charset="0"/>
              <a:cs typeface="Times New Roman" pitchFamily="18" charset="0"/>
            </a:endParaRPr>
          </a:p>
          <a:p>
            <a:r>
              <a:rPr lang="en-US" sz="3800" b="1" smtClean="0">
                <a:solidFill>
                  <a:srgbClr val="FF0000"/>
                </a:solidFill>
                <a:latin typeface="Times New Roman" pitchFamily="18" charset="0"/>
                <a:cs typeface="Times New Roman" pitchFamily="18" charset="0"/>
              </a:rPr>
              <a:t> ( Tiết 1)</a:t>
            </a:r>
            <a:endParaRPr lang="en-US" sz="3800" b="1" smtClean="0">
              <a:solidFill>
                <a:schemeClr val="tx1"/>
              </a:solidFill>
              <a:latin typeface="Times New Roman" pitchFamily="18" charset="0"/>
              <a:cs typeface="Times New Roman" pitchFamily="18" charset="0"/>
            </a:endParaRPr>
          </a:p>
          <a:p>
            <a:endParaRPr lang="en-US" sz="2600" b="1" smtClean="0">
              <a:solidFill>
                <a:schemeClr val="tx1"/>
              </a:solidFill>
              <a:latin typeface="+mj-lt"/>
            </a:endParaRPr>
          </a:p>
          <a:p>
            <a:r>
              <a:rPr lang="vi-VN" sz="2600" b="1" smtClean="0">
                <a:solidFill>
                  <a:schemeClr val="tx1"/>
                </a:solidFill>
                <a:latin typeface="+mj-lt"/>
              </a:rPr>
              <a:t>GIÁO VIÊN</a:t>
            </a:r>
            <a:r>
              <a:rPr lang="en-US" b="1" smtClean="0">
                <a:solidFill>
                  <a:schemeClr val="tx1"/>
                </a:solidFill>
                <a:latin typeface="+mj-lt"/>
              </a:rPr>
              <a:t>: </a:t>
            </a:r>
            <a:r>
              <a:rPr lang="en-US" sz="3600" b="1" smtClean="0">
                <a:solidFill>
                  <a:schemeClr val="tx1"/>
                </a:solidFill>
                <a:latin typeface="Times New Roman" pitchFamily="18" charset="0"/>
                <a:cs typeface="Times New Roman" pitchFamily="18" charset="0"/>
              </a:rPr>
              <a:t>Hoàng Diệu Hương</a:t>
            </a:r>
            <a:endParaRPr lang="vi-VN" sz="3600" b="1" dirty="0" smtClean="0">
              <a:solidFill>
                <a:schemeClr val="tx1"/>
              </a:solidFill>
              <a:latin typeface="Times New Roman" pitchFamily="18" charset="0"/>
              <a:cs typeface="Times New Roman" pitchFamily="18" charset="0"/>
            </a:endParaRPr>
          </a:p>
          <a:p>
            <a:r>
              <a:rPr lang="vi-VN" b="1" smtClean="0">
                <a:solidFill>
                  <a:schemeClr val="tx1"/>
                </a:solidFill>
                <a:latin typeface="+mj-lt"/>
              </a:rPr>
              <a:t>Lớp</a:t>
            </a:r>
            <a:r>
              <a:rPr lang="en-US" b="1" smtClean="0">
                <a:solidFill>
                  <a:schemeClr val="tx1"/>
                </a:solidFill>
                <a:latin typeface="+mj-lt"/>
              </a:rPr>
              <a:t>:</a:t>
            </a:r>
            <a:r>
              <a:rPr lang="vi-VN" b="1" smtClean="0">
                <a:solidFill>
                  <a:schemeClr val="tx1"/>
                </a:solidFill>
                <a:latin typeface="+mj-lt"/>
              </a:rPr>
              <a:t> 2</a:t>
            </a:r>
            <a:r>
              <a:rPr lang="en-US" b="1" smtClean="0">
                <a:solidFill>
                  <a:schemeClr val="tx1"/>
                </a:solidFill>
                <a:latin typeface="Times New Roman" pitchFamily="18" charset="0"/>
                <a:cs typeface="Times New Roman" pitchFamily="18" charset="0"/>
              </a:rPr>
              <a:t>A1</a:t>
            </a:r>
            <a:r>
              <a:rPr lang="vi-VN" b="1" smtClean="0">
                <a:solidFill>
                  <a:schemeClr val="tx1"/>
                </a:solidFill>
                <a:latin typeface="Times New Roman" pitchFamily="18" charset="0"/>
                <a:cs typeface="Times New Roman" pitchFamily="18" charset="0"/>
              </a:rPr>
              <a:t> </a:t>
            </a:r>
            <a:endParaRPr lang="en-US"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303891225"/>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4000" r="-4000"/>
          </a:stretch>
        </a:blipFill>
        <a:effectLst/>
      </p:bgPr>
    </p:bg>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4686300" y="3581400"/>
            <a:ext cx="3962400" cy="2849563"/>
          </a:xfrm>
        </p:spPr>
      </p:pic>
      <p:pic>
        <p:nvPicPr>
          <p:cNvPr id="11" name="Picture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81000" y="457200"/>
            <a:ext cx="3581400" cy="2609850"/>
          </a:xfrm>
          <a:prstGeom prst="rect">
            <a:avLst/>
          </a:prstGeom>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81000" y="3581400"/>
            <a:ext cx="3581400" cy="2743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724400" y="457200"/>
            <a:ext cx="3886200" cy="25890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AutoShape 2" descr="Hình ảnh Năm Mới đếm Ngược Năm Mới Số 1, Hoạt Hình, Phim Hoạt Hình Cô Gái,  Nâng Thỏi Vàng miễn phí tải tập tin PNG PSDComment và Vecto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310437" y="457200"/>
            <a:ext cx="1300163" cy="10659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460375" y="3645274"/>
            <a:ext cx="1534272" cy="800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7400924" y="3590365"/>
            <a:ext cx="1209675" cy="9477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2861830" y="457201"/>
            <a:ext cx="1065934" cy="10659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36963384"/>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4139" y="304800"/>
            <a:ext cx="7785061" cy="1143000"/>
          </a:xfrm>
        </p:spPr>
        <p:txBody>
          <a:bodyPr>
            <a:normAutofit fontScale="90000"/>
          </a:bodyPr>
          <a:lstStyle/>
          <a:p>
            <a:r>
              <a:rPr lang="vi-VN" sz="4000" b="1" dirty="0" smtClean="0">
                <a:solidFill>
                  <a:srgbClr val="FF0000"/>
                </a:solidFill>
                <a:latin typeface="Times New Roman" pitchFamily="18" charset="0"/>
                <a:cs typeface="Times New Roman" pitchFamily="18" charset="0"/>
              </a:rPr>
              <a:t> </a:t>
            </a:r>
            <a:r>
              <a:rPr lang="vi-VN" b="1" dirty="0" smtClean="0">
                <a:solidFill>
                  <a:srgbClr val="FF0000"/>
                </a:solidFill>
                <a:latin typeface="Times New Roman" pitchFamily="18" charset="0"/>
                <a:cs typeface="Times New Roman" pitchFamily="18" charset="0"/>
              </a:rPr>
              <a:t>Qua câu chuyện trên, em có thể rút ra được điều gì ?</a:t>
            </a:r>
            <a:endParaRPr lang="en-US"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676400"/>
            <a:ext cx="8458200" cy="4191000"/>
          </a:xfrm>
        </p:spPr>
        <p:txBody>
          <a:bodyPr>
            <a:normAutofit fontScale="92500" lnSpcReduction="10000"/>
          </a:bodyPr>
          <a:lstStyle/>
          <a:p>
            <a:pPr marL="0" indent="0">
              <a:buNone/>
            </a:pPr>
            <a:r>
              <a:rPr lang="vi-VN" sz="3600" b="1" dirty="0" smtClean="0">
                <a:solidFill>
                  <a:schemeClr val="tx2">
                    <a:lumMod val="50000"/>
                  </a:schemeClr>
                </a:solidFill>
                <a:latin typeface="Times New Roman" pitchFamily="18" charset="0"/>
                <a:cs typeface="Times New Roman" pitchFamily="18" charset="0"/>
              </a:rPr>
              <a:t> </a:t>
            </a:r>
            <a:r>
              <a:rPr lang="vi-VN" sz="4300" b="1" u="sng" dirty="0" smtClean="0">
                <a:solidFill>
                  <a:srgbClr val="FF0000"/>
                </a:solidFill>
                <a:latin typeface="Times New Roman" pitchFamily="18" charset="0"/>
                <a:cs typeface="Times New Roman" pitchFamily="18" charset="0"/>
              </a:rPr>
              <a:t>Kết luận</a:t>
            </a:r>
            <a:r>
              <a:rPr lang="vi-VN" sz="4300" b="1" dirty="0" smtClean="0">
                <a:solidFill>
                  <a:srgbClr val="FF0000"/>
                </a:solidFill>
                <a:latin typeface="Times New Roman" pitchFamily="18" charset="0"/>
                <a:cs typeface="Times New Roman" pitchFamily="18" charset="0"/>
              </a:rPr>
              <a:t> : </a:t>
            </a:r>
            <a:r>
              <a:rPr lang="vi-VN" sz="4300" b="1" dirty="0" smtClean="0">
                <a:solidFill>
                  <a:schemeClr val="tx2">
                    <a:lumMod val="50000"/>
                  </a:schemeClr>
                </a:solidFill>
                <a:latin typeface="Times New Roman" pitchFamily="18" charset="0"/>
                <a:cs typeface="Times New Roman" pitchFamily="18" charset="0"/>
              </a:rPr>
              <a:t>Khi đến chơi nhà người khác thì phải biết gõ cửa hoặc bấm chuông, chào hỏi lễ phép, không đùa nghịch trong nhà, nói chuyện nhỏ nhẹ..... Như thế mới là tôn trọng mọi người và tôn trọng chính bản thân mình.</a:t>
            </a:r>
            <a:endParaRPr lang="en-US" sz="4300" b="1" dirty="0">
              <a:solidFill>
                <a:schemeClr val="tx2">
                  <a:lumMod val="50000"/>
                </a:schemeClr>
              </a:solidFill>
              <a:latin typeface="Times New Roman" pitchFamily="18" charset="0"/>
              <a:cs typeface="Times New Roman" pitchFamily="18" charset="0"/>
            </a:endParaRPr>
          </a:p>
        </p:txBody>
      </p:sp>
      <p:sp>
        <p:nvSpPr>
          <p:cNvPr id="4" name="Right Arrow 3"/>
          <p:cNvSpPr/>
          <p:nvPr/>
        </p:nvSpPr>
        <p:spPr>
          <a:xfrm>
            <a:off x="75731" y="470777"/>
            <a:ext cx="978408" cy="48463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xmlns="" val="3193189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heel(1)">
                                      <p:cBhvr>
                                        <p:cTn id="13"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763000" cy="1417638"/>
          </a:xfrm>
        </p:spPr>
        <p:txBody>
          <a:bodyPr>
            <a:normAutofit fontScale="90000"/>
          </a:bodyPr>
          <a:lstStyle/>
          <a:p>
            <a:r>
              <a:rPr lang="en-US" sz="3600" b="1" u="sng" dirty="0" err="1" smtClean="0">
                <a:latin typeface="Times New Roman" pitchFamily="18" charset="0"/>
                <a:cs typeface="Times New Roman" pitchFamily="18" charset="0"/>
              </a:rPr>
              <a:t>Hoạt</a:t>
            </a:r>
            <a:r>
              <a:rPr lang="en-US" sz="3600" b="1" u="sng" dirty="0" smtClean="0">
                <a:latin typeface="Times New Roman" pitchFamily="18" charset="0"/>
                <a:cs typeface="Times New Roman" pitchFamily="18" charset="0"/>
              </a:rPr>
              <a:t> </a:t>
            </a:r>
            <a:r>
              <a:rPr lang="en-US" sz="3600" b="1" u="sng" dirty="0" err="1" smtClean="0">
                <a:latin typeface="Times New Roman" pitchFamily="18" charset="0"/>
                <a:cs typeface="Times New Roman" pitchFamily="18" charset="0"/>
              </a:rPr>
              <a:t>động</a:t>
            </a:r>
            <a:r>
              <a:rPr lang="en-US" sz="3600" b="1" u="sng" dirty="0" smtClean="0">
                <a:latin typeface="Times New Roman" pitchFamily="18" charset="0"/>
                <a:cs typeface="Times New Roman" pitchFamily="18" charset="0"/>
              </a:rPr>
              <a:t> 2 </a:t>
            </a:r>
            <a:r>
              <a:rPr lang="en-US" sz="3600" smtClean="0">
                <a:latin typeface="Times New Roman" pitchFamily="18" charset="0"/>
                <a:cs typeface="Times New Roman" pitchFamily="18" charset="0"/>
              </a:rPr>
              <a:t>: </a:t>
            </a:r>
            <a:r>
              <a:rPr lang="en-US" sz="3600" b="1" smtClean="0">
                <a:latin typeface="Times New Roman" pitchFamily="18" charset="0"/>
                <a:cs typeface="Times New Roman" pitchFamily="18" charset="0"/>
              </a:rPr>
              <a:t>LÀM VIỆC THEO NHÓM</a:t>
            </a:r>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r>
              <a:rPr lang="en-US" sz="3600" b="1" dirty="0" err="1" smtClean="0">
                <a:solidFill>
                  <a:srgbClr val="FF0000"/>
                </a:solidFill>
                <a:latin typeface="Times New Roman" pitchFamily="18" charset="0"/>
                <a:cs typeface="Times New Roman" pitchFamily="18" charset="0"/>
              </a:rPr>
              <a:t>Em</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hãy</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ghi</a:t>
            </a:r>
            <a:r>
              <a:rPr lang="en-US" sz="3600" b="1" dirty="0" smtClean="0">
                <a:solidFill>
                  <a:srgbClr val="FF0000"/>
                </a:solidFill>
                <a:latin typeface="Times New Roman" pitchFamily="18" charset="0"/>
                <a:cs typeface="Times New Roman" pitchFamily="18" charset="0"/>
              </a:rPr>
              <a:t> </a:t>
            </a:r>
            <a:r>
              <a:rPr lang="en-US" sz="3600" b="1" dirty="0" smtClean="0">
                <a:latin typeface="Times New Roman" pitchFamily="18" charset="0"/>
                <a:cs typeface="Times New Roman" pitchFamily="18" charset="0"/>
              </a:rPr>
              <a:t>Đ</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trước</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những</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hành</a:t>
            </a:r>
            <a:r>
              <a:rPr lang="en-US" sz="3600" b="1" dirty="0" smtClean="0">
                <a:solidFill>
                  <a:srgbClr val="FF0000"/>
                </a:solidFill>
                <a:latin typeface="Times New Roman" pitchFamily="18" charset="0"/>
                <a:cs typeface="Times New Roman" pitchFamily="18" charset="0"/>
              </a:rPr>
              <a:t> vi </a:t>
            </a:r>
            <a:r>
              <a:rPr lang="en-US" sz="3600" b="1" dirty="0" err="1" smtClean="0">
                <a:solidFill>
                  <a:srgbClr val="FF0000"/>
                </a:solidFill>
                <a:latin typeface="Times New Roman" pitchFamily="18" charset="0"/>
                <a:cs typeface="Times New Roman" pitchFamily="18" charset="0"/>
              </a:rPr>
              <a:t>đúng</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chữ</a:t>
            </a:r>
            <a:r>
              <a:rPr lang="en-US" sz="3600" b="1" dirty="0" smtClean="0">
                <a:solidFill>
                  <a:srgbClr val="FF0000"/>
                </a:solidFill>
                <a:latin typeface="Times New Roman" pitchFamily="18" charset="0"/>
                <a:cs typeface="Times New Roman" pitchFamily="18" charset="0"/>
              </a:rPr>
              <a:t> </a:t>
            </a:r>
            <a:r>
              <a:rPr lang="en-US" sz="3600" b="1" dirty="0" smtClean="0">
                <a:latin typeface="Times New Roman" pitchFamily="18" charset="0"/>
                <a:cs typeface="Times New Roman" pitchFamily="18" charset="0"/>
              </a:rPr>
              <a:t>S </a:t>
            </a:r>
            <a:r>
              <a:rPr lang="en-US" sz="3600" b="1" dirty="0" err="1" smtClean="0">
                <a:solidFill>
                  <a:srgbClr val="FF0000"/>
                </a:solidFill>
                <a:latin typeface="Times New Roman" pitchFamily="18" charset="0"/>
                <a:cs typeface="Times New Roman" pitchFamily="18" charset="0"/>
              </a:rPr>
              <a:t>trước</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những</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hành</a:t>
            </a:r>
            <a:r>
              <a:rPr lang="en-US" sz="3600" b="1" dirty="0" smtClean="0">
                <a:solidFill>
                  <a:srgbClr val="FF0000"/>
                </a:solidFill>
                <a:latin typeface="Times New Roman" pitchFamily="18" charset="0"/>
                <a:cs typeface="Times New Roman" pitchFamily="18" charset="0"/>
              </a:rPr>
              <a:t> vi </a:t>
            </a:r>
            <a:r>
              <a:rPr lang="en-US" sz="3600" b="1" dirty="0" err="1" smtClean="0">
                <a:solidFill>
                  <a:srgbClr val="FF0000"/>
                </a:solidFill>
                <a:latin typeface="Times New Roman" pitchFamily="18" charset="0"/>
                <a:cs typeface="Times New Roman" pitchFamily="18" charset="0"/>
              </a:rPr>
              <a:t>sai</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khi</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đến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nhà</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người</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khác</a:t>
            </a:r>
            <a:r>
              <a:rPr lang="en-US"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sp>
        <p:nvSpPr>
          <p:cNvPr id="3" name="Content Placeholder 2"/>
          <p:cNvSpPr>
            <a:spLocks noGrp="1"/>
          </p:cNvSpPr>
          <p:nvPr>
            <p:ph sz="half" idx="1"/>
          </p:nvPr>
        </p:nvSpPr>
        <p:spPr>
          <a:xfrm>
            <a:off x="457200" y="1447800"/>
            <a:ext cx="4267200" cy="5334000"/>
          </a:xfrm>
        </p:spPr>
        <p:txBody>
          <a:bodyPr>
            <a:noAutofit/>
          </a:bodyPr>
          <a:lstStyle/>
          <a:p>
            <a:pPr marL="0" indent="0">
              <a:buNone/>
            </a:pP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Nhóm</a:t>
            </a:r>
            <a:r>
              <a:rPr lang="en-US" sz="2600" b="1" dirty="0" smtClean="0">
                <a:latin typeface="Times New Roman" pitchFamily="18" charset="0"/>
                <a:cs typeface="Times New Roman" pitchFamily="18" charset="0"/>
              </a:rPr>
              <a:t> 1</a:t>
            </a:r>
          </a:p>
          <a:p>
            <a:pPr marL="0" indent="0">
              <a:buNone/>
            </a:pP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Hẹn</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hoặc</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gọi</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điện</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thoại</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trước</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khi</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đến</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chơi</a:t>
            </a:r>
            <a:r>
              <a:rPr lang="en-US" sz="2600" b="1" dirty="0" smtClean="0">
                <a:latin typeface="Times New Roman" pitchFamily="18" charset="0"/>
                <a:cs typeface="Times New Roman" pitchFamily="18" charset="0"/>
              </a:rPr>
              <a:t>.</a:t>
            </a:r>
          </a:p>
          <a:p>
            <a:pPr marL="0" indent="0">
              <a:buNone/>
            </a:pP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Tự</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mở</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cửa</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vào</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nhà</a:t>
            </a:r>
            <a:r>
              <a:rPr lang="en-US" sz="2600" b="1" dirty="0" smtClean="0">
                <a:latin typeface="Times New Roman" pitchFamily="18" charset="0"/>
                <a:cs typeface="Times New Roman" pitchFamily="18" charset="0"/>
              </a:rPr>
              <a:t>.</a:t>
            </a:r>
          </a:p>
          <a:p>
            <a:pPr marL="0" indent="0">
              <a:buNone/>
            </a:pP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Xin</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phép</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chủ</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nhà</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khi</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muốn</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xem</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hoặc</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sử</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dụng</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các</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đồ</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vật</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trong</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nhà</a:t>
            </a:r>
            <a:r>
              <a:rPr lang="en-US" sz="2600" b="1" dirty="0" smtClean="0">
                <a:latin typeface="Times New Roman" pitchFamily="18" charset="0"/>
                <a:cs typeface="Times New Roman" pitchFamily="18" charset="0"/>
              </a:rPr>
              <a:t>.</a:t>
            </a:r>
          </a:p>
          <a:p>
            <a:pPr marL="0" indent="0">
              <a:buNone/>
            </a:pPr>
            <a:r>
              <a:rPr lang="en-US" sz="2600" b="1" dirty="0" smtClean="0">
                <a:solidFill>
                  <a:srgbClr val="FF0000"/>
                </a:solidFill>
                <a:latin typeface="Times New Roman" pitchFamily="18" charset="0"/>
                <a:cs typeface="Times New Roman" pitchFamily="18" charset="0"/>
              </a:rPr>
              <a:t>          </a:t>
            </a:r>
            <a:r>
              <a:rPr lang="en-US" sz="2600" b="1" dirty="0" err="1" smtClean="0">
                <a:solidFill>
                  <a:srgbClr val="FF0000"/>
                </a:solidFill>
                <a:latin typeface="Times New Roman" pitchFamily="18" charset="0"/>
                <a:cs typeface="Times New Roman" pitchFamily="18" charset="0"/>
              </a:rPr>
              <a:t>Nhóm</a:t>
            </a:r>
            <a:r>
              <a:rPr lang="en-US" sz="2600" b="1" dirty="0" smtClean="0">
                <a:solidFill>
                  <a:srgbClr val="FF0000"/>
                </a:solidFill>
                <a:latin typeface="Times New Roman" pitchFamily="18" charset="0"/>
                <a:cs typeface="Times New Roman" pitchFamily="18" charset="0"/>
              </a:rPr>
              <a:t> 2</a:t>
            </a:r>
          </a:p>
          <a:p>
            <a:pPr marL="0" indent="0">
              <a:buNone/>
            </a:pPr>
            <a:r>
              <a:rPr lang="en-US" sz="2600" b="1" dirty="0" smtClean="0">
                <a:solidFill>
                  <a:srgbClr val="FF0000"/>
                </a:solidFill>
                <a:latin typeface="Times New Roman" pitchFamily="18" charset="0"/>
                <a:cs typeface="Times New Roman" pitchFamily="18" charset="0"/>
              </a:rPr>
              <a:t>        </a:t>
            </a:r>
            <a:r>
              <a:rPr lang="en-US" sz="2600" b="1" dirty="0" err="1" smtClean="0">
                <a:solidFill>
                  <a:srgbClr val="FF0000"/>
                </a:solidFill>
                <a:latin typeface="Times New Roman" pitchFamily="18" charset="0"/>
                <a:cs typeface="Times New Roman" pitchFamily="18" charset="0"/>
              </a:rPr>
              <a:t>Gõ</a:t>
            </a:r>
            <a:r>
              <a:rPr lang="en-US" sz="2600" b="1" dirty="0" smtClean="0">
                <a:solidFill>
                  <a:srgbClr val="FF0000"/>
                </a:solidFill>
                <a:latin typeface="Times New Roman" pitchFamily="18" charset="0"/>
                <a:cs typeface="Times New Roman" pitchFamily="18" charset="0"/>
              </a:rPr>
              <a:t> </a:t>
            </a:r>
            <a:r>
              <a:rPr lang="en-US" sz="2600" b="1" dirty="0" err="1" smtClean="0">
                <a:solidFill>
                  <a:srgbClr val="FF0000"/>
                </a:solidFill>
                <a:latin typeface="Times New Roman" pitchFamily="18" charset="0"/>
                <a:cs typeface="Times New Roman" pitchFamily="18" charset="0"/>
              </a:rPr>
              <a:t>cửa</a:t>
            </a:r>
            <a:r>
              <a:rPr lang="en-US" sz="2600" b="1" dirty="0" smtClean="0">
                <a:solidFill>
                  <a:srgbClr val="FF0000"/>
                </a:solidFill>
                <a:latin typeface="Times New Roman" pitchFamily="18" charset="0"/>
                <a:cs typeface="Times New Roman" pitchFamily="18" charset="0"/>
              </a:rPr>
              <a:t> </a:t>
            </a:r>
            <a:r>
              <a:rPr lang="en-US" sz="2600" b="1" dirty="0" err="1" smtClean="0">
                <a:solidFill>
                  <a:srgbClr val="FF0000"/>
                </a:solidFill>
                <a:latin typeface="Times New Roman" pitchFamily="18" charset="0"/>
                <a:cs typeface="Times New Roman" pitchFamily="18" charset="0"/>
              </a:rPr>
              <a:t>hoặc</a:t>
            </a:r>
            <a:r>
              <a:rPr lang="en-US" sz="2600" b="1" dirty="0" smtClean="0">
                <a:solidFill>
                  <a:srgbClr val="FF0000"/>
                </a:solidFill>
                <a:latin typeface="Times New Roman" pitchFamily="18" charset="0"/>
                <a:cs typeface="Times New Roman" pitchFamily="18" charset="0"/>
              </a:rPr>
              <a:t> </a:t>
            </a:r>
            <a:r>
              <a:rPr lang="en-US" sz="2600" b="1" dirty="0" err="1" smtClean="0">
                <a:solidFill>
                  <a:srgbClr val="FF0000"/>
                </a:solidFill>
                <a:latin typeface="Times New Roman" pitchFamily="18" charset="0"/>
                <a:cs typeface="Times New Roman" pitchFamily="18" charset="0"/>
              </a:rPr>
              <a:t>bấm</a:t>
            </a:r>
            <a:r>
              <a:rPr lang="en-US" sz="2600" b="1" dirty="0" smtClean="0">
                <a:solidFill>
                  <a:srgbClr val="FF0000"/>
                </a:solidFill>
                <a:latin typeface="Times New Roman" pitchFamily="18" charset="0"/>
                <a:cs typeface="Times New Roman" pitchFamily="18" charset="0"/>
              </a:rPr>
              <a:t> </a:t>
            </a:r>
            <a:r>
              <a:rPr lang="en-US" sz="2600" b="1" dirty="0" err="1" smtClean="0">
                <a:solidFill>
                  <a:srgbClr val="FF0000"/>
                </a:solidFill>
                <a:latin typeface="Times New Roman" pitchFamily="18" charset="0"/>
                <a:cs typeface="Times New Roman" pitchFamily="18" charset="0"/>
              </a:rPr>
              <a:t>chuông</a:t>
            </a:r>
            <a:r>
              <a:rPr lang="en-US" sz="2600" b="1" dirty="0" smtClean="0">
                <a:solidFill>
                  <a:srgbClr val="FF0000"/>
                </a:solidFill>
                <a:latin typeface="Times New Roman" pitchFamily="18" charset="0"/>
                <a:cs typeface="Times New Roman" pitchFamily="18" charset="0"/>
              </a:rPr>
              <a:t>.</a:t>
            </a:r>
          </a:p>
          <a:p>
            <a:pPr marL="0" indent="0">
              <a:buNone/>
            </a:pPr>
            <a:r>
              <a:rPr lang="en-US" sz="2600" b="1" dirty="0" smtClean="0">
                <a:solidFill>
                  <a:srgbClr val="FF0000"/>
                </a:solidFill>
                <a:latin typeface="Times New Roman" pitchFamily="18" charset="0"/>
                <a:cs typeface="Times New Roman" pitchFamily="18" charset="0"/>
              </a:rPr>
              <a:t>        </a:t>
            </a:r>
            <a:r>
              <a:rPr lang="en-US" sz="2600" b="1" dirty="0" err="1" smtClean="0">
                <a:solidFill>
                  <a:srgbClr val="FF0000"/>
                </a:solidFill>
                <a:latin typeface="Times New Roman" pitchFamily="18" charset="0"/>
                <a:cs typeface="Times New Roman" pitchFamily="18" charset="0"/>
              </a:rPr>
              <a:t>Gọi</a:t>
            </a:r>
            <a:r>
              <a:rPr lang="en-US" sz="2600" b="1" dirty="0" smtClean="0">
                <a:solidFill>
                  <a:srgbClr val="FF0000"/>
                </a:solidFill>
                <a:latin typeface="Times New Roman" pitchFamily="18" charset="0"/>
                <a:cs typeface="Times New Roman" pitchFamily="18" charset="0"/>
              </a:rPr>
              <a:t> </a:t>
            </a:r>
            <a:r>
              <a:rPr lang="en-US" sz="2600" b="1" dirty="0" err="1" smtClean="0">
                <a:solidFill>
                  <a:srgbClr val="FF0000"/>
                </a:solidFill>
                <a:latin typeface="Times New Roman" pitchFamily="18" charset="0"/>
                <a:cs typeface="Times New Roman" pitchFamily="18" charset="0"/>
              </a:rPr>
              <a:t>ầm</a:t>
            </a:r>
            <a:r>
              <a:rPr lang="en-US" sz="2600" b="1" dirty="0" smtClean="0">
                <a:solidFill>
                  <a:srgbClr val="FF0000"/>
                </a:solidFill>
                <a:latin typeface="Times New Roman" pitchFamily="18" charset="0"/>
                <a:cs typeface="Times New Roman" pitchFamily="18" charset="0"/>
              </a:rPr>
              <a:t> ĩ </a:t>
            </a:r>
            <a:r>
              <a:rPr lang="en-US" sz="2600" b="1" dirty="0" err="1" smtClean="0">
                <a:solidFill>
                  <a:srgbClr val="FF0000"/>
                </a:solidFill>
                <a:latin typeface="Times New Roman" pitchFamily="18" charset="0"/>
                <a:cs typeface="Times New Roman" pitchFamily="18" charset="0"/>
              </a:rPr>
              <a:t>ngoài</a:t>
            </a:r>
            <a:r>
              <a:rPr lang="en-US" sz="2600" b="1" dirty="0" smtClean="0">
                <a:solidFill>
                  <a:srgbClr val="FF0000"/>
                </a:solidFill>
                <a:latin typeface="Times New Roman" pitchFamily="18" charset="0"/>
                <a:cs typeface="Times New Roman" pitchFamily="18" charset="0"/>
              </a:rPr>
              <a:t> </a:t>
            </a:r>
            <a:r>
              <a:rPr lang="en-US" sz="2600" b="1" dirty="0" err="1" smtClean="0">
                <a:solidFill>
                  <a:srgbClr val="FF0000"/>
                </a:solidFill>
                <a:latin typeface="Times New Roman" pitchFamily="18" charset="0"/>
                <a:cs typeface="Times New Roman" pitchFamily="18" charset="0"/>
              </a:rPr>
              <a:t>cổng</a:t>
            </a:r>
            <a:r>
              <a:rPr lang="en-US" sz="2600" b="1" dirty="0" smtClean="0">
                <a:solidFill>
                  <a:srgbClr val="FF0000"/>
                </a:solidFill>
                <a:latin typeface="Times New Roman" pitchFamily="18" charset="0"/>
                <a:cs typeface="Times New Roman" pitchFamily="18" charset="0"/>
              </a:rPr>
              <a:t>.</a:t>
            </a:r>
          </a:p>
          <a:p>
            <a:pPr marL="0" indent="0">
              <a:buNone/>
            </a:pPr>
            <a:r>
              <a:rPr lang="en-US" sz="2600" b="1" dirty="0" smtClean="0">
                <a:solidFill>
                  <a:srgbClr val="FF0000"/>
                </a:solidFill>
                <a:latin typeface="Times New Roman" pitchFamily="18" charset="0"/>
                <a:cs typeface="Times New Roman" pitchFamily="18" charset="0"/>
              </a:rPr>
              <a:t>        Ra </a:t>
            </a:r>
            <a:r>
              <a:rPr lang="en-US" sz="2600" b="1" dirty="0" err="1" smtClean="0">
                <a:solidFill>
                  <a:srgbClr val="FF0000"/>
                </a:solidFill>
                <a:latin typeface="Times New Roman" pitchFamily="18" charset="0"/>
                <a:cs typeface="Times New Roman" pitchFamily="18" charset="0"/>
              </a:rPr>
              <a:t>về</a:t>
            </a:r>
            <a:r>
              <a:rPr lang="en-US" sz="2600" b="1" dirty="0" smtClean="0">
                <a:solidFill>
                  <a:srgbClr val="FF0000"/>
                </a:solidFill>
                <a:latin typeface="Times New Roman" pitchFamily="18" charset="0"/>
                <a:cs typeface="Times New Roman" pitchFamily="18" charset="0"/>
              </a:rPr>
              <a:t> </a:t>
            </a:r>
            <a:r>
              <a:rPr lang="en-US" sz="2600" b="1" dirty="0" err="1" smtClean="0">
                <a:solidFill>
                  <a:srgbClr val="FF0000"/>
                </a:solidFill>
                <a:latin typeface="Times New Roman" pitchFamily="18" charset="0"/>
                <a:cs typeface="Times New Roman" pitchFamily="18" charset="0"/>
              </a:rPr>
              <a:t>không</a:t>
            </a:r>
            <a:r>
              <a:rPr lang="en-US" sz="2600" b="1" dirty="0" smtClean="0">
                <a:solidFill>
                  <a:srgbClr val="FF0000"/>
                </a:solidFill>
                <a:latin typeface="Times New Roman" pitchFamily="18" charset="0"/>
                <a:cs typeface="Times New Roman" pitchFamily="18" charset="0"/>
              </a:rPr>
              <a:t> </a:t>
            </a:r>
            <a:r>
              <a:rPr lang="en-US" sz="2600" b="1" dirty="0" err="1" smtClean="0">
                <a:solidFill>
                  <a:srgbClr val="FF0000"/>
                </a:solidFill>
                <a:latin typeface="Times New Roman" pitchFamily="18" charset="0"/>
                <a:cs typeface="Times New Roman" pitchFamily="18" charset="0"/>
              </a:rPr>
              <a:t>chào</a:t>
            </a:r>
            <a:r>
              <a:rPr lang="en-US" sz="2600" b="1" dirty="0" smtClean="0">
                <a:solidFill>
                  <a:srgbClr val="FF0000"/>
                </a:solidFill>
                <a:latin typeface="Times New Roman" pitchFamily="18" charset="0"/>
                <a:cs typeface="Times New Roman" pitchFamily="18" charset="0"/>
              </a:rPr>
              <a:t> </a:t>
            </a:r>
            <a:r>
              <a:rPr lang="en-US" sz="2600" b="1" dirty="0" err="1" smtClean="0">
                <a:solidFill>
                  <a:srgbClr val="FF0000"/>
                </a:solidFill>
                <a:latin typeface="Times New Roman" pitchFamily="18" charset="0"/>
                <a:cs typeface="Times New Roman" pitchFamily="18" charset="0"/>
              </a:rPr>
              <a:t>hỏi</a:t>
            </a:r>
            <a:endParaRPr lang="en-US" sz="2600" b="1" dirty="0" smtClean="0">
              <a:solidFill>
                <a:srgbClr val="FF0000"/>
              </a:solidFill>
              <a:latin typeface="Times New Roman" pitchFamily="18" charset="0"/>
              <a:cs typeface="Times New Roman" pitchFamily="18" charset="0"/>
            </a:endParaRPr>
          </a:p>
          <a:p>
            <a:endParaRPr lang="en-US" sz="2600" b="1" dirty="0">
              <a:latin typeface="Times New Roman" pitchFamily="18" charset="0"/>
              <a:cs typeface="Times New Roman" pitchFamily="18" charset="0"/>
            </a:endParaRPr>
          </a:p>
        </p:txBody>
      </p:sp>
      <p:sp>
        <p:nvSpPr>
          <p:cNvPr id="4" name="Content Placeholder 3"/>
          <p:cNvSpPr>
            <a:spLocks noGrp="1"/>
          </p:cNvSpPr>
          <p:nvPr>
            <p:ph sz="half" idx="2"/>
          </p:nvPr>
        </p:nvSpPr>
        <p:spPr>
          <a:xfrm>
            <a:off x="4648200" y="1447800"/>
            <a:ext cx="4495800" cy="5351318"/>
          </a:xfrm>
        </p:spPr>
        <p:txBody>
          <a:bodyPr>
            <a:normAutofit fontScale="25000" lnSpcReduction="20000"/>
          </a:bodyPr>
          <a:lstStyle/>
          <a:p>
            <a:pPr marL="0" indent="0">
              <a:buNone/>
            </a:pPr>
            <a:r>
              <a:rPr lang="en-US" sz="2600" b="1" dirty="0" smtClean="0">
                <a:solidFill>
                  <a:srgbClr val="FF0000"/>
                </a:solidFill>
                <a:latin typeface="Times New Roman" pitchFamily="18" charset="0"/>
                <a:cs typeface="Times New Roman" pitchFamily="18" charset="0"/>
              </a:rPr>
              <a:t>                                                       </a:t>
            </a:r>
            <a:r>
              <a:rPr lang="en-US" sz="11200" b="1" dirty="0" err="1" smtClean="0">
                <a:solidFill>
                  <a:srgbClr val="FF0000"/>
                </a:solidFill>
                <a:latin typeface="Times New Roman" pitchFamily="18" charset="0"/>
                <a:cs typeface="Times New Roman" pitchFamily="18" charset="0"/>
              </a:rPr>
              <a:t>Nhóm</a:t>
            </a:r>
            <a:r>
              <a:rPr lang="en-US" sz="11200" b="1" dirty="0" smtClean="0">
                <a:solidFill>
                  <a:srgbClr val="FF0000"/>
                </a:solidFill>
                <a:latin typeface="Times New Roman" pitchFamily="18" charset="0"/>
                <a:cs typeface="Times New Roman" pitchFamily="18" charset="0"/>
              </a:rPr>
              <a:t> 3</a:t>
            </a:r>
          </a:p>
          <a:p>
            <a:pPr marL="0" indent="0">
              <a:buNone/>
            </a:pPr>
            <a:r>
              <a:rPr lang="en-US" sz="11200" b="1" dirty="0" smtClean="0">
                <a:solidFill>
                  <a:srgbClr val="FF0000"/>
                </a:solidFill>
                <a:latin typeface="Times New Roman" pitchFamily="18" charset="0"/>
                <a:cs typeface="Times New Roman" pitchFamily="18" charset="0"/>
              </a:rPr>
              <a:t>            </a:t>
            </a:r>
            <a:r>
              <a:rPr lang="en-US" sz="11200" b="1" dirty="0" err="1" smtClean="0">
                <a:solidFill>
                  <a:srgbClr val="FF0000"/>
                </a:solidFill>
                <a:latin typeface="Times New Roman" pitchFamily="18" charset="0"/>
                <a:cs typeface="Times New Roman" pitchFamily="18" charset="0"/>
              </a:rPr>
              <a:t>Lễ</a:t>
            </a:r>
            <a:r>
              <a:rPr lang="en-US" sz="11200" b="1" dirty="0" smtClean="0">
                <a:solidFill>
                  <a:srgbClr val="FF0000"/>
                </a:solidFill>
                <a:latin typeface="Times New Roman" pitchFamily="18" charset="0"/>
                <a:cs typeface="Times New Roman" pitchFamily="18" charset="0"/>
              </a:rPr>
              <a:t> </a:t>
            </a:r>
            <a:r>
              <a:rPr lang="en-US" sz="11200" b="1" dirty="0" err="1" smtClean="0">
                <a:solidFill>
                  <a:srgbClr val="FF0000"/>
                </a:solidFill>
                <a:latin typeface="Times New Roman" pitchFamily="18" charset="0"/>
                <a:cs typeface="Times New Roman" pitchFamily="18" charset="0"/>
              </a:rPr>
              <a:t>phép</a:t>
            </a:r>
            <a:r>
              <a:rPr lang="en-US" sz="11200" b="1" dirty="0" smtClean="0">
                <a:solidFill>
                  <a:srgbClr val="FF0000"/>
                </a:solidFill>
                <a:latin typeface="Times New Roman" pitchFamily="18" charset="0"/>
                <a:cs typeface="Times New Roman" pitchFamily="18" charset="0"/>
              </a:rPr>
              <a:t> </a:t>
            </a:r>
            <a:r>
              <a:rPr lang="en-US" sz="11200" b="1" dirty="0" err="1" smtClean="0">
                <a:solidFill>
                  <a:srgbClr val="FF0000"/>
                </a:solidFill>
                <a:latin typeface="Times New Roman" pitchFamily="18" charset="0"/>
                <a:cs typeface="Times New Roman" pitchFamily="18" charset="0"/>
              </a:rPr>
              <a:t>chào</a:t>
            </a:r>
            <a:r>
              <a:rPr lang="en-US" sz="11200" b="1" dirty="0" smtClean="0">
                <a:solidFill>
                  <a:srgbClr val="FF0000"/>
                </a:solidFill>
                <a:latin typeface="Times New Roman" pitchFamily="18" charset="0"/>
                <a:cs typeface="Times New Roman" pitchFamily="18" charset="0"/>
              </a:rPr>
              <a:t> </a:t>
            </a:r>
            <a:r>
              <a:rPr lang="en-US" sz="11200" b="1" dirty="0" err="1" smtClean="0">
                <a:solidFill>
                  <a:srgbClr val="FF0000"/>
                </a:solidFill>
                <a:latin typeface="Times New Roman" pitchFamily="18" charset="0"/>
                <a:cs typeface="Times New Roman" pitchFamily="18" charset="0"/>
              </a:rPr>
              <a:t>hỏi</a:t>
            </a:r>
            <a:r>
              <a:rPr lang="en-US" sz="11200" b="1" dirty="0" smtClean="0">
                <a:solidFill>
                  <a:srgbClr val="FF0000"/>
                </a:solidFill>
                <a:latin typeface="Times New Roman" pitchFamily="18" charset="0"/>
                <a:cs typeface="Times New Roman" pitchFamily="18" charset="0"/>
              </a:rPr>
              <a:t> </a:t>
            </a:r>
            <a:r>
              <a:rPr lang="en-US" sz="11200" b="1" dirty="0" err="1" smtClean="0">
                <a:solidFill>
                  <a:srgbClr val="FF0000"/>
                </a:solidFill>
                <a:latin typeface="Times New Roman" pitchFamily="18" charset="0"/>
                <a:cs typeface="Times New Roman" pitchFamily="18" charset="0"/>
              </a:rPr>
              <a:t>mọi</a:t>
            </a:r>
            <a:r>
              <a:rPr lang="en-US" sz="11200" b="1" dirty="0" smtClean="0">
                <a:solidFill>
                  <a:srgbClr val="FF0000"/>
                </a:solidFill>
                <a:latin typeface="Times New Roman" pitchFamily="18" charset="0"/>
                <a:cs typeface="Times New Roman" pitchFamily="18" charset="0"/>
              </a:rPr>
              <a:t> </a:t>
            </a:r>
            <a:r>
              <a:rPr lang="en-US" sz="11200" b="1" dirty="0" err="1" smtClean="0">
                <a:solidFill>
                  <a:srgbClr val="FF0000"/>
                </a:solidFill>
                <a:latin typeface="Times New Roman" pitchFamily="18" charset="0"/>
                <a:cs typeface="Times New Roman" pitchFamily="18" charset="0"/>
              </a:rPr>
              <a:t>người</a:t>
            </a:r>
            <a:r>
              <a:rPr lang="en-US" sz="11200" b="1" dirty="0" smtClean="0">
                <a:solidFill>
                  <a:srgbClr val="FF0000"/>
                </a:solidFill>
                <a:latin typeface="Times New Roman" pitchFamily="18" charset="0"/>
                <a:cs typeface="Times New Roman" pitchFamily="18" charset="0"/>
              </a:rPr>
              <a:t> </a:t>
            </a:r>
            <a:r>
              <a:rPr lang="en-US" sz="11200" b="1" dirty="0" err="1" smtClean="0">
                <a:solidFill>
                  <a:srgbClr val="FF0000"/>
                </a:solidFill>
                <a:latin typeface="Times New Roman" pitchFamily="18" charset="0"/>
                <a:cs typeface="Times New Roman" pitchFamily="18" charset="0"/>
              </a:rPr>
              <a:t>trong</a:t>
            </a:r>
            <a:r>
              <a:rPr lang="en-US" sz="11200" b="1" dirty="0" smtClean="0">
                <a:solidFill>
                  <a:srgbClr val="FF0000"/>
                </a:solidFill>
                <a:latin typeface="Times New Roman" pitchFamily="18" charset="0"/>
                <a:cs typeface="Times New Roman" pitchFamily="18" charset="0"/>
              </a:rPr>
              <a:t> </a:t>
            </a:r>
            <a:r>
              <a:rPr lang="en-US" sz="11200" b="1" dirty="0" err="1" smtClean="0">
                <a:solidFill>
                  <a:srgbClr val="FF0000"/>
                </a:solidFill>
                <a:latin typeface="Times New Roman" pitchFamily="18" charset="0"/>
                <a:cs typeface="Times New Roman" pitchFamily="18" charset="0"/>
              </a:rPr>
              <a:t>nhà</a:t>
            </a:r>
            <a:r>
              <a:rPr lang="en-US" sz="11200" b="1" dirty="0" smtClean="0">
                <a:solidFill>
                  <a:srgbClr val="FF0000"/>
                </a:solidFill>
                <a:latin typeface="Times New Roman" pitchFamily="18" charset="0"/>
                <a:cs typeface="Times New Roman" pitchFamily="18" charset="0"/>
              </a:rPr>
              <a:t>.</a:t>
            </a:r>
          </a:p>
          <a:p>
            <a:pPr marL="0" indent="0">
              <a:buNone/>
            </a:pPr>
            <a:r>
              <a:rPr lang="en-US" sz="11200" b="1" dirty="0" smtClean="0">
                <a:solidFill>
                  <a:srgbClr val="FF0000"/>
                </a:solidFill>
                <a:latin typeface="Times New Roman" pitchFamily="18" charset="0"/>
                <a:cs typeface="Times New Roman" pitchFamily="18" charset="0"/>
              </a:rPr>
              <a:t>          </a:t>
            </a:r>
            <a:r>
              <a:rPr lang="en-US" sz="11200" b="1" dirty="0" err="1" smtClean="0">
                <a:solidFill>
                  <a:srgbClr val="FF0000"/>
                </a:solidFill>
                <a:latin typeface="Times New Roman" pitchFamily="18" charset="0"/>
                <a:cs typeface="Times New Roman" pitchFamily="18" charset="0"/>
              </a:rPr>
              <a:t>Cười</a:t>
            </a:r>
            <a:r>
              <a:rPr lang="en-US" sz="11200" b="1" dirty="0" smtClean="0">
                <a:solidFill>
                  <a:srgbClr val="FF0000"/>
                </a:solidFill>
                <a:latin typeface="Times New Roman" pitchFamily="18" charset="0"/>
                <a:cs typeface="Times New Roman" pitchFamily="18" charset="0"/>
              </a:rPr>
              <a:t> </a:t>
            </a:r>
            <a:r>
              <a:rPr lang="en-US" sz="11200" b="1" dirty="0" err="1" smtClean="0">
                <a:solidFill>
                  <a:srgbClr val="FF0000"/>
                </a:solidFill>
                <a:latin typeface="Times New Roman" pitchFamily="18" charset="0"/>
                <a:cs typeface="Times New Roman" pitchFamily="18" charset="0"/>
              </a:rPr>
              <a:t>nói</a:t>
            </a:r>
            <a:r>
              <a:rPr lang="en-US" sz="11200" b="1" dirty="0" smtClean="0">
                <a:solidFill>
                  <a:srgbClr val="FF0000"/>
                </a:solidFill>
                <a:latin typeface="Times New Roman" pitchFamily="18" charset="0"/>
                <a:cs typeface="Times New Roman" pitchFamily="18" charset="0"/>
              </a:rPr>
              <a:t>, </a:t>
            </a:r>
            <a:r>
              <a:rPr lang="en-US" sz="11200" b="1" dirty="0" err="1" smtClean="0">
                <a:solidFill>
                  <a:srgbClr val="FF0000"/>
                </a:solidFill>
                <a:latin typeface="Times New Roman" pitchFamily="18" charset="0"/>
                <a:cs typeface="Times New Roman" pitchFamily="18" charset="0"/>
              </a:rPr>
              <a:t>đùa</a:t>
            </a:r>
            <a:r>
              <a:rPr lang="en-US" sz="11200" b="1" dirty="0" smtClean="0">
                <a:solidFill>
                  <a:srgbClr val="FF0000"/>
                </a:solidFill>
                <a:latin typeface="Times New Roman" pitchFamily="18" charset="0"/>
                <a:cs typeface="Times New Roman" pitchFamily="18" charset="0"/>
              </a:rPr>
              <a:t> </a:t>
            </a:r>
            <a:r>
              <a:rPr lang="en-US" sz="11200" b="1" dirty="0" err="1" smtClean="0">
                <a:solidFill>
                  <a:srgbClr val="FF0000"/>
                </a:solidFill>
                <a:latin typeface="Times New Roman" pitchFamily="18" charset="0"/>
                <a:cs typeface="Times New Roman" pitchFamily="18" charset="0"/>
              </a:rPr>
              <a:t>nghịch</a:t>
            </a:r>
            <a:r>
              <a:rPr lang="en-US" sz="11200" b="1" dirty="0" smtClean="0">
                <a:solidFill>
                  <a:srgbClr val="FF0000"/>
                </a:solidFill>
                <a:latin typeface="Times New Roman" pitchFamily="18" charset="0"/>
                <a:cs typeface="Times New Roman" pitchFamily="18" charset="0"/>
              </a:rPr>
              <a:t> </a:t>
            </a:r>
            <a:r>
              <a:rPr lang="en-US" sz="11200" b="1" dirty="0" err="1" smtClean="0">
                <a:solidFill>
                  <a:srgbClr val="FF0000"/>
                </a:solidFill>
                <a:latin typeface="Times New Roman" pitchFamily="18" charset="0"/>
                <a:cs typeface="Times New Roman" pitchFamily="18" charset="0"/>
              </a:rPr>
              <a:t>gây</a:t>
            </a:r>
            <a:r>
              <a:rPr lang="en-US" sz="11200" b="1" dirty="0" smtClean="0">
                <a:solidFill>
                  <a:srgbClr val="FF0000"/>
                </a:solidFill>
                <a:latin typeface="Times New Roman" pitchFamily="18" charset="0"/>
                <a:cs typeface="Times New Roman" pitchFamily="18" charset="0"/>
              </a:rPr>
              <a:t> </a:t>
            </a:r>
            <a:r>
              <a:rPr lang="en-US" sz="11200" b="1" dirty="0" err="1" smtClean="0">
                <a:solidFill>
                  <a:srgbClr val="FF0000"/>
                </a:solidFill>
                <a:latin typeface="Times New Roman" pitchFamily="18" charset="0"/>
                <a:cs typeface="Times New Roman" pitchFamily="18" charset="0"/>
              </a:rPr>
              <a:t>mất</a:t>
            </a:r>
            <a:r>
              <a:rPr lang="en-US" sz="11200" b="1" dirty="0" smtClean="0">
                <a:solidFill>
                  <a:srgbClr val="FF0000"/>
                </a:solidFill>
                <a:latin typeface="Times New Roman" pitchFamily="18" charset="0"/>
                <a:cs typeface="Times New Roman" pitchFamily="18" charset="0"/>
              </a:rPr>
              <a:t> </a:t>
            </a:r>
            <a:r>
              <a:rPr lang="en-US" sz="11200" b="1" dirty="0" err="1" smtClean="0">
                <a:solidFill>
                  <a:srgbClr val="FF0000"/>
                </a:solidFill>
                <a:latin typeface="Times New Roman" pitchFamily="18" charset="0"/>
                <a:cs typeface="Times New Roman" pitchFamily="18" charset="0"/>
              </a:rPr>
              <a:t>trật</a:t>
            </a:r>
            <a:r>
              <a:rPr lang="en-US" sz="11200" b="1" dirty="0" smtClean="0">
                <a:solidFill>
                  <a:srgbClr val="FF0000"/>
                </a:solidFill>
                <a:latin typeface="Times New Roman" pitchFamily="18" charset="0"/>
                <a:cs typeface="Times New Roman" pitchFamily="18" charset="0"/>
              </a:rPr>
              <a:t> </a:t>
            </a:r>
            <a:r>
              <a:rPr lang="en-US" sz="11200" b="1" dirty="0" err="1" smtClean="0">
                <a:solidFill>
                  <a:srgbClr val="FF0000"/>
                </a:solidFill>
                <a:latin typeface="Times New Roman" pitchFamily="18" charset="0"/>
                <a:cs typeface="Times New Roman" pitchFamily="18" charset="0"/>
              </a:rPr>
              <a:t>tự</a:t>
            </a:r>
            <a:r>
              <a:rPr lang="en-US" sz="11200" b="1" dirty="0" smtClean="0">
                <a:solidFill>
                  <a:srgbClr val="FF0000"/>
                </a:solidFill>
                <a:latin typeface="Times New Roman" pitchFamily="18" charset="0"/>
                <a:cs typeface="Times New Roman" pitchFamily="18" charset="0"/>
              </a:rPr>
              <a:t>.</a:t>
            </a:r>
          </a:p>
          <a:p>
            <a:pPr marL="0" indent="0">
              <a:buNone/>
            </a:pPr>
            <a:r>
              <a:rPr lang="en-US" sz="11200" b="1" dirty="0">
                <a:solidFill>
                  <a:srgbClr val="FF0000"/>
                </a:solidFill>
                <a:latin typeface="Times New Roman" pitchFamily="18" charset="0"/>
                <a:cs typeface="Times New Roman" pitchFamily="18" charset="0"/>
              </a:rPr>
              <a:t> </a:t>
            </a:r>
            <a:r>
              <a:rPr lang="en-US" sz="11200" b="1" dirty="0" smtClean="0">
                <a:solidFill>
                  <a:srgbClr val="FF0000"/>
                </a:solidFill>
                <a:latin typeface="Times New Roman" pitchFamily="18" charset="0"/>
                <a:cs typeface="Times New Roman" pitchFamily="18" charset="0"/>
              </a:rPr>
              <a:t>           </a:t>
            </a:r>
            <a:r>
              <a:rPr lang="en-US" sz="11200" b="1" dirty="0" err="1" smtClean="0">
                <a:solidFill>
                  <a:srgbClr val="FF0000"/>
                </a:solidFill>
                <a:latin typeface="Times New Roman" pitchFamily="18" charset="0"/>
                <a:cs typeface="Times New Roman" pitchFamily="18" charset="0"/>
              </a:rPr>
              <a:t>Tự</a:t>
            </a:r>
            <a:r>
              <a:rPr lang="en-US" sz="11200" b="1" dirty="0" smtClean="0">
                <a:solidFill>
                  <a:srgbClr val="FF0000"/>
                </a:solidFill>
                <a:latin typeface="Times New Roman" pitchFamily="18" charset="0"/>
                <a:cs typeface="Times New Roman" pitchFamily="18" charset="0"/>
              </a:rPr>
              <a:t> ý </a:t>
            </a:r>
            <a:r>
              <a:rPr lang="en-US" sz="11200" b="1" dirty="0" err="1" smtClean="0">
                <a:solidFill>
                  <a:srgbClr val="FF0000"/>
                </a:solidFill>
                <a:latin typeface="Times New Roman" pitchFamily="18" charset="0"/>
                <a:cs typeface="Times New Roman" pitchFamily="18" charset="0"/>
              </a:rPr>
              <a:t>xem</a:t>
            </a:r>
            <a:r>
              <a:rPr lang="en-US" sz="11200" b="1" dirty="0" smtClean="0">
                <a:solidFill>
                  <a:srgbClr val="FF0000"/>
                </a:solidFill>
                <a:latin typeface="Times New Roman" pitchFamily="18" charset="0"/>
                <a:cs typeface="Times New Roman" pitchFamily="18" charset="0"/>
              </a:rPr>
              <a:t> </a:t>
            </a:r>
            <a:r>
              <a:rPr lang="en-US" sz="11200" b="1" dirty="0" err="1" smtClean="0">
                <a:solidFill>
                  <a:srgbClr val="FF0000"/>
                </a:solidFill>
                <a:latin typeface="Times New Roman" pitchFamily="18" charset="0"/>
                <a:cs typeface="Times New Roman" pitchFamily="18" charset="0"/>
              </a:rPr>
              <a:t>hoặc</a:t>
            </a:r>
            <a:r>
              <a:rPr lang="en-US" sz="11200" b="1" dirty="0" smtClean="0">
                <a:solidFill>
                  <a:srgbClr val="FF0000"/>
                </a:solidFill>
                <a:latin typeface="Times New Roman" pitchFamily="18" charset="0"/>
                <a:cs typeface="Times New Roman" pitchFamily="18" charset="0"/>
              </a:rPr>
              <a:t> </a:t>
            </a:r>
            <a:r>
              <a:rPr lang="en-US" sz="11200" b="1" dirty="0" err="1" smtClean="0">
                <a:solidFill>
                  <a:srgbClr val="FF0000"/>
                </a:solidFill>
                <a:latin typeface="Times New Roman" pitchFamily="18" charset="0"/>
                <a:cs typeface="Times New Roman" pitchFamily="18" charset="0"/>
              </a:rPr>
              <a:t>sử</a:t>
            </a:r>
            <a:r>
              <a:rPr lang="en-US" sz="11200" b="1" dirty="0" smtClean="0">
                <a:solidFill>
                  <a:srgbClr val="FF0000"/>
                </a:solidFill>
                <a:latin typeface="Times New Roman" pitchFamily="18" charset="0"/>
                <a:cs typeface="Times New Roman" pitchFamily="18" charset="0"/>
              </a:rPr>
              <a:t> </a:t>
            </a:r>
            <a:r>
              <a:rPr lang="en-US" sz="11200" b="1" dirty="0" err="1" smtClean="0">
                <a:solidFill>
                  <a:srgbClr val="FF0000"/>
                </a:solidFill>
                <a:latin typeface="Times New Roman" pitchFamily="18" charset="0"/>
                <a:cs typeface="Times New Roman" pitchFamily="18" charset="0"/>
              </a:rPr>
              <a:t>dụng</a:t>
            </a:r>
            <a:r>
              <a:rPr lang="en-US" sz="11200" b="1" dirty="0" smtClean="0">
                <a:solidFill>
                  <a:srgbClr val="FF0000"/>
                </a:solidFill>
                <a:latin typeface="Times New Roman" pitchFamily="18" charset="0"/>
                <a:cs typeface="Times New Roman" pitchFamily="18" charset="0"/>
              </a:rPr>
              <a:t> </a:t>
            </a:r>
            <a:r>
              <a:rPr lang="en-US" sz="11200" b="1" dirty="0" err="1" smtClean="0">
                <a:solidFill>
                  <a:srgbClr val="FF0000"/>
                </a:solidFill>
                <a:latin typeface="Times New Roman" pitchFamily="18" charset="0"/>
                <a:cs typeface="Times New Roman" pitchFamily="18" charset="0"/>
              </a:rPr>
              <a:t>các</a:t>
            </a:r>
            <a:r>
              <a:rPr lang="en-US" sz="11200" b="1" dirty="0" smtClean="0">
                <a:solidFill>
                  <a:srgbClr val="FF0000"/>
                </a:solidFill>
                <a:latin typeface="Times New Roman" pitchFamily="18" charset="0"/>
                <a:cs typeface="Times New Roman" pitchFamily="18" charset="0"/>
              </a:rPr>
              <a:t> </a:t>
            </a:r>
            <a:r>
              <a:rPr lang="en-US" sz="11200" b="1" dirty="0" err="1" smtClean="0">
                <a:solidFill>
                  <a:srgbClr val="FF0000"/>
                </a:solidFill>
                <a:latin typeface="Times New Roman" pitchFamily="18" charset="0"/>
                <a:cs typeface="Times New Roman" pitchFamily="18" charset="0"/>
              </a:rPr>
              <a:t>đồ</a:t>
            </a:r>
            <a:r>
              <a:rPr lang="en-US" sz="11200" b="1" dirty="0" smtClean="0">
                <a:solidFill>
                  <a:srgbClr val="FF0000"/>
                </a:solidFill>
                <a:latin typeface="Times New Roman" pitchFamily="18" charset="0"/>
                <a:cs typeface="Times New Roman" pitchFamily="18" charset="0"/>
              </a:rPr>
              <a:t> </a:t>
            </a:r>
            <a:r>
              <a:rPr lang="en-US" sz="11200" b="1" dirty="0" err="1" smtClean="0">
                <a:solidFill>
                  <a:srgbClr val="FF0000"/>
                </a:solidFill>
                <a:latin typeface="Times New Roman" pitchFamily="18" charset="0"/>
                <a:cs typeface="Times New Roman" pitchFamily="18" charset="0"/>
              </a:rPr>
              <a:t>vật</a:t>
            </a:r>
            <a:r>
              <a:rPr lang="en-US" sz="11200" b="1" dirty="0" smtClean="0">
                <a:solidFill>
                  <a:srgbClr val="FF0000"/>
                </a:solidFill>
                <a:latin typeface="Times New Roman" pitchFamily="18" charset="0"/>
                <a:cs typeface="Times New Roman" pitchFamily="18" charset="0"/>
              </a:rPr>
              <a:t> </a:t>
            </a:r>
            <a:r>
              <a:rPr lang="en-US" sz="11200" b="1" dirty="0" err="1" smtClean="0">
                <a:solidFill>
                  <a:srgbClr val="FF0000"/>
                </a:solidFill>
                <a:latin typeface="Times New Roman" pitchFamily="18" charset="0"/>
                <a:cs typeface="Times New Roman" pitchFamily="18" charset="0"/>
              </a:rPr>
              <a:t>trong</a:t>
            </a:r>
            <a:r>
              <a:rPr lang="en-US" sz="11200" b="1" dirty="0" smtClean="0">
                <a:solidFill>
                  <a:srgbClr val="FF0000"/>
                </a:solidFill>
                <a:latin typeface="Times New Roman" pitchFamily="18" charset="0"/>
                <a:cs typeface="Times New Roman" pitchFamily="18" charset="0"/>
              </a:rPr>
              <a:t> </a:t>
            </a:r>
            <a:r>
              <a:rPr lang="en-US" sz="11200" b="1" dirty="0" err="1" smtClean="0">
                <a:solidFill>
                  <a:srgbClr val="FF0000"/>
                </a:solidFill>
                <a:latin typeface="Times New Roman" pitchFamily="18" charset="0"/>
                <a:cs typeface="Times New Roman" pitchFamily="18" charset="0"/>
              </a:rPr>
              <a:t>nhà</a:t>
            </a:r>
            <a:r>
              <a:rPr lang="en-US" sz="11200" b="1" dirty="0" smtClean="0">
                <a:solidFill>
                  <a:srgbClr val="FF0000"/>
                </a:solidFill>
                <a:latin typeface="Times New Roman" pitchFamily="18" charset="0"/>
                <a:cs typeface="Times New Roman" pitchFamily="18" charset="0"/>
              </a:rPr>
              <a:t>.</a:t>
            </a:r>
            <a:r>
              <a:rPr lang="en-US" sz="11200" b="1" dirty="0" smtClean="0">
                <a:latin typeface="Times New Roman" pitchFamily="18" charset="0"/>
                <a:cs typeface="Times New Roman" pitchFamily="18" charset="0"/>
              </a:rPr>
              <a:t>           </a:t>
            </a:r>
          </a:p>
          <a:p>
            <a:pPr marL="0" indent="0">
              <a:buNone/>
            </a:pPr>
            <a:r>
              <a:rPr lang="en-US" sz="11200" b="1" dirty="0" smtClean="0">
                <a:latin typeface="Times New Roman" pitchFamily="18" charset="0"/>
                <a:cs typeface="Times New Roman" pitchFamily="18" charset="0"/>
              </a:rPr>
              <a:t>              </a:t>
            </a:r>
            <a:r>
              <a:rPr lang="en-US" sz="11200" b="1" dirty="0" err="1" smtClean="0">
                <a:latin typeface="Times New Roman" pitchFamily="18" charset="0"/>
                <a:cs typeface="Times New Roman" pitchFamily="18" charset="0"/>
              </a:rPr>
              <a:t>Nhóm</a:t>
            </a:r>
            <a:r>
              <a:rPr lang="en-US" sz="11200" b="1" dirty="0" smtClean="0">
                <a:latin typeface="Times New Roman" pitchFamily="18" charset="0"/>
                <a:cs typeface="Times New Roman" pitchFamily="18" charset="0"/>
              </a:rPr>
              <a:t> 4</a:t>
            </a:r>
          </a:p>
          <a:p>
            <a:pPr marL="0" indent="0">
              <a:buNone/>
            </a:pPr>
            <a:r>
              <a:rPr lang="en-US" sz="11200" b="1" dirty="0" smtClean="0">
                <a:latin typeface="Times New Roman" pitchFamily="18" charset="0"/>
                <a:cs typeface="Times New Roman" pitchFamily="18" charset="0"/>
              </a:rPr>
              <a:t>          </a:t>
            </a:r>
            <a:r>
              <a:rPr lang="en-US" sz="11200" b="1" dirty="0" err="1" smtClean="0">
                <a:latin typeface="Times New Roman" pitchFamily="18" charset="0"/>
                <a:cs typeface="Times New Roman" pitchFamily="18" charset="0"/>
              </a:rPr>
              <a:t>Nói</a:t>
            </a:r>
            <a:r>
              <a:rPr lang="en-US" sz="11200" b="1" dirty="0" smtClean="0">
                <a:latin typeface="Times New Roman" pitchFamily="18" charset="0"/>
                <a:cs typeface="Times New Roman" pitchFamily="18" charset="0"/>
              </a:rPr>
              <a:t> </a:t>
            </a:r>
            <a:r>
              <a:rPr lang="en-US" sz="11200" b="1" dirty="0" err="1" smtClean="0">
                <a:latin typeface="Times New Roman" pitchFamily="18" charset="0"/>
                <a:cs typeface="Times New Roman" pitchFamily="18" charset="0"/>
              </a:rPr>
              <a:t>năng</a:t>
            </a:r>
            <a:r>
              <a:rPr lang="en-US" sz="11200" b="1" dirty="0" smtClean="0">
                <a:latin typeface="Times New Roman" pitchFamily="18" charset="0"/>
                <a:cs typeface="Times New Roman" pitchFamily="18" charset="0"/>
              </a:rPr>
              <a:t> </a:t>
            </a:r>
            <a:r>
              <a:rPr lang="en-US" sz="11200" b="1" dirty="0" err="1" smtClean="0">
                <a:latin typeface="Times New Roman" pitchFamily="18" charset="0"/>
                <a:cs typeface="Times New Roman" pitchFamily="18" charset="0"/>
              </a:rPr>
              <a:t>rõ</a:t>
            </a:r>
            <a:r>
              <a:rPr lang="en-US" sz="11200" b="1" dirty="0" smtClean="0">
                <a:latin typeface="Times New Roman" pitchFamily="18" charset="0"/>
                <a:cs typeface="Times New Roman" pitchFamily="18" charset="0"/>
              </a:rPr>
              <a:t> </a:t>
            </a:r>
            <a:r>
              <a:rPr lang="en-US" sz="11200" b="1" dirty="0" err="1" smtClean="0">
                <a:latin typeface="Times New Roman" pitchFamily="18" charset="0"/>
                <a:cs typeface="Times New Roman" pitchFamily="18" charset="0"/>
              </a:rPr>
              <a:t>ràng</a:t>
            </a:r>
            <a:r>
              <a:rPr lang="en-US" sz="11200" b="1" dirty="0" smtClean="0">
                <a:latin typeface="Times New Roman" pitchFamily="18" charset="0"/>
                <a:cs typeface="Times New Roman" pitchFamily="18" charset="0"/>
              </a:rPr>
              <a:t>, </a:t>
            </a:r>
            <a:r>
              <a:rPr lang="en-US" sz="11200" b="1" dirty="0" err="1" smtClean="0">
                <a:latin typeface="Times New Roman" pitchFamily="18" charset="0"/>
                <a:cs typeface="Times New Roman" pitchFamily="18" charset="0"/>
              </a:rPr>
              <a:t>lễ</a:t>
            </a:r>
            <a:r>
              <a:rPr lang="en-US" sz="11200" b="1" dirty="0" smtClean="0">
                <a:latin typeface="Times New Roman" pitchFamily="18" charset="0"/>
                <a:cs typeface="Times New Roman" pitchFamily="18" charset="0"/>
              </a:rPr>
              <a:t> </a:t>
            </a:r>
            <a:r>
              <a:rPr lang="en-US" sz="11200" b="1" dirty="0" err="1" smtClean="0">
                <a:latin typeface="Times New Roman" pitchFamily="18" charset="0"/>
                <a:cs typeface="Times New Roman" pitchFamily="18" charset="0"/>
              </a:rPr>
              <a:t>phép</a:t>
            </a:r>
            <a:r>
              <a:rPr lang="en-US" sz="11200" b="1" dirty="0" smtClean="0">
                <a:latin typeface="Times New Roman" pitchFamily="18" charset="0"/>
                <a:cs typeface="Times New Roman" pitchFamily="18" charset="0"/>
              </a:rPr>
              <a:t>.</a:t>
            </a:r>
          </a:p>
          <a:p>
            <a:pPr marL="0" indent="0">
              <a:buNone/>
            </a:pPr>
            <a:r>
              <a:rPr lang="en-US" sz="11200" b="1" dirty="0" smtClean="0">
                <a:latin typeface="Times New Roman" pitchFamily="18" charset="0"/>
                <a:cs typeface="Times New Roman" pitchFamily="18" charset="0"/>
              </a:rPr>
              <a:t>          </a:t>
            </a:r>
            <a:r>
              <a:rPr lang="en-US" sz="11200" b="1" dirty="0" err="1" smtClean="0">
                <a:latin typeface="Times New Roman" pitchFamily="18" charset="0"/>
                <a:cs typeface="Times New Roman" pitchFamily="18" charset="0"/>
              </a:rPr>
              <a:t>Tự</a:t>
            </a:r>
            <a:r>
              <a:rPr lang="en-US" sz="11200" b="1" dirty="0" smtClean="0">
                <a:latin typeface="Times New Roman" pitchFamily="18" charset="0"/>
                <a:cs typeface="Times New Roman" pitchFamily="18" charset="0"/>
              </a:rPr>
              <a:t> do </a:t>
            </a:r>
            <a:r>
              <a:rPr lang="en-US" sz="11200" b="1" dirty="0" err="1" smtClean="0">
                <a:latin typeface="Times New Roman" pitchFamily="18" charset="0"/>
                <a:cs typeface="Times New Roman" pitchFamily="18" charset="0"/>
              </a:rPr>
              <a:t>chạy</a:t>
            </a:r>
            <a:r>
              <a:rPr lang="en-US" sz="11200" b="1" dirty="0" smtClean="0">
                <a:latin typeface="Times New Roman" pitchFamily="18" charset="0"/>
                <a:cs typeface="Times New Roman" pitchFamily="18" charset="0"/>
              </a:rPr>
              <a:t> </a:t>
            </a:r>
            <a:r>
              <a:rPr lang="en-US" sz="11200" b="1" dirty="0" err="1" smtClean="0">
                <a:latin typeface="Times New Roman" pitchFamily="18" charset="0"/>
                <a:cs typeface="Times New Roman" pitchFamily="18" charset="0"/>
              </a:rPr>
              <a:t>nhảy</a:t>
            </a:r>
            <a:r>
              <a:rPr lang="en-US" sz="11200" b="1" dirty="0" smtClean="0">
                <a:latin typeface="Times New Roman" pitchFamily="18" charset="0"/>
                <a:cs typeface="Times New Roman" pitchFamily="18" charset="0"/>
              </a:rPr>
              <a:t>, </a:t>
            </a:r>
            <a:r>
              <a:rPr lang="en-US" sz="11200" b="1" dirty="0" err="1" smtClean="0">
                <a:latin typeface="Times New Roman" pitchFamily="18" charset="0"/>
                <a:cs typeface="Times New Roman" pitchFamily="18" charset="0"/>
              </a:rPr>
              <a:t>đi</a:t>
            </a:r>
            <a:r>
              <a:rPr lang="en-US" sz="11200" b="1" dirty="0" smtClean="0">
                <a:latin typeface="Times New Roman" pitchFamily="18" charset="0"/>
                <a:cs typeface="Times New Roman" pitchFamily="18" charset="0"/>
              </a:rPr>
              <a:t> </a:t>
            </a:r>
            <a:r>
              <a:rPr lang="en-US" sz="11200" b="1" dirty="0" err="1" smtClean="0">
                <a:latin typeface="Times New Roman" pitchFamily="18" charset="0"/>
                <a:cs typeface="Times New Roman" pitchFamily="18" charset="0"/>
              </a:rPr>
              <a:t>lại</a:t>
            </a:r>
            <a:r>
              <a:rPr lang="en-US" sz="11200" b="1" dirty="0" smtClean="0">
                <a:latin typeface="Times New Roman" pitchFamily="18" charset="0"/>
                <a:cs typeface="Times New Roman" pitchFamily="18" charset="0"/>
              </a:rPr>
              <a:t> </a:t>
            </a:r>
            <a:r>
              <a:rPr lang="en-US" sz="11200" b="1" dirty="0" err="1" smtClean="0">
                <a:latin typeface="Times New Roman" pitchFamily="18" charset="0"/>
                <a:cs typeface="Times New Roman" pitchFamily="18" charset="0"/>
              </a:rPr>
              <a:t>khắp</a:t>
            </a:r>
            <a:r>
              <a:rPr lang="en-US" sz="11200" b="1" dirty="0" smtClean="0">
                <a:latin typeface="Times New Roman" pitchFamily="18" charset="0"/>
                <a:cs typeface="Times New Roman" pitchFamily="18" charset="0"/>
              </a:rPr>
              <a:t> </a:t>
            </a:r>
            <a:r>
              <a:rPr lang="en-US" sz="11200" b="1" dirty="0" err="1" smtClean="0">
                <a:latin typeface="Times New Roman" pitchFamily="18" charset="0"/>
                <a:cs typeface="Times New Roman" pitchFamily="18" charset="0"/>
              </a:rPr>
              <a:t>nơi</a:t>
            </a:r>
            <a:r>
              <a:rPr lang="en-US" sz="11200" b="1" dirty="0" smtClean="0">
                <a:latin typeface="Times New Roman" pitchFamily="18" charset="0"/>
                <a:cs typeface="Times New Roman" pitchFamily="18" charset="0"/>
              </a:rPr>
              <a:t> </a:t>
            </a:r>
            <a:r>
              <a:rPr lang="en-US" sz="11200" b="1" dirty="0" err="1" smtClean="0">
                <a:latin typeface="Times New Roman" pitchFamily="18" charset="0"/>
                <a:cs typeface="Times New Roman" pitchFamily="18" charset="0"/>
              </a:rPr>
              <a:t>trong</a:t>
            </a:r>
            <a:r>
              <a:rPr lang="en-US" sz="11200" b="1" dirty="0" smtClean="0">
                <a:latin typeface="Times New Roman" pitchFamily="18" charset="0"/>
                <a:cs typeface="Times New Roman" pitchFamily="18" charset="0"/>
              </a:rPr>
              <a:t> </a:t>
            </a:r>
            <a:r>
              <a:rPr lang="en-US" sz="11200" b="1" dirty="0" err="1" smtClean="0">
                <a:latin typeface="Times New Roman" pitchFamily="18" charset="0"/>
                <a:cs typeface="Times New Roman" pitchFamily="18" charset="0"/>
              </a:rPr>
              <a:t>nhà</a:t>
            </a:r>
            <a:r>
              <a:rPr lang="en-US" sz="11200" b="1" dirty="0" smtClean="0">
                <a:latin typeface="Times New Roman" pitchFamily="18" charset="0"/>
                <a:cs typeface="Times New Roman" pitchFamily="18" charset="0"/>
              </a:rPr>
              <a:t>.</a:t>
            </a:r>
          </a:p>
          <a:p>
            <a:pPr marL="0" indent="0">
              <a:buNone/>
            </a:pPr>
            <a:r>
              <a:rPr lang="en-US" sz="11200" b="1" dirty="0" smtClean="0">
                <a:latin typeface="Times New Roman" pitchFamily="18" charset="0"/>
                <a:cs typeface="Times New Roman" pitchFamily="18" charset="0"/>
              </a:rPr>
              <a:t>          </a:t>
            </a:r>
            <a:r>
              <a:rPr lang="en-US" sz="11200" b="1" dirty="0" err="1" smtClean="0">
                <a:latin typeface="Times New Roman" pitchFamily="18" charset="0"/>
                <a:cs typeface="Times New Roman" pitchFamily="18" charset="0"/>
              </a:rPr>
              <a:t>Tự</a:t>
            </a:r>
            <a:r>
              <a:rPr lang="en-US" sz="11200" b="1" dirty="0" smtClean="0">
                <a:latin typeface="Times New Roman" pitchFamily="18" charset="0"/>
                <a:cs typeface="Times New Roman" pitchFamily="18" charset="0"/>
              </a:rPr>
              <a:t> do </a:t>
            </a:r>
            <a:r>
              <a:rPr lang="en-US" sz="11200" b="1" dirty="0" err="1" smtClean="0">
                <a:latin typeface="Times New Roman" pitchFamily="18" charset="0"/>
                <a:cs typeface="Times New Roman" pitchFamily="18" charset="0"/>
              </a:rPr>
              <a:t>hái</a:t>
            </a:r>
            <a:r>
              <a:rPr lang="en-US" sz="11200" b="1" dirty="0" smtClean="0">
                <a:latin typeface="Times New Roman" pitchFamily="18" charset="0"/>
                <a:cs typeface="Times New Roman" pitchFamily="18" charset="0"/>
              </a:rPr>
              <a:t> </a:t>
            </a:r>
            <a:r>
              <a:rPr lang="en-US" sz="11200" b="1" dirty="0" err="1" smtClean="0">
                <a:latin typeface="Times New Roman" pitchFamily="18" charset="0"/>
                <a:cs typeface="Times New Roman" pitchFamily="18" charset="0"/>
              </a:rPr>
              <a:t>hoa</a:t>
            </a:r>
            <a:r>
              <a:rPr lang="en-US" sz="11200" b="1" dirty="0" smtClean="0">
                <a:latin typeface="Times New Roman" pitchFamily="18" charset="0"/>
                <a:cs typeface="Times New Roman" pitchFamily="18" charset="0"/>
              </a:rPr>
              <a:t> </a:t>
            </a:r>
            <a:r>
              <a:rPr lang="en-US" sz="11200" b="1" dirty="0" err="1" smtClean="0">
                <a:latin typeface="Times New Roman" pitchFamily="18" charset="0"/>
                <a:cs typeface="Times New Roman" pitchFamily="18" charset="0"/>
              </a:rPr>
              <a:t>quả</a:t>
            </a:r>
            <a:r>
              <a:rPr lang="en-US" sz="11200" b="1" dirty="0" smtClean="0">
                <a:latin typeface="Times New Roman" pitchFamily="18" charset="0"/>
                <a:cs typeface="Times New Roman" pitchFamily="18" charset="0"/>
              </a:rPr>
              <a:t> </a:t>
            </a:r>
            <a:r>
              <a:rPr lang="en-US" sz="11200" b="1" dirty="0" err="1" smtClean="0">
                <a:latin typeface="Times New Roman" pitchFamily="18" charset="0"/>
                <a:cs typeface="Times New Roman" pitchFamily="18" charset="0"/>
              </a:rPr>
              <a:t>trong</a:t>
            </a:r>
            <a:r>
              <a:rPr lang="en-US" sz="11200" b="1" dirty="0" smtClean="0">
                <a:latin typeface="Times New Roman" pitchFamily="18" charset="0"/>
                <a:cs typeface="Times New Roman" pitchFamily="18" charset="0"/>
              </a:rPr>
              <a:t> </a:t>
            </a:r>
            <a:r>
              <a:rPr lang="en-US" sz="11200" b="1" dirty="0" err="1" smtClean="0">
                <a:latin typeface="Times New Roman" pitchFamily="18" charset="0"/>
                <a:cs typeface="Times New Roman" pitchFamily="18" charset="0"/>
              </a:rPr>
              <a:t>vườn</a:t>
            </a:r>
            <a:r>
              <a:rPr lang="en-US" sz="11200" dirty="0" smtClean="0">
                <a:latin typeface="Times New Roman" pitchFamily="18" charset="0"/>
                <a:cs typeface="Times New Roman" pitchFamily="18" charset="0"/>
              </a:rPr>
              <a:t>.</a:t>
            </a:r>
            <a:endParaRPr lang="en-US" sz="11200" dirty="0">
              <a:latin typeface="Times New Roman" pitchFamily="18" charset="0"/>
              <a:cs typeface="Times New Roman" pitchFamily="18" charset="0"/>
            </a:endParaRPr>
          </a:p>
        </p:txBody>
      </p:sp>
      <p:sp>
        <p:nvSpPr>
          <p:cNvPr id="5" name="Rectangle 4"/>
          <p:cNvSpPr/>
          <p:nvPr/>
        </p:nvSpPr>
        <p:spPr>
          <a:xfrm>
            <a:off x="609600" y="1981200"/>
            <a:ext cx="533400" cy="457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a:solidFill>
                  <a:srgbClr val="FF0000"/>
                </a:solidFill>
              </a:rPr>
              <a:t>Đ</a:t>
            </a:r>
          </a:p>
        </p:txBody>
      </p:sp>
      <p:sp>
        <p:nvSpPr>
          <p:cNvPr id="6" name="Rectangle 5"/>
          <p:cNvSpPr/>
          <p:nvPr/>
        </p:nvSpPr>
        <p:spPr>
          <a:xfrm>
            <a:off x="609600" y="2819400"/>
            <a:ext cx="533400" cy="457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smtClean="0">
                <a:solidFill>
                  <a:srgbClr val="FF0000"/>
                </a:solidFill>
              </a:rPr>
              <a:t>S</a:t>
            </a:r>
            <a:endParaRPr lang="en-US" sz="2400" b="1" dirty="0">
              <a:solidFill>
                <a:srgbClr val="FF0000"/>
              </a:solidFill>
            </a:endParaRPr>
          </a:p>
        </p:txBody>
      </p:sp>
      <p:sp>
        <p:nvSpPr>
          <p:cNvPr id="7" name="Rectangle 6"/>
          <p:cNvSpPr/>
          <p:nvPr/>
        </p:nvSpPr>
        <p:spPr>
          <a:xfrm>
            <a:off x="644236" y="3429000"/>
            <a:ext cx="533400" cy="3844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a:solidFill>
                  <a:srgbClr val="FF0000"/>
                </a:solidFill>
              </a:rPr>
              <a:t>Đ</a:t>
            </a:r>
          </a:p>
        </p:txBody>
      </p:sp>
      <p:sp>
        <p:nvSpPr>
          <p:cNvPr id="8" name="Rectangle 7"/>
          <p:cNvSpPr/>
          <p:nvPr/>
        </p:nvSpPr>
        <p:spPr>
          <a:xfrm>
            <a:off x="626918" y="4876800"/>
            <a:ext cx="533400" cy="457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a:solidFill>
                  <a:schemeClr val="tx1"/>
                </a:solidFill>
              </a:rPr>
              <a:t>Đ</a:t>
            </a:r>
          </a:p>
        </p:txBody>
      </p:sp>
      <p:sp>
        <p:nvSpPr>
          <p:cNvPr id="9" name="Rectangle 8"/>
          <p:cNvSpPr/>
          <p:nvPr/>
        </p:nvSpPr>
        <p:spPr>
          <a:xfrm>
            <a:off x="644236" y="5867400"/>
            <a:ext cx="533400" cy="381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smtClean="0">
                <a:solidFill>
                  <a:schemeClr val="tx1"/>
                </a:solidFill>
              </a:rPr>
              <a:t>S</a:t>
            </a:r>
            <a:endParaRPr lang="en-US" sz="2400" b="1" dirty="0">
              <a:solidFill>
                <a:schemeClr val="tx1"/>
              </a:solidFill>
            </a:endParaRPr>
          </a:p>
        </p:txBody>
      </p:sp>
      <p:sp>
        <p:nvSpPr>
          <p:cNvPr id="10" name="Rectangle 9"/>
          <p:cNvSpPr/>
          <p:nvPr/>
        </p:nvSpPr>
        <p:spPr>
          <a:xfrm>
            <a:off x="626918" y="6445826"/>
            <a:ext cx="533400" cy="381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smtClean="0">
                <a:solidFill>
                  <a:schemeClr val="tx1"/>
                </a:solidFill>
              </a:rPr>
              <a:t>S</a:t>
            </a:r>
            <a:endParaRPr lang="en-US" sz="2400" b="1" dirty="0">
              <a:solidFill>
                <a:schemeClr val="tx1"/>
              </a:solidFill>
            </a:endParaRPr>
          </a:p>
        </p:txBody>
      </p:sp>
      <p:sp>
        <p:nvSpPr>
          <p:cNvPr id="15" name="Rectangle 14"/>
          <p:cNvSpPr/>
          <p:nvPr/>
        </p:nvSpPr>
        <p:spPr>
          <a:xfrm>
            <a:off x="5032662" y="1759527"/>
            <a:ext cx="533400" cy="457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a:solidFill>
                  <a:schemeClr val="tx1"/>
                </a:solidFill>
              </a:rPr>
              <a:t>Đ</a:t>
            </a:r>
          </a:p>
        </p:txBody>
      </p:sp>
      <p:sp>
        <p:nvSpPr>
          <p:cNvPr id="16" name="Rectangle 15"/>
          <p:cNvSpPr/>
          <p:nvPr/>
        </p:nvSpPr>
        <p:spPr>
          <a:xfrm>
            <a:off x="5032662" y="2556164"/>
            <a:ext cx="533400" cy="457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smtClean="0">
                <a:solidFill>
                  <a:schemeClr val="tx1"/>
                </a:solidFill>
              </a:rPr>
              <a:t>S</a:t>
            </a:r>
            <a:endParaRPr lang="en-US" sz="2400" b="1" dirty="0">
              <a:solidFill>
                <a:schemeClr val="tx1"/>
              </a:solidFill>
            </a:endParaRPr>
          </a:p>
        </p:txBody>
      </p:sp>
      <p:sp>
        <p:nvSpPr>
          <p:cNvPr id="17" name="Rectangle 16"/>
          <p:cNvSpPr/>
          <p:nvPr/>
        </p:nvSpPr>
        <p:spPr>
          <a:xfrm>
            <a:off x="5081154" y="3356264"/>
            <a:ext cx="533400" cy="457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smtClean="0">
                <a:solidFill>
                  <a:schemeClr val="tx1"/>
                </a:solidFill>
              </a:rPr>
              <a:t>S</a:t>
            </a:r>
            <a:endParaRPr lang="en-US" sz="2400" b="1" dirty="0">
              <a:solidFill>
                <a:schemeClr val="tx1"/>
              </a:solidFill>
            </a:endParaRPr>
          </a:p>
        </p:txBody>
      </p:sp>
      <p:sp>
        <p:nvSpPr>
          <p:cNvPr id="18" name="Rectangle 17"/>
          <p:cNvSpPr/>
          <p:nvPr/>
        </p:nvSpPr>
        <p:spPr>
          <a:xfrm>
            <a:off x="5022272" y="4495800"/>
            <a:ext cx="533400" cy="457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a:solidFill>
                  <a:srgbClr val="FF0000"/>
                </a:solidFill>
              </a:rPr>
              <a:t>Đ</a:t>
            </a:r>
          </a:p>
        </p:txBody>
      </p:sp>
      <p:sp>
        <p:nvSpPr>
          <p:cNvPr id="19" name="Rectangle 18"/>
          <p:cNvSpPr/>
          <p:nvPr/>
        </p:nvSpPr>
        <p:spPr>
          <a:xfrm>
            <a:off x="5022272" y="5334000"/>
            <a:ext cx="533400" cy="457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smtClean="0">
                <a:solidFill>
                  <a:srgbClr val="FF0000"/>
                </a:solidFill>
              </a:rPr>
              <a:t>S</a:t>
            </a:r>
            <a:endParaRPr lang="en-US" sz="2400" b="1" dirty="0">
              <a:solidFill>
                <a:srgbClr val="FF0000"/>
              </a:solidFill>
            </a:endParaRPr>
          </a:p>
        </p:txBody>
      </p:sp>
      <p:sp>
        <p:nvSpPr>
          <p:cNvPr id="20" name="Rectangle 19"/>
          <p:cNvSpPr/>
          <p:nvPr/>
        </p:nvSpPr>
        <p:spPr>
          <a:xfrm>
            <a:off x="5022272" y="6151418"/>
            <a:ext cx="533400" cy="457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smtClean="0">
                <a:solidFill>
                  <a:srgbClr val="FF0000"/>
                </a:solidFill>
              </a:rPr>
              <a:t>S</a:t>
            </a:r>
            <a:endParaRPr lang="en-US" sz="2400" b="1" dirty="0">
              <a:solidFill>
                <a:srgbClr val="FF0000"/>
              </a:solidFill>
            </a:endParaRPr>
          </a:p>
        </p:txBody>
      </p:sp>
    </p:spTree>
    <p:extLst>
      <p:ext uri="{BB962C8B-B14F-4D97-AF65-F5344CB8AC3E}">
        <p14:creationId xmlns:p14="http://schemas.microsoft.com/office/powerpoint/2010/main" xmlns="" val="992537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1000"/>
                                        <p:tgtEl>
                                          <p:spTgt spid="3">
                                            <p:txEl>
                                              <p:pRg st="4" end="4"/>
                                            </p:txEl>
                                          </p:spTgt>
                                        </p:tgtEl>
                                      </p:cBhvr>
                                    </p:animEffect>
                                    <p:anim calcmode="lin" valueType="num">
                                      <p:cBhvr>
                                        <p:cTn id="2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1000"/>
                                        <p:tgtEl>
                                          <p:spTgt spid="3">
                                            <p:txEl>
                                              <p:pRg st="5" end="5"/>
                                            </p:txEl>
                                          </p:spTgt>
                                        </p:tgtEl>
                                      </p:cBhvr>
                                    </p:animEffect>
                                    <p:anim calcmode="lin" valueType="num">
                                      <p:cBhvr>
                                        <p:cTn id="3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1000"/>
                                        <p:tgtEl>
                                          <p:spTgt spid="3">
                                            <p:txEl>
                                              <p:pRg st="7" end="7"/>
                                            </p:txEl>
                                          </p:spTgt>
                                        </p:tgtEl>
                                      </p:cBhvr>
                                    </p:animEffect>
                                    <p:anim calcmode="lin" valueType="num">
                                      <p:cBhvr>
                                        <p:cTn id="4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4">
                                            <p:txEl>
                                              <p:pRg st="0" end="0"/>
                                            </p:txEl>
                                          </p:spTgt>
                                        </p:tgtEl>
                                        <p:attrNameLst>
                                          <p:attrName>style.visibility</p:attrName>
                                        </p:attrNameLst>
                                      </p:cBhvr>
                                      <p:to>
                                        <p:strVal val="visible"/>
                                      </p:to>
                                    </p:set>
                                    <p:anim calcmode="lin" valueType="num">
                                      <p:cBhvr additive="base">
                                        <p:cTn id="4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4">
                                            <p:txEl>
                                              <p:pRg st="1" end="1"/>
                                            </p:txEl>
                                          </p:spTgt>
                                        </p:tgtEl>
                                        <p:attrNameLst>
                                          <p:attrName>style.visibility</p:attrName>
                                        </p:attrNameLst>
                                      </p:cBhvr>
                                      <p:to>
                                        <p:strVal val="visible"/>
                                      </p:to>
                                    </p:set>
                                    <p:anim calcmode="lin" valueType="num">
                                      <p:cBhvr additive="base">
                                        <p:cTn id="5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4">
                                            <p:txEl>
                                              <p:pRg st="2" end="2"/>
                                            </p:txEl>
                                          </p:spTgt>
                                        </p:tgtEl>
                                        <p:attrNameLst>
                                          <p:attrName>style.visibility</p:attrName>
                                        </p:attrNameLst>
                                      </p:cBhvr>
                                      <p:to>
                                        <p:strVal val="visible"/>
                                      </p:to>
                                    </p:set>
                                    <p:anim calcmode="lin" valueType="num">
                                      <p:cBhvr additive="base">
                                        <p:cTn id="5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4">
                                            <p:txEl>
                                              <p:pRg st="3" end="3"/>
                                            </p:txEl>
                                          </p:spTgt>
                                        </p:tgtEl>
                                        <p:attrNameLst>
                                          <p:attrName>style.visibility</p:attrName>
                                        </p:attrNameLst>
                                      </p:cBhvr>
                                      <p:to>
                                        <p:strVal val="visible"/>
                                      </p:to>
                                    </p:set>
                                    <p:anim calcmode="lin" valueType="num">
                                      <p:cBhvr additive="base">
                                        <p:cTn id="5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4">
                                            <p:txEl>
                                              <p:pRg st="4" end="4"/>
                                            </p:txEl>
                                          </p:spTgt>
                                        </p:tgtEl>
                                        <p:attrNameLst>
                                          <p:attrName>style.visibility</p:attrName>
                                        </p:attrNameLst>
                                      </p:cBhvr>
                                      <p:to>
                                        <p:strVal val="visible"/>
                                      </p:to>
                                    </p:set>
                                    <p:anim calcmode="lin" valueType="num">
                                      <p:cBhvr additive="base">
                                        <p:cTn id="6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4">
                                            <p:txEl>
                                              <p:pRg st="4" end="4"/>
                                            </p:txEl>
                                          </p:spTgt>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4">
                                            <p:txEl>
                                              <p:pRg st="5" end="5"/>
                                            </p:txEl>
                                          </p:spTgt>
                                        </p:tgtEl>
                                        <p:attrNameLst>
                                          <p:attrName>style.visibility</p:attrName>
                                        </p:attrNameLst>
                                      </p:cBhvr>
                                      <p:to>
                                        <p:strVal val="visible"/>
                                      </p:to>
                                    </p:set>
                                    <p:anim calcmode="lin" valueType="num">
                                      <p:cBhvr additive="base">
                                        <p:cTn id="6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4">
                                            <p:txEl>
                                              <p:pRg st="5" end="5"/>
                                            </p:txEl>
                                          </p:spTgt>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
                                            <p:txEl>
                                              <p:pRg st="6" end="6"/>
                                            </p:txEl>
                                          </p:spTgt>
                                        </p:tgtEl>
                                        <p:attrNameLst>
                                          <p:attrName>style.visibility</p:attrName>
                                        </p:attrNameLst>
                                      </p:cBhvr>
                                      <p:to>
                                        <p:strVal val="visible"/>
                                      </p:to>
                                    </p:set>
                                    <p:anim calcmode="lin" valueType="num">
                                      <p:cBhvr additive="base">
                                        <p:cTn id="7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4">
                                            <p:txEl>
                                              <p:pRg st="6" end="6"/>
                                            </p:txEl>
                                          </p:spTgt>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
                                            <p:txEl>
                                              <p:pRg st="7" end="7"/>
                                            </p:txEl>
                                          </p:spTgt>
                                        </p:tgtEl>
                                        <p:attrNameLst>
                                          <p:attrName>style.visibility</p:attrName>
                                        </p:attrNameLst>
                                      </p:cBhvr>
                                      <p:to>
                                        <p:strVal val="visible"/>
                                      </p:to>
                                    </p:set>
                                    <p:anim calcmode="lin" valueType="num">
                                      <p:cBhvr additive="base">
                                        <p:cTn id="77"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nodeType="clickEffect">
                                  <p:stCondLst>
                                    <p:cond delay="0"/>
                                  </p:stCondLst>
                                  <p:childTnLst>
                                    <p:set>
                                      <p:cBhvr>
                                        <p:cTn id="82" dur="1" fill="hold">
                                          <p:stCondLst>
                                            <p:cond delay="0"/>
                                          </p:stCondLst>
                                        </p:cTn>
                                        <p:tgtEl>
                                          <p:spTgt spid="5">
                                            <p:txEl>
                                              <p:pRg st="0" end="0"/>
                                            </p:txEl>
                                          </p:spTgt>
                                        </p:tgtEl>
                                        <p:attrNameLst>
                                          <p:attrName>style.visibility</p:attrName>
                                        </p:attrNameLst>
                                      </p:cBhvr>
                                      <p:to>
                                        <p:strVal val="visible"/>
                                      </p:to>
                                    </p:set>
                                    <p:anim calcmode="lin" valueType="num">
                                      <p:cBhvr additive="base">
                                        <p:cTn id="8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nodeType="clickEffect">
                                  <p:stCondLst>
                                    <p:cond delay="0"/>
                                  </p:stCondLst>
                                  <p:childTnLst>
                                    <p:set>
                                      <p:cBhvr>
                                        <p:cTn id="88" dur="1" fill="hold">
                                          <p:stCondLst>
                                            <p:cond delay="0"/>
                                          </p:stCondLst>
                                        </p:cTn>
                                        <p:tgtEl>
                                          <p:spTgt spid="6">
                                            <p:txEl>
                                              <p:pRg st="0" end="0"/>
                                            </p:txEl>
                                          </p:spTgt>
                                        </p:tgtEl>
                                        <p:attrNameLst>
                                          <p:attrName>style.visibility</p:attrName>
                                        </p:attrNameLst>
                                      </p:cBhvr>
                                      <p:to>
                                        <p:strVal val="visible"/>
                                      </p:to>
                                    </p:set>
                                    <p:anim calcmode="lin" valueType="num">
                                      <p:cBhvr additive="base">
                                        <p:cTn id="8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nodeType="clickEffect">
                                  <p:stCondLst>
                                    <p:cond delay="0"/>
                                  </p:stCondLst>
                                  <p:childTnLst>
                                    <p:set>
                                      <p:cBhvr>
                                        <p:cTn id="94" dur="1" fill="hold">
                                          <p:stCondLst>
                                            <p:cond delay="0"/>
                                          </p:stCondLst>
                                        </p:cTn>
                                        <p:tgtEl>
                                          <p:spTgt spid="7">
                                            <p:txEl>
                                              <p:pRg st="0" end="0"/>
                                            </p:txEl>
                                          </p:spTgt>
                                        </p:tgtEl>
                                        <p:attrNameLst>
                                          <p:attrName>style.visibility</p:attrName>
                                        </p:attrNameLst>
                                      </p:cBhvr>
                                      <p:to>
                                        <p:strVal val="visible"/>
                                      </p:to>
                                    </p:set>
                                    <p:anim calcmode="lin" valueType="num">
                                      <p:cBhvr additive="base">
                                        <p:cTn id="9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96"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nodeType="clickEffect">
                                  <p:stCondLst>
                                    <p:cond delay="0"/>
                                  </p:stCondLst>
                                  <p:childTnLst>
                                    <p:set>
                                      <p:cBhvr>
                                        <p:cTn id="100" dur="1" fill="hold">
                                          <p:stCondLst>
                                            <p:cond delay="0"/>
                                          </p:stCondLst>
                                        </p:cTn>
                                        <p:tgtEl>
                                          <p:spTgt spid="8">
                                            <p:txEl>
                                              <p:pRg st="0" end="0"/>
                                            </p:txEl>
                                          </p:spTgt>
                                        </p:tgtEl>
                                        <p:attrNameLst>
                                          <p:attrName>style.visibility</p:attrName>
                                        </p:attrNameLst>
                                      </p:cBhvr>
                                      <p:to>
                                        <p:strVal val="visible"/>
                                      </p:to>
                                    </p:set>
                                    <p:anim calcmode="lin" valueType="num">
                                      <p:cBhvr additive="base">
                                        <p:cTn id="10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nodeType="clickEffect">
                                  <p:stCondLst>
                                    <p:cond delay="0"/>
                                  </p:stCondLst>
                                  <p:childTnLst>
                                    <p:set>
                                      <p:cBhvr>
                                        <p:cTn id="106" dur="1" fill="hold">
                                          <p:stCondLst>
                                            <p:cond delay="0"/>
                                          </p:stCondLst>
                                        </p:cTn>
                                        <p:tgtEl>
                                          <p:spTgt spid="9">
                                            <p:txEl>
                                              <p:pRg st="0" end="0"/>
                                            </p:txEl>
                                          </p:spTgt>
                                        </p:tgtEl>
                                        <p:attrNameLst>
                                          <p:attrName>style.visibility</p:attrName>
                                        </p:attrNameLst>
                                      </p:cBhvr>
                                      <p:to>
                                        <p:strVal val="visible"/>
                                      </p:to>
                                    </p:set>
                                    <p:anim calcmode="lin" valueType="num">
                                      <p:cBhvr additive="base">
                                        <p:cTn id="10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0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nodeType="clickEffect">
                                  <p:stCondLst>
                                    <p:cond delay="0"/>
                                  </p:stCondLst>
                                  <p:childTnLst>
                                    <p:set>
                                      <p:cBhvr>
                                        <p:cTn id="112" dur="1" fill="hold">
                                          <p:stCondLst>
                                            <p:cond delay="0"/>
                                          </p:stCondLst>
                                        </p:cTn>
                                        <p:tgtEl>
                                          <p:spTgt spid="10">
                                            <p:txEl>
                                              <p:pRg st="0" end="0"/>
                                            </p:txEl>
                                          </p:spTgt>
                                        </p:tgtEl>
                                        <p:attrNameLst>
                                          <p:attrName>style.visibility</p:attrName>
                                        </p:attrNameLst>
                                      </p:cBhvr>
                                      <p:to>
                                        <p:strVal val="visible"/>
                                      </p:to>
                                    </p:set>
                                    <p:anim calcmode="lin" valueType="num">
                                      <p:cBhvr additive="base">
                                        <p:cTn id="1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nodeType="clickEffect">
                                  <p:stCondLst>
                                    <p:cond delay="0"/>
                                  </p:stCondLst>
                                  <p:childTnLst>
                                    <p:set>
                                      <p:cBhvr>
                                        <p:cTn id="118" dur="1" fill="hold">
                                          <p:stCondLst>
                                            <p:cond delay="0"/>
                                          </p:stCondLst>
                                        </p:cTn>
                                        <p:tgtEl>
                                          <p:spTgt spid="15">
                                            <p:txEl>
                                              <p:pRg st="0" end="0"/>
                                            </p:txEl>
                                          </p:spTgt>
                                        </p:tgtEl>
                                        <p:attrNameLst>
                                          <p:attrName>style.visibility</p:attrName>
                                        </p:attrNameLst>
                                      </p:cBhvr>
                                      <p:to>
                                        <p:strVal val="visible"/>
                                      </p:to>
                                    </p:set>
                                    <p:anim calcmode="lin" valueType="num">
                                      <p:cBhvr additive="base">
                                        <p:cTn id="119"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120"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 presetClass="entr" presetSubtype="4" fill="hold" nodeType="clickEffect">
                                  <p:stCondLst>
                                    <p:cond delay="0"/>
                                  </p:stCondLst>
                                  <p:childTnLst>
                                    <p:set>
                                      <p:cBhvr>
                                        <p:cTn id="124" dur="1" fill="hold">
                                          <p:stCondLst>
                                            <p:cond delay="0"/>
                                          </p:stCondLst>
                                        </p:cTn>
                                        <p:tgtEl>
                                          <p:spTgt spid="16">
                                            <p:txEl>
                                              <p:pRg st="0" end="0"/>
                                            </p:txEl>
                                          </p:spTgt>
                                        </p:tgtEl>
                                        <p:attrNameLst>
                                          <p:attrName>style.visibility</p:attrName>
                                        </p:attrNameLst>
                                      </p:cBhvr>
                                      <p:to>
                                        <p:strVal val="visible"/>
                                      </p:to>
                                    </p:set>
                                    <p:anim calcmode="lin" valueType="num">
                                      <p:cBhvr additive="base">
                                        <p:cTn id="125"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26"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2" presetClass="entr" presetSubtype="4" fill="hold" nodeType="clickEffect">
                                  <p:stCondLst>
                                    <p:cond delay="0"/>
                                  </p:stCondLst>
                                  <p:childTnLst>
                                    <p:set>
                                      <p:cBhvr>
                                        <p:cTn id="130" dur="1" fill="hold">
                                          <p:stCondLst>
                                            <p:cond delay="0"/>
                                          </p:stCondLst>
                                        </p:cTn>
                                        <p:tgtEl>
                                          <p:spTgt spid="17">
                                            <p:txEl>
                                              <p:pRg st="0" end="0"/>
                                            </p:txEl>
                                          </p:spTgt>
                                        </p:tgtEl>
                                        <p:attrNameLst>
                                          <p:attrName>style.visibility</p:attrName>
                                        </p:attrNameLst>
                                      </p:cBhvr>
                                      <p:to>
                                        <p:strVal val="visible"/>
                                      </p:to>
                                    </p:set>
                                    <p:anim calcmode="lin" valueType="num">
                                      <p:cBhvr additive="base">
                                        <p:cTn id="131"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32"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2" presetClass="entr" presetSubtype="4" fill="hold" nodeType="clickEffect">
                                  <p:stCondLst>
                                    <p:cond delay="0"/>
                                  </p:stCondLst>
                                  <p:childTnLst>
                                    <p:set>
                                      <p:cBhvr>
                                        <p:cTn id="136" dur="1" fill="hold">
                                          <p:stCondLst>
                                            <p:cond delay="0"/>
                                          </p:stCondLst>
                                        </p:cTn>
                                        <p:tgtEl>
                                          <p:spTgt spid="18">
                                            <p:txEl>
                                              <p:pRg st="0" end="0"/>
                                            </p:txEl>
                                          </p:spTgt>
                                        </p:tgtEl>
                                        <p:attrNameLst>
                                          <p:attrName>style.visibility</p:attrName>
                                        </p:attrNameLst>
                                      </p:cBhvr>
                                      <p:to>
                                        <p:strVal val="visible"/>
                                      </p:to>
                                    </p:set>
                                    <p:anim calcmode="lin" valueType="num">
                                      <p:cBhvr additive="base">
                                        <p:cTn id="137"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138"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2" presetClass="entr" presetSubtype="4" fill="hold" nodeType="clickEffect">
                                  <p:stCondLst>
                                    <p:cond delay="0"/>
                                  </p:stCondLst>
                                  <p:childTnLst>
                                    <p:set>
                                      <p:cBhvr>
                                        <p:cTn id="142" dur="1" fill="hold">
                                          <p:stCondLst>
                                            <p:cond delay="0"/>
                                          </p:stCondLst>
                                        </p:cTn>
                                        <p:tgtEl>
                                          <p:spTgt spid="19">
                                            <p:txEl>
                                              <p:pRg st="0" end="0"/>
                                            </p:txEl>
                                          </p:spTgt>
                                        </p:tgtEl>
                                        <p:attrNameLst>
                                          <p:attrName>style.visibility</p:attrName>
                                        </p:attrNameLst>
                                      </p:cBhvr>
                                      <p:to>
                                        <p:strVal val="visible"/>
                                      </p:to>
                                    </p:set>
                                    <p:anim calcmode="lin" valueType="num">
                                      <p:cBhvr additive="base">
                                        <p:cTn id="143"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144"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5" fill="hold">
                      <p:stCondLst>
                        <p:cond delay="indefinite"/>
                      </p:stCondLst>
                      <p:childTnLst>
                        <p:par>
                          <p:cTn id="146" fill="hold">
                            <p:stCondLst>
                              <p:cond delay="0"/>
                            </p:stCondLst>
                            <p:childTnLst>
                              <p:par>
                                <p:cTn id="147" presetID="2" presetClass="entr" presetSubtype="4" fill="hold" nodeType="clickEffect">
                                  <p:stCondLst>
                                    <p:cond delay="0"/>
                                  </p:stCondLst>
                                  <p:childTnLst>
                                    <p:set>
                                      <p:cBhvr>
                                        <p:cTn id="148" dur="1" fill="hold">
                                          <p:stCondLst>
                                            <p:cond delay="0"/>
                                          </p:stCondLst>
                                        </p:cTn>
                                        <p:tgtEl>
                                          <p:spTgt spid="20">
                                            <p:txEl>
                                              <p:pRg st="0" end="0"/>
                                            </p:txEl>
                                          </p:spTgt>
                                        </p:tgtEl>
                                        <p:attrNameLst>
                                          <p:attrName>style.visibility</p:attrName>
                                        </p:attrNameLst>
                                      </p:cBhvr>
                                      <p:to>
                                        <p:strVal val="visible"/>
                                      </p:to>
                                    </p:set>
                                    <p:anim calcmode="lin" valueType="num">
                                      <p:cBhvr additive="base">
                                        <p:cTn id="149"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150"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200" y="152400"/>
            <a:ext cx="4040188" cy="803275"/>
          </a:xfrm>
        </p:spPr>
        <p:txBody>
          <a:bodyPr/>
          <a:lstStyle/>
          <a:p>
            <a:r>
              <a:rPr lang="vi-VN" sz="3600" dirty="0" smtClean="0">
                <a:solidFill>
                  <a:srgbClr val="FF0000"/>
                </a:solidFill>
                <a:latin typeface="Times New Roman" pitchFamily="18" charset="0"/>
                <a:cs typeface="Times New Roman" pitchFamily="18" charset="0"/>
              </a:rPr>
              <a:t>     </a:t>
            </a:r>
            <a:r>
              <a:rPr lang="vi-VN" sz="3600" u="sng" dirty="0" smtClean="0">
                <a:solidFill>
                  <a:srgbClr val="FF0000"/>
                </a:solidFill>
                <a:latin typeface="Times New Roman" pitchFamily="18" charset="0"/>
                <a:cs typeface="Times New Roman" pitchFamily="18" charset="0"/>
              </a:rPr>
              <a:t>Việc nên làm</a:t>
            </a:r>
            <a:endParaRPr lang="en-US" sz="3600" u="sng" dirty="0">
              <a:solidFill>
                <a:srgbClr val="FF0000"/>
              </a:solidFill>
              <a:latin typeface="Times New Roman" pitchFamily="18" charset="0"/>
              <a:cs typeface="Times New Roman" pitchFamily="18" charset="0"/>
            </a:endParaRPr>
          </a:p>
        </p:txBody>
      </p:sp>
      <p:sp>
        <p:nvSpPr>
          <p:cNvPr id="4" name="Content Placeholder 3"/>
          <p:cNvSpPr>
            <a:spLocks noGrp="1"/>
          </p:cNvSpPr>
          <p:nvPr>
            <p:ph sz="half" idx="2"/>
          </p:nvPr>
        </p:nvSpPr>
        <p:spPr>
          <a:xfrm>
            <a:off x="152400" y="1119554"/>
            <a:ext cx="4191000" cy="5715000"/>
          </a:xfrm>
        </p:spPr>
        <p:txBody>
          <a:bodyPr>
            <a:noAutofit/>
          </a:bodyPr>
          <a:lstStyle/>
          <a:p>
            <a:pPr marL="0" indent="0">
              <a:buNone/>
            </a:pPr>
            <a:r>
              <a:rPr lang="vi-VN" sz="3600" b="1" dirty="0" smtClean="0">
                <a:latin typeface="+mj-lt"/>
              </a:rPr>
              <a:t>- Hẹn hoặc gọi điện thoại trước.</a:t>
            </a:r>
          </a:p>
          <a:p>
            <a:pPr marL="0" indent="0">
              <a:buNone/>
            </a:pPr>
            <a:r>
              <a:rPr lang="vi-VN" sz="3600" b="1" dirty="0" smtClean="0">
                <a:latin typeface="+mj-lt"/>
              </a:rPr>
              <a:t>- Gõ cửa hoặc bấm chuông khi vào nhà</a:t>
            </a:r>
          </a:p>
          <a:p>
            <a:pPr marL="0" indent="0">
              <a:buNone/>
            </a:pPr>
            <a:r>
              <a:rPr lang="vi-VN" sz="3600" b="1" dirty="0" smtClean="0">
                <a:latin typeface="+mj-lt"/>
              </a:rPr>
              <a:t>- Lễ phép chào hỏi người trong nhà</a:t>
            </a:r>
          </a:p>
          <a:p>
            <a:pPr marL="0" indent="0">
              <a:buNone/>
            </a:pPr>
            <a:r>
              <a:rPr lang="vi-VN" sz="3600" b="1" dirty="0" smtClean="0">
                <a:latin typeface="+mj-lt"/>
              </a:rPr>
              <a:t>- Xin phép chủ nhà trước khi sử dụng hoặc xem đồ trong nhà</a:t>
            </a:r>
            <a:endParaRPr lang="en-US" sz="3600" b="1" dirty="0">
              <a:latin typeface="+mj-lt"/>
            </a:endParaRPr>
          </a:p>
        </p:txBody>
      </p:sp>
      <p:sp>
        <p:nvSpPr>
          <p:cNvPr id="5" name="Text Placeholder 4"/>
          <p:cNvSpPr>
            <a:spLocks noGrp="1"/>
          </p:cNvSpPr>
          <p:nvPr>
            <p:ph type="body" sz="quarter" idx="3"/>
          </p:nvPr>
        </p:nvSpPr>
        <p:spPr>
          <a:xfrm>
            <a:off x="4419600" y="457200"/>
            <a:ext cx="4724400" cy="639762"/>
          </a:xfrm>
        </p:spPr>
        <p:txBody>
          <a:bodyPr>
            <a:noAutofit/>
          </a:bodyPr>
          <a:lstStyle/>
          <a:p>
            <a:r>
              <a:rPr lang="vi-VN" sz="3600" dirty="0" smtClean="0">
                <a:solidFill>
                  <a:srgbClr val="FF0000"/>
                </a:solidFill>
                <a:latin typeface="+mj-lt"/>
              </a:rPr>
              <a:t>   </a:t>
            </a:r>
            <a:r>
              <a:rPr lang="vi-VN" sz="3600" u="sng" dirty="0" smtClean="0">
                <a:solidFill>
                  <a:srgbClr val="FF0000"/>
                </a:solidFill>
                <a:latin typeface="+mj-lt"/>
              </a:rPr>
              <a:t>Việc Không nên làm</a:t>
            </a:r>
            <a:endParaRPr lang="en-US" sz="3600" u="sng" dirty="0">
              <a:solidFill>
                <a:srgbClr val="FF0000"/>
              </a:solidFill>
              <a:latin typeface="+mj-lt"/>
            </a:endParaRPr>
          </a:p>
        </p:txBody>
      </p:sp>
      <p:sp>
        <p:nvSpPr>
          <p:cNvPr id="6" name="Content Placeholder 5"/>
          <p:cNvSpPr>
            <a:spLocks noGrp="1"/>
          </p:cNvSpPr>
          <p:nvPr>
            <p:ph sz="quarter" idx="4"/>
          </p:nvPr>
        </p:nvSpPr>
        <p:spPr>
          <a:xfrm>
            <a:off x="4572000" y="1219200"/>
            <a:ext cx="4041775" cy="3951288"/>
          </a:xfrm>
        </p:spPr>
        <p:txBody>
          <a:bodyPr>
            <a:noAutofit/>
          </a:bodyPr>
          <a:lstStyle/>
          <a:p>
            <a:pPr marL="0" indent="0">
              <a:buNone/>
            </a:pPr>
            <a:r>
              <a:rPr lang="vi-VN" sz="3600" b="1" dirty="0" smtClean="0">
                <a:latin typeface="Times New Roman" pitchFamily="18" charset="0"/>
                <a:cs typeface="Times New Roman" pitchFamily="18" charset="0"/>
              </a:rPr>
              <a:t>- Đập cửa ầm ĩ</a:t>
            </a:r>
          </a:p>
          <a:p>
            <a:pPr marL="0" indent="0">
              <a:buNone/>
            </a:pPr>
            <a:r>
              <a:rPr lang="vi-VN" sz="3600" b="1" dirty="0" smtClean="0">
                <a:latin typeface="Times New Roman" pitchFamily="18" charset="0"/>
                <a:cs typeface="Times New Roman" pitchFamily="18" charset="0"/>
              </a:rPr>
              <a:t>- Chạy lung tung trong nhà</a:t>
            </a:r>
          </a:p>
          <a:p>
            <a:pPr marL="0" indent="0">
              <a:buNone/>
            </a:pPr>
            <a:r>
              <a:rPr lang="vi-VN" sz="3600" b="1" dirty="0" smtClean="0">
                <a:latin typeface="Times New Roman" pitchFamily="18" charset="0"/>
                <a:cs typeface="Times New Roman" pitchFamily="18" charset="0"/>
              </a:rPr>
              <a:t>- Tự ý sử dụng đồ dùng trong nhà</a:t>
            </a:r>
          </a:p>
          <a:p>
            <a:pPr marL="0" indent="0">
              <a:buNone/>
            </a:pPr>
            <a:r>
              <a:rPr lang="vi-VN" sz="3600" b="1" dirty="0" smtClean="0">
                <a:latin typeface="Times New Roman" pitchFamily="18" charset="0"/>
                <a:cs typeface="Times New Roman" pitchFamily="18" charset="0"/>
              </a:rPr>
              <a:t>- Cười nói ồn ào, mất trật tự</a:t>
            </a:r>
          </a:p>
          <a:p>
            <a:pPr marL="0" indent="0">
              <a:buNone/>
            </a:pPr>
            <a:r>
              <a:rPr lang="vi-VN" sz="3600" b="1" dirty="0" smtClean="0">
                <a:latin typeface="Times New Roman" pitchFamily="18" charset="0"/>
                <a:cs typeface="Times New Roman" pitchFamily="18" charset="0"/>
              </a:rPr>
              <a:t>- Ra về không chào</a:t>
            </a:r>
            <a:r>
              <a:rPr lang="vi-VN" sz="3600" dirty="0" smtClean="0">
                <a:latin typeface="Times New Roman" pitchFamily="18" charset="0"/>
                <a:cs typeface="Times New Roman" pitchFamily="18" charset="0"/>
              </a:rPr>
              <a:t> </a:t>
            </a:r>
            <a:r>
              <a:rPr lang="vi-VN" sz="3600" b="1" dirty="0" smtClean="0">
                <a:latin typeface="Times New Roman" pitchFamily="18" charset="0"/>
                <a:cs typeface="Times New Roman" pitchFamily="18" charset="0"/>
              </a:rPr>
              <a:t>hỏi</a:t>
            </a:r>
            <a:endParaRPr lang="en-US" sz="3600" b="1" dirty="0">
              <a:latin typeface="Times New Roman" pitchFamily="18" charset="0"/>
              <a:cs typeface="Times New Roman" pitchFamily="18" charset="0"/>
            </a:endParaRPr>
          </a:p>
        </p:txBody>
      </p:sp>
    </p:spTree>
    <p:extLst>
      <p:ext uri="{BB962C8B-B14F-4D97-AF65-F5344CB8AC3E}">
        <p14:creationId xmlns:p14="http://schemas.microsoft.com/office/powerpoint/2010/main" xmlns="" val="2508967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wheel(1)">
                                      <p:cBhvr>
                                        <p:cTn id="19" dur="2000"/>
                                        <p:tgtEl>
                                          <p:spTgt spid="4">
                                            <p:txEl>
                                              <p:pRg st="0" end="0"/>
                                            </p:txEl>
                                          </p:spTgt>
                                        </p:tgtEl>
                                      </p:cBhvr>
                                    </p:animEffect>
                                  </p:childTnLst>
                                </p:cTn>
                              </p:par>
                              <p:par>
                                <p:cTn id="20" presetID="21" presetClass="entr" presetSubtype="1" fill="hold" nodeType="with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heel(1)">
                                      <p:cBhvr>
                                        <p:cTn id="22" dur="2000"/>
                                        <p:tgtEl>
                                          <p:spTgt spid="4">
                                            <p:txEl>
                                              <p:pRg st="1" end="1"/>
                                            </p:txEl>
                                          </p:spTgt>
                                        </p:tgtEl>
                                      </p:cBhvr>
                                    </p:animEffect>
                                  </p:childTnLst>
                                </p:cTn>
                              </p:par>
                              <p:par>
                                <p:cTn id="23" presetID="21" presetClass="entr" presetSubtype="1" fill="hold" nodeType="with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wheel(1)">
                                      <p:cBhvr>
                                        <p:cTn id="25" dur="2000"/>
                                        <p:tgtEl>
                                          <p:spTgt spid="4">
                                            <p:txEl>
                                              <p:pRg st="2" end="2"/>
                                            </p:txEl>
                                          </p:spTgt>
                                        </p:tgtEl>
                                      </p:cBhvr>
                                    </p:animEffect>
                                  </p:childTnLst>
                                </p:cTn>
                              </p:par>
                              <p:par>
                                <p:cTn id="26" presetID="21" presetClass="entr" presetSubtype="1" fill="hold" nodeType="with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wheel(1)">
                                      <p:cBhvr>
                                        <p:cTn id="28" dur="2000"/>
                                        <p:tgtEl>
                                          <p:spTgt spid="4">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nodeType="clickEffect">
                                  <p:stCondLst>
                                    <p:cond delay="0"/>
                                  </p:stCondLst>
                                  <p:childTnLst>
                                    <p:set>
                                      <p:cBhvr>
                                        <p:cTn id="32" dur="1" fill="hold">
                                          <p:stCondLst>
                                            <p:cond delay="0"/>
                                          </p:stCondLst>
                                        </p:cTn>
                                        <p:tgtEl>
                                          <p:spTgt spid="6">
                                            <p:txEl>
                                              <p:pRg st="0" end="0"/>
                                            </p:txEl>
                                          </p:spTgt>
                                        </p:tgtEl>
                                        <p:attrNameLst>
                                          <p:attrName>style.visibility</p:attrName>
                                        </p:attrNameLst>
                                      </p:cBhvr>
                                      <p:to>
                                        <p:strVal val="visible"/>
                                      </p:to>
                                    </p:set>
                                    <p:animEffect transition="in" filter="wheel(1)">
                                      <p:cBhvr>
                                        <p:cTn id="33" dur="2000"/>
                                        <p:tgtEl>
                                          <p:spTgt spid="6">
                                            <p:txEl>
                                              <p:pRg st="0" end="0"/>
                                            </p:txEl>
                                          </p:spTgt>
                                        </p:tgtEl>
                                      </p:cBhvr>
                                    </p:animEffect>
                                  </p:childTnLst>
                                </p:cTn>
                              </p:par>
                              <p:par>
                                <p:cTn id="34" presetID="21" presetClass="entr" presetSubtype="1" fill="hold" nodeType="withEffect">
                                  <p:stCondLst>
                                    <p:cond delay="0"/>
                                  </p:stCondLst>
                                  <p:childTnLst>
                                    <p:set>
                                      <p:cBhvr>
                                        <p:cTn id="35" dur="1" fill="hold">
                                          <p:stCondLst>
                                            <p:cond delay="0"/>
                                          </p:stCondLst>
                                        </p:cTn>
                                        <p:tgtEl>
                                          <p:spTgt spid="6">
                                            <p:txEl>
                                              <p:pRg st="1" end="1"/>
                                            </p:txEl>
                                          </p:spTgt>
                                        </p:tgtEl>
                                        <p:attrNameLst>
                                          <p:attrName>style.visibility</p:attrName>
                                        </p:attrNameLst>
                                      </p:cBhvr>
                                      <p:to>
                                        <p:strVal val="visible"/>
                                      </p:to>
                                    </p:set>
                                    <p:animEffect transition="in" filter="wheel(1)">
                                      <p:cBhvr>
                                        <p:cTn id="36" dur="2000"/>
                                        <p:tgtEl>
                                          <p:spTgt spid="6">
                                            <p:txEl>
                                              <p:pRg st="1" end="1"/>
                                            </p:txEl>
                                          </p:spTgt>
                                        </p:tgtEl>
                                      </p:cBhvr>
                                    </p:animEffect>
                                  </p:childTnLst>
                                </p:cTn>
                              </p:par>
                              <p:par>
                                <p:cTn id="37" presetID="21" presetClass="entr" presetSubtype="1" fill="hold" nodeType="withEffect">
                                  <p:stCondLst>
                                    <p:cond delay="0"/>
                                  </p:stCondLst>
                                  <p:childTnLst>
                                    <p:set>
                                      <p:cBhvr>
                                        <p:cTn id="38" dur="1" fill="hold">
                                          <p:stCondLst>
                                            <p:cond delay="0"/>
                                          </p:stCondLst>
                                        </p:cTn>
                                        <p:tgtEl>
                                          <p:spTgt spid="6">
                                            <p:txEl>
                                              <p:pRg st="2" end="2"/>
                                            </p:txEl>
                                          </p:spTgt>
                                        </p:tgtEl>
                                        <p:attrNameLst>
                                          <p:attrName>style.visibility</p:attrName>
                                        </p:attrNameLst>
                                      </p:cBhvr>
                                      <p:to>
                                        <p:strVal val="visible"/>
                                      </p:to>
                                    </p:set>
                                    <p:animEffect transition="in" filter="wheel(1)">
                                      <p:cBhvr>
                                        <p:cTn id="39" dur="2000"/>
                                        <p:tgtEl>
                                          <p:spTgt spid="6">
                                            <p:txEl>
                                              <p:pRg st="2" end="2"/>
                                            </p:txEl>
                                          </p:spTgt>
                                        </p:tgtEl>
                                      </p:cBhvr>
                                    </p:animEffect>
                                  </p:childTnLst>
                                </p:cTn>
                              </p:par>
                              <p:par>
                                <p:cTn id="40" presetID="21" presetClass="entr" presetSubtype="1" fill="hold" nodeType="withEffect">
                                  <p:stCondLst>
                                    <p:cond delay="0"/>
                                  </p:stCondLst>
                                  <p:childTnLst>
                                    <p:set>
                                      <p:cBhvr>
                                        <p:cTn id="41" dur="1" fill="hold">
                                          <p:stCondLst>
                                            <p:cond delay="0"/>
                                          </p:stCondLst>
                                        </p:cTn>
                                        <p:tgtEl>
                                          <p:spTgt spid="6">
                                            <p:txEl>
                                              <p:pRg st="3" end="3"/>
                                            </p:txEl>
                                          </p:spTgt>
                                        </p:tgtEl>
                                        <p:attrNameLst>
                                          <p:attrName>style.visibility</p:attrName>
                                        </p:attrNameLst>
                                      </p:cBhvr>
                                      <p:to>
                                        <p:strVal val="visible"/>
                                      </p:to>
                                    </p:set>
                                    <p:animEffect transition="in" filter="wheel(1)">
                                      <p:cBhvr>
                                        <p:cTn id="42" dur="2000"/>
                                        <p:tgtEl>
                                          <p:spTgt spid="6">
                                            <p:txEl>
                                              <p:pRg st="3" end="3"/>
                                            </p:txEl>
                                          </p:spTgt>
                                        </p:tgtEl>
                                      </p:cBhvr>
                                    </p:animEffect>
                                  </p:childTnLst>
                                </p:cTn>
                              </p:par>
                              <p:par>
                                <p:cTn id="43" presetID="21" presetClass="entr" presetSubtype="1" fill="hold" nodeType="withEffect">
                                  <p:stCondLst>
                                    <p:cond delay="0"/>
                                  </p:stCondLst>
                                  <p:childTnLst>
                                    <p:set>
                                      <p:cBhvr>
                                        <p:cTn id="44" dur="1" fill="hold">
                                          <p:stCondLst>
                                            <p:cond delay="0"/>
                                          </p:stCondLst>
                                        </p:cTn>
                                        <p:tgtEl>
                                          <p:spTgt spid="6">
                                            <p:txEl>
                                              <p:pRg st="4" end="4"/>
                                            </p:txEl>
                                          </p:spTgt>
                                        </p:tgtEl>
                                        <p:attrNameLst>
                                          <p:attrName>style.visibility</p:attrName>
                                        </p:attrNameLst>
                                      </p:cBhvr>
                                      <p:to>
                                        <p:strVal val="visible"/>
                                      </p:to>
                                    </p:set>
                                    <p:animEffect transition="in" filter="wheel(1)">
                                      <p:cBhvr>
                                        <p:cTn id="45" dur="2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763000" cy="1524000"/>
          </a:xfrm>
        </p:spPr>
        <p:txBody>
          <a:bodyPr>
            <a:normAutofit fontScale="90000"/>
          </a:bodyPr>
          <a:lstStyle/>
          <a:p>
            <a:r>
              <a:rPr lang="vi-VN" sz="3600" b="1" u="sng" dirty="0" smtClean="0"/>
              <a:t>Hoạt động 3 </a:t>
            </a:r>
            <a:r>
              <a:rPr lang="vi-VN" b="1" smtClean="0"/>
              <a:t>: </a:t>
            </a:r>
            <a:r>
              <a:rPr lang="en-US" b="1" smtClean="0">
                <a:latin typeface="Times New Roman" pitchFamily="18" charset="0"/>
                <a:cs typeface="Times New Roman" pitchFamily="18" charset="0"/>
              </a:rPr>
              <a:t>BÀY TỎ THÁI ĐỘ</a:t>
            </a:r>
            <a:r>
              <a:rPr lang="vi-VN" sz="3600" b="1" smtClean="0">
                <a:solidFill>
                  <a:srgbClr val="FF0000"/>
                </a:solidFill>
              </a:rPr>
              <a:t/>
            </a:r>
            <a:br>
              <a:rPr lang="vi-VN" sz="3600" b="1" smtClean="0">
                <a:solidFill>
                  <a:srgbClr val="FF0000"/>
                </a:solidFill>
              </a:rPr>
            </a:br>
            <a:r>
              <a:rPr lang="vi-VN" sz="3600" b="1" smtClean="0">
                <a:solidFill>
                  <a:srgbClr val="FF0000"/>
                </a:solidFill>
              </a:rPr>
              <a:t>Em </a:t>
            </a:r>
            <a:r>
              <a:rPr lang="vi-VN" sz="3600" b="1" dirty="0" smtClean="0">
                <a:solidFill>
                  <a:srgbClr val="FF0000"/>
                </a:solidFill>
              </a:rPr>
              <a:t>đồng ý hoặc không đồng ý </a:t>
            </a:r>
            <a:r>
              <a:rPr lang="vi-VN" sz="3600" b="1" smtClean="0">
                <a:solidFill>
                  <a:srgbClr val="FF0000"/>
                </a:solidFill>
              </a:rPr>
              <a:t>với </a:t>
            </a:r>
            <a:r>
              <a:rPr lang="en-US" sz="3600" b="1" smtClean="0">
                <a:solidFill>
                  <a:srgbClr val="FF0000"/>
                </a:solidFill>
              </a:rPr>
              <a:t/>
            </a:r>
            <a:br>
              <a:rPr lang="en-US" sz="3600" b="1" smtClean="0">
                <a:solidFill>
                  <a:srgbClr val="FF0000"/>
                </a:solidFill>
              </a:rPr>
            </a:br>
            <a:r>
              <a:rPr lang="vi-VN" sz="3600" b="1" smtClean="0">
                <a:solidFill>
                  <a:srgbClr val="FF0000"/>
                </a:solidFill>
              </a:rPr>
              <a:t>những </a:t>
            </a:r>
            <a:r>
              <a:rPr lang="vi-VN" sz="3600" b="1" dirty="0" smtClean="0">
                <a:solidFill>
                  <a:srgbClr val="FF0000"/>
                </a:solidFill>
              </a:rPr>
              <a:t>hành vi nào dưới đây ? Vì sao ?</a:t>
            </a:r>
            <a:endParaRPr lang="en-US" sz="3600" b="1" dirty="0">
              <a:solidFill>
                <a:srgbClr val="FF0000"/>
              </a:solidFill>
            </a:endParaRPr>
          </a:p>
        </p:txBody>
      </p:sp>
      <p:sp>
        <p:nvSpPr>
          <p:cNvPr id="3" name="Content Placeholder 2"/>
          <p:cNvSpPr>
            <a:spLocks noGrp="1"/>
          </p:cNvSpPr>
          <p:nvPr>
            <p:ph idx="1"/>
          </p:nvPr>
        </p:nvSpPr>
        <p:spPr>
          <a:xfrm>
            <a:off x="228600" y="1600200"/>
            <a:ext cx="8686800" cy="4876800"/>
          </a:xfrm>
        </p:spPr>
        <p:txBody>
          <a:bodyPr>
            <a:normAutofit fontScale="85000" lnSpcReduction="10000"/>
          </a:bodyPr>
          <a:lstStyle/>
          <a:p>
            <a:pPr marL="0" indent="0">
              <a:buNone/>
            </a:pPr>
            <a:r>
              <a:rPr lang="vi-VN" sz="3600" b="1" dirty="0" smtClean="0">
                <a:latin typeface="Times New Roman" pitchFamily="18" charset="0"/>
                <a:cs typeface="Times New Roman" pitchFamily="18" charset="0"/>
              </a:rPr>
              <a:t>a/ Sang chơi nhà Minh, Trang chào hỏi người lớn trong nhà một cách lễ phép.</a:t>
            </a:r>
          </a:p>
          <a:p>
            <a:pPr marL="0" indent="0">
              <a:buNone/>
            </a:pPr>
            <a:r>
              <a:rPr lang="vi-VN" sz="3600" b="1" dirty="0" smtClean="0">
                <a:latin typeface="Times New Roman" pitchFamily="18" charset="0"/>
                <a:cs typeface="Times New Roman" pitchFamily="18" charset="0"/>
              </a:rPr>
              <a:t>b/ Sang nhà Mai, thấy trong vườn có nhiều hoa, Lan tự ý hái mấy bông đem về cắm cho đẹp.</a:t>
            </a:r>
          </a:p>
          <a:p>
            <a:pPr marL="0" indent="0">
              <a:buNone/>
            </a:pPr>
            <a:r>
              <a:rPr lang="vi-VN" sz="3600" b="1" dirty="0" smtClean="0">
                <a:latin typeface="Times New Roman" pitchFamily="18" charset="0"/>
                <a:cs typeface="Times New Roman" pitchFamily="18" charset="0"/>
              </a:rPr>
              <a:t>c/ Hưng gọi điện thoại hẹn trước khi sang nhà Việt chơi.</a:t>
            </a:r>
          </a:p>
          <a:p>
            <a:pPr marL="0" indent="0">
              <a:buNone/>
            </a:pPr>
            <a:r>
              <a:rPr lang="vi-VN" sz="3600" b="1" dirty="0" smtClean="0">
                <a:latin typeface="Times New Roman" pitchFamily="18" charset="0"/>
                <a:cs typeface="Times New Roman" pitchFamily="18" charset="0"/>
              </a:rPr>
              <a:t>d/ Đang chơi ở nhà Hoa, chợt mẹ gọi về ăn cơm, Dung vội chạy về quên cả chào mọi người.</a:t>
            </a:r>
          </a:p>
          <a:p>
            <a:pPr marL="0" indent="0">
              <a:buNone/>
            </a:pPr>
            <a:r>
              <a:rPr lang="vi-VN" sz="3600" b="1" dirty="0" smtClean="0">
                <a:latin typeface="Times New Roman" pitchFamily="18" charset="0"/>
                <a:cs typeface="Times New Roman" pitchFamily="18" charset="0"/>
              </a:rPr>
              <a:t>đ/ Sang nhà Nam, Hoàng tự ý bật máy vi tính của nhà bạn để chơi điện tử.</a:t>
            </a:r>
            <a:endParaRPr lang="en-US" sz="3600" b="1"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3" cstate="print">
            <a:clrChange>
              <a:clrFrom>
                <a:srgbClr val="FFED03"/>
              </a:clrFrom>
              <a:clrTo>
                <a:srgbClr val="FFED03">
                  <a:alpha val="0"/>
                </a:srgbClr>
              </a:clrTo>
            </a:clrChange>
            <a:extLst>
              <a:ext uri="{28A0092B-C50C-407E-A947-70E740481C1C}">
                <a14:useLocalDpi xmlns:a14="http://schemas.microsoft.com/office/drawing/2010/main" xmlns="" val="0"/>
              </a:ext>
            </a:extLst>
          </a:blip>
          <a:srcRect/>
          <a:stretch>
            <a:fillRect/>
          </a:stretch>
        </p:blipFill>
        <p:spPr bwMode="auto">
          <a:xfrm>
            <a:off x="0" y="1447800"/>
            <a:ext cx="685800" cy="685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9277" y="4343400"/>
            <a:ext cx="800100" cy="7371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175" y="3511291"/>
            <a:ext cx="688975" cy="688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02733" y="5267697"/>
            <a:ext cx="804863" cy="7318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0" y="2557319"/>
            <a:ext cx="804863" cy="7318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102213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74"/>
                                        </p:tgtEl>
                                        <p:attrNameLst>
                                          <p:attrName>style.visibility</p:attrName>
                                        </p:attrNameLst>
                                      </p:cBhvr>
                                      <p:to>
                                        <p:strVal val="visible"/>
                                      </p:to>
                                    </p:set>
                                    <p:anim calcmode="lin" valueType="num">
                                      <p:cBhvr additive="base">
                                        <p:cTn id="19" dur="500" fill="hold"/>
                                        <p:tgtEl>
                                          <p:spTgt spid="3074"/>
                                        </p:tgtEl>
                                        <p:attrNameLst>
                                          <p:attrName>ppt_x</p:attrName>
                                        </p:attrNameLst>
                                      </p:cBhvr>
                                      <p:tavLst>
                                        <p:tav tm="0">
                                          <p:val>
                                            <p:strVal val="#ppt_x"/>
                                          </p:val>
                                        </p:tav>
                                        <p:tav tm="100000">
                                          <p:val>
                                            <p:strVal val="#ppt_x"/>
                                          </p:val>
                                        </p:tav>
                                      </p:tavLst>
                                    </p:anim>
                                    <p:anim calcmode="lin" valueType="num">
                                      <p:cBhvr additive="base">
                                        <p:cTn id="20"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circle(in)">
                                      <p:cBhvr>
                                        <p:cTn id="25" dur="20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078"/>
                                        </p:tgtEl>
                                        <p:attrNameLst>
                                          <p:attrName>style.visibility</p:attrName>
                                        </p:attrNameLst>
                                      </p:cBhvr>
                                      <p:to>
                                        <p:strVal val="visible"/>
                                      </p:to>
                                    </p:set>
                                    <p:anim calcmode="lin" valueType="num">
                                      <p:cBhvr additive="base">
                                        <p:cTn id="30" dur="500" fill="hold"/>
                                        <p:tgtEl>
                                          <p:spTgt spid="3078"/>
                                        </p:tgtEl>
                                        <p:attrNameLst>
                                          <p:attrName>ppt_x</p:attrName>
                                        </p:attrNameLst>
                                      </p:cBhvr>
                                      <p:tavLst>
                                        <p:tav tm="0">
                                          <p:val>
                                            <p:strVal val="#ppt_x"/>
                                          </p:val>
                                        </p:tav>
                                        <p:tav tm="100000">
                                          <p:val>
                                            <p:strVal val="#ppt_x"/>
                                          </p:val>
                                        </p:tav>
                                      </p:tavLst>
                                    </p:anim>
                                    <p:anim calcmode="lin" valueType="num">
                                      <p:cBhvr additive="base">
                                        <p:cTn id="31" dur="500" fill="hold"/>
                                        <p:tgtEl>
                                          <p:spTgt spid="307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nodeType="clickEffect">
                                  <p:stCondLst>
                                    <p:cond delay="0"/>
                                  </p:stCondLst>
                                  <p:childTnLst>
                                    <p:set>
                                      <p:cBhvr>
                                        <p:cTn id="35" dur="1" fill="hold">
                                          <p:stCondLst>
                                            <p:cond delay="0"/>
                                          </p:stCondLst>
                                        </p:cTn>
                                        <p:tgtEl>
                                          <p:spTgt spid="3">
                                            <p:txEl>
                                              <p:pRg st="2" end="2"/>
                                            </p:txEl>
                                          </p:spTgt>
                                        </p:tgtEl>
                                        <p:attrNameLst>
                                          <p:attrName>style.visibility</p:attrName>
                                        </p:attrNameLst>
                                      </p:cBhvr>
                                      <p:to>
                                        <p:strVal val="visible"/>
                                      </p:to>
                                    </p:set>
                                    <p:animEffect transition="in" filter="wheel(1)">
                                      <p:cBhvr>
                                        <p:cTn id="36" dur="2000"/>
                                        <p:tgtEl>
                                          <p:spTgt spid="3">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076"/>
                                        </p:tgtEl>
                                        <p:attrNameLst>
                                          <p:attrName>style.visibility</p:attrName>
                                        </p:attrNameLst>
                                      </p:cBhvr>
                                      <p:to>
                                        <p:strVal val="visible"/>
                                      </p:to>
                                    </p:set>
                                    <p:anim calcmode="lin" valueType="num">
                                      <p:cBhvr additive="base">
                                        <p:cTn id="41" dur="500" fill="hold"/>
                                        <p:tgtEl>
                                          <p:spTgt spid="3076"/>
                                        </p:tgtEl>
                                        <p:attrNameLst>
                                          <p:attrName>ppt_x</p:attrName>
                                        </p:attrNameLst>
                                      </p:cBhvr>
                                      <p:tavLst>
                                        <p:tav tm="0">
                                          <p:val>
                                            <p:strVal val="#ppt_x"/>
                                          </p:val>
                                        </p:tav>
                                        <p:tav tm="100000">
                                          <p:val>
                                            <p:strVal val="#ppt_x"/>
                                          </p:val>
                                        </p:tav>
                                      </p:tavLst>
                                    </p:anim>
                                    <p:anim calcmode="lin" valueType="num">
                                      <p:cBhvr additive="base">
                                        <p:cTn id="42"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3">
                                            <p:txEl>
                                              <p:pRg st="3" end="3"/>
                                            </p:txEl>
                                          </p:spTgt>
                                        </p:tgtEl>
                                        <p:attrNameLst>
                                          <p:attrName>style.visibility</p:attrName>
                                        </p:attrNameLst>
                                      </p:cBhvr>
                                      <p:to>
                                        <p:strVal val="visible"/>
                                      </p:to>
                                    </p:set>
                                    <p:animEffect transition="in" filter="barn(inVertical)">
                                      <p:cBhvr>
                                        <p:cTn id="47" dur="500"/>
                                        <p:tgtEl>
                                          <p:spTgt spid="3">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3075"/>
                                        </p:tgtEl>
                                        <p:attrNameLst>
                                          <p:attrName>style.visibility</p:attrName>
                                        </p:attrNameLst>
                                      </p:cBhvr>
                                      <p:to>
                                        <p:strVal val="visible"/>
                                      </p:to>
                                    </p:set>
                                    <p:anim calcmode="lin" valueType="num">
                                      <p:cBhvr additive="base">
                                        <p:cTn id="52" dur="500" fill="hold"/>
                                        <p:tgtEl>
                                          <p:spTgt spid="3075"/>
                                        </p:tgtEl>
                                        <p:attrNameLst>
                                          <p:attrName>ppt_x</p:attrName>
                                        </p:attrNameLst>
                                      </p:cBhvr>
                                      <p:tavLst>
                                        <p:tav tm="0">
                                          <p:val>
                                            <p:strVal val="#ppt_x"/>
                                          </p:val>
                                        </p:tav>
                                        <p:tav tm="100000">
                                          <p:val>
                                            <p:strVal val="#ppt_x"/>
                                          </p:val>
                                        </p:tav>
                                      </p:tavLst>
                                    </p:anim>
                                    <p:anim calcmode="lin" valueType="num">
                                      <p:cBhvr additive="base">
                                        <p:cTn id="53"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3">
                                            <p:txEl>
                                              <p:pRg st="4" end="4"/>
                                            </p:txEl>
                                          </p:spTgt>
                                        </p:tgtEl>
                                        <p:attrNameLst>
                                          <p:attrName>style.visibility</p:attrName>
                                        </p:attrNameLst>
                                      </p:cBhvr>
                                      <p:to>
                                        <p:strVal val="visible"/>
                                      </p:to>
                                    </p:set>
                                    <p:animEffect transition="in" filter="fade">
                                      <p:cBhvr>
                                        <p:cTn id="58" dur="1000"/>
                                        <p:tgtEl>
                                          <p:spTgt spid="3">
                                            <p:txEl>
                                              <p:pRg st="4" end="4"/>
                                            </p:txEl>
                                          </p:spTgt>
                                        </p:tgtEl>
                                      </p:cBhvr>
                                    </p:animEffect>
                                    <p:anim calcmode="lin" valueType="num">
                                      <p:cBhvr>
                                        <p:cTn id="5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6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3077"/>
                                        </p:tgtEl>
                                        <p:attrNameLst>
                                          <p:attrName>style.visibility</p:attrName>
                                        </p:attrNameLst>
                                      </p:cBhvr>
                                      <p:to>
                                        <p:strVal val="visible"/>
                                      </p:to>
                                    </p:set>
                                    <p:anim calcmode="lin" valueType="num">
                                      <p:cBhvr additive="base">
                                        <p:cTn id="65" dur="500" fill="hold"/>
                                        <p:tgtEl>
                                          <p:spTgt spid="3077"/>
                                        </p:tgtEl>
                                        <p:attrNameLst>
                                          <p:attrName>ppt_x</p:attrName>
                                        </p:attrNameLst>
                                      </p:cBhvr>
                                      <p:tavLst>
                                        <p:tav tm="0">
                                          <p:val>
                                            <p:strVal val="#ppt_x"/>
                                          </p:val>
                                        </p:tav>
                                        <p:tav tm="100000">
                                          <p:val>
                                            <p:strVal val="#ppt_x"/>
                                          </p:val>
                                        </p:tav>
                                      </p:tavLst>
                                    </p:anim>
                                    <p:anim calcmode="lin" valueType="num">
                                      <p:cBhvr additive="base">
                                        <p:cTn id="66" dur="500" fill="hold"/>
                                        <p:tgtEl>
                                          <p:spTgt spid="30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b="1" dirty="0"/>
          </a:p>
        </p:txBody>
      </p:sp>
      <p:sp>
        <p:nvSpPr>
          <p:cNvPr id="3" name="Content Placeholder 2"/>
          <p:cNvSpPr>
            <a:spLocks noGrp="1"/>
          </p:cNvSpPr>
          <p:nvPr>
            <p:ph idx="1"/>
          </p:nvPr>
        </p:nvSpPr>
        <p:spPr>
          <a:xfrm>
            <a:off x="533400" y="1219200"/>
            <a:ext cx="8229600" cy="4525963"/>
          </a:xfrm>
        </p:spPr>
        <p:txBody>
          <a:bodyPr>
            <a:normAutofit/>
          </a:bodyPr>
          <a:lstStyle/>
          <a:p>
            <a:pPr marL="0" indent="0">
              <a:buNone/>
            </a:pPr>
            <a:r>
              <a:rPr lang="vi-VN" sz="5200" b="1" smtClean="0">
                <a:latin typeface="+mj-lt"/>
              </a:rPr>
              <a:t> </a:t>
            </a:r>
            <a:endParaRPr lang="vi-VN" sz="5200" b="1" dirty="0" smtClean="0">
              <a:latin typeface="+mj-lt"/>
            </a:endParaRPr>
          </a:p>
          <a:p>
            <a:pPr marL="0" indent="0">
              <a:buNone/>
            </a:pPr>
            <a:r>
              <a:rPr lang="vi-VN" sz="5200" b="1" u="sng" dirty="0" smtClean="0">
                <a:latin typeface="+mj-lt"/>
              </a:rPr>
              <a:t>Củng cố</a:t>
            </a:r>
            <a:r>
              <a:rPr lang="en-US" sz="5200" b="1" u="sng" dirty="0" smtClean="0">
                <a:latin typeface="+mj-lt"/>
              </a:rPr>
              <a:t> </a:t>
            </a:r>
            <a:r>
              <a:rPr lang="en-US" sz="5200" b="1" dirty="0" smtClean="0">
                <a:latin typeface="+mj-lt"/>
              </a:rPr>
              <a:t>:</a:t>
            </a:r>
            <a:r>
              <a:rPr lang="vi-VN" sz="5200" b="1" dirty="0" smtClean="0">
                <a:latin typeface="+mj-lt"/>
              </a:rPr>
              <a:t> </a:t>
            </a:r>
            <a:endParaRPr lang="en-US" sz="4700" b="1" dirty="0">
              <a:solidFill>
                <a:srgbClr val="FF0000"/>
              </a:solidFill>
              <a:latin typeface="+mj-lt"/>
            </a:endParaRPr>
          </a:p>
          <a:p>
            <a:pPr marL="0" indent="0">
              <a:buNone/>
            </a:pPr>
            <a:r>
              <a:rPr lang="vi-VN" sz="5200" b="1" dirty="0" smtClean="0">
                <a:solidFill>
                  <a:srgbClr val="FF0000"/>
                </a:solidFill>
                <a:latin typeface="+mj-lt"/>
              </a:rPr>
              <a:t>- </a:t>
            </a:r>
            <a:r>
              <a:rPr lang="en-US" sz="5200" b="1" dirty="0" err="1" smtClean="0">
                <a:solidFill>
                  <a:srgbClr val="FF0000"/>
                </a:solidFill>
                <a:latin typeface="+mj-lt"/>
                <a:cs typeface="Times New Roman" pitchFamily="18" charset="0"/>
              </a:rPr>
              <a:t>Khi</a:t>
            </a:r>
            <a:r>
              <a:rPr lang="en-US" sz="5200" b="1" dirty="0" smtClean="0">
                <a:solidFill>
                  <a:srgbClr val="FF0000"/>
                </a:solidFill>
                <a:latin typeface="+mj-lt"/>
                <a:cs typeface="Times New Roman" pitchFamily="18" charset="0"/>
              </a:rPr>
              <a:t> </a:t>
            </a:r>
            <a:r>
              <a:rPr lang="en-US" sz="5200" b="1" dirty="0" err="1" smtClean="0">
                <a:solidFill>
                  <a:srgbClr val="FF0000"/>
                </a:solidFill>
                <a:latin typeface="+mj-lt"/>
                <a:cs typeface="Times New Roman" pitchFamily="18" charset="0"/>
              </a:rPr>
              <a:t>đến</a:t>
            </a:r>
            <a:r>
              <a:rPr lang="en-US" sz="5200" b="1" dirty="0" smtClean="0">
                <a:solidFill>
                  <a:srgbClr val="FF0000"/>
                </a:solidFill>
                <a:latin typeface="+mj-lt"/>
                <a:cs typeface="Times New Roman" pitchFamily="18" charset="0"/>
              </a:rPr>
              <a:t> </a:t>
            </a:r>
            <a:r>
              <a:rPr lang="en-US" sz="5200" b="1" dirty="0" err="1" smtClean="0">
                <a:solidFill>
                  <a:srgbClr val="FF0000"/>
                </a:solidFill>
                <a:latin typeface="+mj-lt"/>
                <a:cs typeface="Times New Roman" pitchFamily="18" charset="0"/>
              </a:rPr>
              <a:t>nhà</a:t>
            </a:r>
            <a:r>
              <a:rPr lang="en-US" sz="5200" b="1" dirty="0" smtClean="0">
                <a:solidFill>
                  <a:srgbClr val="FF0000"/>
                </a:solidFill>
                <a:latin typeface="+mj-lt"/>
                <a:cs typeface="Times New Roman" pitchFamily="18" charset="0"/>
              </a:rPr>
              <a:t> </a:t>
            </a:r>
            <a:r>
              <a:rPr lang="en-US" sz="5200" b="1" dirty="0" err="1" smtClean="0">
                <a:solidFill>
                  <a:srgbClr val="FF0000"/>
                </a:solidFill>
                <a:latin typeface="+mj-lt"/>
                <a:cs typeface="Times New Roman" pitchFamily="18" charset="0"/>
              </a:rPr>
              <a:t>người</a:t>
            </a:r>
            <a:r>
              <a:rPr lang="en-US" sz="5200" b="1" dirty="0" smtClean="0">
                <a:solidFill>
                  <a:srgbClr val="FF0000"/>
                </a:solidFill>
                <a:latin typeface="+mj-lt"/>
                <a:cs typeface="Times New Roman" pitchFamily="18" charset="0"/>
              </a:rPr>
              <a:t> </a:t>
            </a:r>
            <a:r>
              <a:rPr lang="en-US" sz="5200" b="1" dirty="0" err="1" smtClean="0">
                <a:solidFill>
                  <a:srgbClr val="FF0000"/>
                </a:solidFill>
                <a:latin typeface="+mj-lt"/>
                <a:cs typeface="Times New Roman" pitchFamily="18" charset="0"/>
              </a:rPr>
              <a:t>khác</a:t>
            </a:r>
            <a:r>
              <a:rPr lang="en-US" sz="5200" b="1" dirty="0" smtClean="0">
                <a:solidFill>
                  <a:srgbClr val="FF0000"/>
                </a:solidFill>
                <a:latin typeface="+mj-lt"/>
                <a:cs typeface="Times New Roman" pitchFamily="18" charset="0"/>
              </a:rPr>
              <a:t> </a:t>
            </a:r>
            <a:r>
              <a:rPr lang="en-US" sz="5200" b="1" dirty="0" err="1" smtClean="0">
                <a:solidFill>
                  <a:srgbClr val="FF0000"/>
                </a:solidFill>
                <a:latin typeface="+mj-lt"/>
                <a:cs typeface="Times New Roman" pitchFamily="18" charset="0"/>
              </a:rPr>
              <a:t>các</a:t>
            </a:r>
            <a:r>
              <a:rPr lang="en-US" sz="5200" b="1" dirty="0" smtClean="0">
                <a:solidFill>
                  <a:srgbClr val="FF0000"/>
                </a:solidFill>
                <a:latin typeface="+mj-lt"/>
                <a:cs typeface="Times New Roman" pitchFamily="18" charset="0"/>
              </a:rPr>
              <a:t> </a:t>
            </a:r>
            <a:r>
              <a:rPr lang="en-US" sz="5200" b="1" dirty="0" err="1" smtClean="0">
                <a:solidFill>
                  <a:srgbClr val="FF0000"/>
                </a:solidFill>
                <a:latin typeface="+mj-lt"/>
                <a:cs typeface="Times New Roman" pitchFamily="18" charset="0"/>
              </a:rPr>
              <a:t>em</a:t>
            </a:r>
            <a:r>
              <a:rPr lang="en-US" sz="5200" b="1" dirty="0" smtClean="0">
                <a:solidFill>
                  <a:srgbClr val="FF0000"/>
                </a:solidFill>
                <a:latin typeface="+mj-lt"/>
                <a:cs typeface="Times New Roman" pitchFamily="18" charset="0"/>
              </a:rPr>
              <a:t> </a:t>
            </a:r>
            <a:r>
              <a:rPr lang="en-US" sz="5200" b="1" dirty="0" err="1" smtClean="0">
                <a:solidFill>
                  <a:srgbClr val="FF0000"/>
                </a:solidFill>
                <a:latin typeface="+mj-lt"/>
                <a:cs typeface="Times New Roman" pitchFamily="18" charset="0"/>
              </a:rPr>
              <a:t>phải</a:t>
            </a:r>
            <a:r>
              <a:rPr lang="en-US" sz="5200" b="1" dirty="0" smtClean="0">
                <a:solidFill>
                  <a:srgbClr val="FF0000"/>
                </a:solidFill>
                <a:latin typeface="+mj-lt"/>
                <a:cs typeface="Times New Roman" pitchFamily="18" charset="0"/>
              </a:rPr>
              <a:t> </a:t>
            </a:r>
            <a:r>
              <a:rPr lang="en-US" sz="5200" b="1" dirty="0" err="1" smtClean="0">
                <a:solidFill>
                  <a:srgbClr val="FF0000"/>
                </a:solidFill>
                <a:latin typeface="+mj-lt"/>
                <a:cs typeface="Times New Roman" pitchFamily="18" charset="0"/>
              </a:rPr>
              <a:t>làm</a:t>
            </a:r>
            <a:r>
              <a:rPr lang="en-US" sz="5200" b="1" dirty="0" smtClean="0">
                <a:solidFill>
                  <a:srgbClr val="FF0000"/>
                </a:solidFill>
                <a:latin typeface="+mj-lt"/>
                <a:cs typeface="Times New Roman" pitchFamily="18" charset="0"/>
              </a:rPr>
              <a:t> </a:t>
            </a:r>
            <a:r>
              <a:rPr lang="en-US" sz="5200" b="1" dirty="0" err="1" smtClean="0">
                <a:solidFill>
                  <a:srgbClr val="FF0000"/>
                </a:solidFill>
                <a:latin typeface="+mj-lt"/>
                <a:cs typeface="Times New Roman" pitchFamily="18" charset="0"/>
              </a:rPr>
              <a:t>gì</a:t>
            </a:r>
            <a:r>
              <a:rPr lang="en-US" sz="5200" b="1" dirty="0" smtClean="0">
                <a:solidFill>
                  <a:srgbClr val="FF0000"/>
                </a:solidFill>
                <a:latin typeface="+mj-lt"/>
                <a:cs typeface="Times New Roman" pitchFamily="18" charset="0"/>
              </a:rPr>
              <a:t> ?</a:t>
            </a:r>
            <a:endParaRPr lang="vi-VN" sz="5200" b="1" dirty="0" smtClean="0">
              <a:solidFill>
                <a:srgbClr val="FF0000"/>
              </a:solidFill>
              <a:latin typeface="+mj-lt"/>
              <a:cs typeface="Times New Roman" pitchFamily="18" charset="0"/>
            </a:endParaRPr>
          </a:p>
        </p:txBody>
      </p:sp>
    </p:spTree>
    <p:extLst>
      <p:ext uri="{BB962C8B-B14F-4D97-AF65-F5344CB8AC3E}">
        <p14:creationId xmlns:p14="http://schemas.microsoft.com/office/powerpoint/2010/main" xmlns="" val="3592039307"/>
      </p:ext>
    </p:extLst>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304800" y="762000"/>
            <a:ext cx="8534400" cy="6019800"/>
          </a:xfrm>
        </p:spPr>
        <p:txBody>
          <a:bodyPr>
            <a:normAutofit/>
          </a:bodyPr>
          <a:lstStyle/>
          <a:p>
            <a:pPr marL="0" indent="0">
              <a:buNone/>
            </a:pPr>
            <a:r>
              <a:rPr lang="vi-VN" smtClean="0">
                <a:latin typeface="Times New Roman" pitchFamily="18" charset="0"/>
                <a:cs typeface="Times New Roman" pitchFamily="18" charset="0"/>
              </a:rPr>
              <a:t>             </a:t>
            </a:r>
            <a:endParaRPr lang="vi-VN" b="1" dirty="0" smtClean="0">
              <a:solidFill>
                <a:srgbClr val="FF0000"/>
              </a:solidFill>
              <a:latin typeface="+mj-lt"/>
            </a:endParaRPr>
          </a:p>
          <a:p>
            <a:pPr marL="0" indent="0">
              <a:buNone/>
            </a:pPr>
            <a:r>
              <a:rPr lang="en-US" b="1" smtClean="0">
                <a:solidFill>
                  <a:srgbClr val="FF0000"/>
                </a:solidFill>
                <a:latin typeface="Times New Roman" pitchFamily="18" charset="0"/>
                <a:cs typeface="Times New Roman" pitchFamily="18" charset="0"/>
              </a:rPr>
              <a:t>Nhớ lại bài trước</a:t>
            </a:r>
            <a:r>
              <a:rPr lang="vi-VN" b="1" smtClean="0">
                <a:solidFill>
                  <a:srgbClr val="FF0000"/>
                </a:solidFill>
                <a:latin typeface="Times New Roman" pitchFamily="18" charset="0"/>
                <a:cs typeface="Times New Roman" pitchFamily="18" charset="0"/>
              </a:rPr>
              <a:t>:</a:t>
            </a:r>
            <a:endParaRPr lang="vi-VN" b="1" dirty="0" smtClean="0">
              <a:solidFill>
                <a:srgbClr val="FF0000"/>
              </a:solidFill>
              <a:latin typeface="Times New Roman" pitchFamily="18" charset="0"/>
              <a:cs typeface="Times New Roman" pitchFamily="18" charset="0"/>
            </a:endParaRPr>
          </a:p>
          <a:p>
            <a:pPr marL="0" indent="0">
              <a:buNone/>
            </a:pPr>
            <a:r>
              <a:rPr lang="vi-VN" b="1" dirty="0" smtClean="0">
                <a:latin typeface="Times New Roman" pitchFamily="18" charset="0"/>
                <a:cs typeface="Times New Roman" pitchFamily="18" charset="0"/>
              </a:rPr>
              <a:t>Đánh </a:t>
            </a:r>
            <a:r>
              <a:rPr lang="vi-VN" b="1" dirty="0" smtClean="0">
                <a:solidFill>
                  <a:srgbClr val="FF0000"/>
                </a:solidFill>
                <a:latin typeface="Times New Roman" pitchFamily="18" charset="0"/>
                <a:cs typeface="Times New Roman" pitchFamily="18" charset="0"/>
              </a:rPr>
              <a:t>+</a:t>
            </a:r>
            <a:r>
              <a:rPr lang="vi-VN" b="1" dirty="0" smtClean="0">
                <a:latin typeface="Times New Roman" pitchFamily="18" charset="0"/>
                <a:cs typeface="Times New Roman" pitchFamily="18" charset="0"/>
              </a:rPr>
              <a:t> vào ô trống trước những việc làm cần thiết khi nói chuyện qua điện thoại</a:t>
            </a:r>
            <a:r>
              <a:rPr lang="vi-VN" b="1" dirty="0" smtClean="0">
                <a:solidFill>
                  <a:srgbClr val="FF0000"/>
                </a:solidFill>
                <a:latin typeface="Times New Roman" pitchFamily="18" charset="0"/>
                <a:cs typeface="Times New Roman" pitchFamily="18" charset="0"/>
              </a:rPr>
              <a:t>.</a:t>
            </a:r>
          </a:p>
          <a:p>
            <a:pPr marL="0" indent="0">
              <a:buNone/>
            </a:pPr>
            <a:r>
              <a:rPr lang="vi-VN" b="1" dirty="0" smtClean="0">
                <a:latin typeface="Times New Roman" pitchFamily="18" charset="0"/>
                <a:cs typeface="Times New Roman" pitchFamily="18" charset="0"/>
              </a:rPr>
              <a:t>      a/ Nói năng lễ phép , có thưa gửi</a:t>
            </a:r>
          </a:p>
          <a:p>
            <a:pPr marL="0" indent="0">
              <a:buNone/>
            </a:pPr>
            <a:r>
              <a:rPr lang="vi-VN" b="1" dirty="0" smtClean="0">
                <a:latin typeface="Times New Roman" pitchFamily="18" charset="0"/>
                <a:cs typeface="Times New Roman" pitchFamily="18" charset="0"/>
              </a:rPr>
              <a:t>      b/ Nói trống không</a:t>
            </a:r>
          </a:p>
          <a:p>
            <a:pPr marL="0" indent="0">
              <a:buNone/>
            </a:pPr>
            <a:r>
              <a:rPr lang="vi-VN" b="1" dirty="0" smtClean="0">
                <a:latin typeface="Times New Roman" pitchFamily="18" charset="0"/>
                <a:cs typeface="Times New Roman" pitchFamily="18" charset="0"/>
              </a:rPr>
              <a:t>      c/ Nói ngắn gọn</a:t>
            </a:r>
          </a:p>
          <a:p>
            <a:pPr marL="0" indent="0">
              <a:buNone/>
            </a:pPr>
            <a:r>
              <a:rPr lang="vi-VN" b="1" dirty="0" smtClean="0">
                <a:latin typeface="Times New Roman" pitchFamily="18" charset="0"/>
                <a:cs typeface="Times New Roman" pitchFamily="18" charset="0"/>
              </a:rPr>
              <a:t>      d/ Nói năng rõ ràng, mạch lạc</a:t>
            </a:r>
          </a:p>
          <a:p>
            <a:pPr marL="0" indent="0">
              <a:buNone/>
            </a:pPr>
            <a:r>
              <a:rPr lang="vi-VN" b="1" dirty="0" smtClean="0">
                <a:latin typeface="Times New Roman" pitchFamily="18" charset="0"/>
                <a:cs typeface="Times New Roman" pitchFamily="18" charset="0"/>
              </a:rPr>
              <a:t>      đ/ Hét vào máy điện thoại</a:t>
            </a:r>
          </a:p>
          <a:p>
            <a:pPr marL="0" indent="0">
              <a:buNone/>
            </a:pPr>
            <a:r>
              <a:rPr lang="vi-VN" b="1" dirty="0" smtClean="0">
                <a:latin typeface="Times New Roman" pitchFamily="18" charset="0"/>
                <a:cs typeface="Times New Roman" pitchFamily="18" charset="0"/>
              </a:rPr>
              <a:t>       e/ Nhấc và đặt điện thoại nhẹ nhàng</a:t>
            </a:r>
          </a:p>
          <a:p>
            <a:pPr marL="0" indent="0">
              <a:buNone/>
            </a:pPr>
            <a:endParaRPr lang="en-US" b="1" dirty="0">
              <a:solidFill>
                <a:srgbClr val="FF0000"/>
              </a:solidFill>
              <a:latin typeface="Times New Roman" pitchFamily="18" charset="0"/>
              <a:cs typeface="Times New Roman" pitchFamily="18" charset="0"/>
            </a:endParaRPr>
          </a:p>
        </p:txBody>
      </p:sp>
      <p:sp>
        <p:nvSpPr>
          <p:cNvPr id="5" name="Rectangle 4"/>
          <p:cNvSpPr/>
          <p:nvPr/>
        </p:nvSpPr>
        <p:spPr>
          <a:xfrm>
            <a:off x="410308" y="2983522"/>
            <a:ext cx="533400" cy="457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vi-VN" sz="2800" b="1" dirty="0">
                <a:solidFill>
                  <a:srgbClr val="FF0000"/>
                </a:solidFill>
                <a:latin typeface="+mj-lt"/>
              </a:rPr>
              <a:t>+</a:t>
            </a:r>
            <a:endParaRPr lang="en-US" sz="2800" b="1" dirty="0">
              <a:solidFill>
                <a:srgbClr val="FF0000"/>
              </a:solidFill>
              <a:latin typeface="+mj-lt"/>
            </a:endParaRPr>
          </a:p>
        </p:txBody>
      </p:sp>
      <p:sp>
        <p:nvSpPr>
          <p:cNvPr id="6" name="Rectangle 5"/>
          <p:cNvSpPr/>
          <p:nvPr/>
        </p:nvSpPr>
        <p:spPr>
          <a:xfrm>
            <a:off x="392723" y="4191000"/>
            <a:ext cx="533400" cy="457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rgbClr val="FF0000"/>
              </a:solidFill>
              <a:latin typeface="Times New Roman" pitchFamily="18" charset="0"/>
              <a:cs typeface="Times New Roman" pitchFamily="18" charset="0"/>
            </a:endParaRPr>
          </a:p>
        </p:txBody>
      </p:sp>
      <p:sp>
        <p:nvSpPr>
          <p:cNvPr id="7" name="Rectangle 6"/>
          <p:cNvSpPr/>
          <p:nvPr/>
        </p:nvSpPr>
        <p:spPr>
          <a:xfrm>
            <a:off x="410308" y="4841631"/>
            <a:ext cx="533400" cy="457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vi-VN" sz="2800" b="1" dirty="0">
                <a:solidFill>
                  <a:srgbClr val="FF0000"/>
                </a:solidFill>
                <a:latin typeface="+mj-lt"/>
              </a:rPr>
              <a:t>+</a:t>
            </a:r>
            <a:endParaRPr lang="en-US" sz="2800" b="1" dirty="0">
              <a:solidFill>
                <a:srgbClr val="FF0000"/>
              </a:solidFill>
              <a:latin typeface="+mj-lt"/>
            </a:endParaRPr>
          </a:p>
        </p:txBody>
      </p:sp>
      <p:sp>
        <p:nvSpPr>
          <p:cNvPr id="8" name="Rectangle 7"/>
          <p:cNvSpPr/>
          <p:nvPr/>
        </p:nvSpPr>
        <p:spPr>
          <a:xfrm>
            <a:off x="419100" y="5486400"/>
            <a:ext cx="533400" cy="457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rgbClr val="FF0000"/>
              </a:solidFill>
              <a:latin typeface="Times New Roman" pitchFamily="18" charset="0"/>
              <a:cs typeface="Times New Roman" pitchFamily="18" charset="0"/>
            </a:endParaRPr>
          </a:p>
        </p:txBody>
      </p:sp>
      <p:sp>
        <p:nvSpPr>
          <p:cNvPr id="9" name="Rectangle 8"/>
          <p:cNvSpPr/>
          <p:nvPr/>
        </p:nvSpPr>
        <p:spPr>
          <a:xfrm>
            <a:off x="410308" y="6172200"/>
            <a:ext cx="533400" cy="457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vi-VN" sz="2800" b="1" dirty="0">
                <a:solidFill>
                  <a:srgbClr val="FF0000"/>
                </a:solidFill>
                <a:latin typeface="+mj-lt"/>
              </a:rPr>
              <a:t>+</a:t>
            </a:r>
            <a:endParaRPr lang="en-US" sz="2800" b="1" dirty="0">
              <a:solidFill>
                <a:srgbClr val="FF0000"/>
              </a:solidFill>
              <a:latin typeface="+mj-lt"/>
            </a:endParaRPr>
          </a:p>
        </p:txBody>
      </p:sp>
      <p:sp>
        <p:nvSpPr>
          <p:cNvPr id="10" name="Rectangle 9"/>
          <p:cNvSpPr/>
          <p:nvPr/>
        </p:nvSpPr>
        <p:spPr>
          <a:xfrm>
            <a:off x="392723" y="3581400"/>
            <a:ext cx="533400" cy="457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rgbClr val="FF0000"/>
              </a:solidFill>
              <a:latin typeface="+mj-lt"/>
            </a:endParaRPr>
          </a:p>
        </p:txBody>
      </p:sp>
    </p:spTree>
    <p:extLst>
      <p:ext uri="{BB962C8B-B14F-4D97-AF65-F5344CB8AC3E}">
        <p14:creationId xmlns:p14="http://schemas.microsoft.com/office/powerpoint/2010/main" xmlns="" val="1058075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ipe(down)">
                                      <p:cBhvr>
                                        <p:cTn id="25" dur="500"/>
                                        <p:tgtEl>
                                          <p:spTgt spid="3">
                                            <p:txEl>
                                              <p:pRg st="6" end="6"/>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wipe(down)">
                                      <p:cBhvr>
                                        <p:cTn id="28" dur="500"/>
                                        <p:tgtEl>
                                          <p:spTgt spid="3">
                                            <p:txEl>
                                              <p:pRg st="7" end="7"/>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wipe(down)">
                                      <p:cBhvr>
                                        <p:cTn id="31" dur="500"/>
                                        <p:tgtEl>
                                          <p:spTgt spid="3">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5">
                                            <p:txEl>
                                              <p:pRg st="0" end="0"/>
                                            </p:txEl>
                                          </p:spTgt>
                                        </p:tgtEl>
                                        <p:attrNameLst>
                                          <p:attrName>style.visibility</p:attrName>
                                        </p:attrNameLst>
                                      </p:cBhvr>
                                      <p:to>
                                        <p:strVal val="visible"/>
                                      </p:to>
                                    </p:set>
                                    <p:anim calcmode="lin" valueType="num">
                                      <p:cBhvr additive="base">
                                        <p:cTn id="36"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7">
                                            <p:txEl>
                                              <p:pRg st="0" end="0"/>
                                            </p:txEl>
                                          </p:spTgt>
                                        </p:tgtEl>
                                        <p:attrNameLst>
                                          <p:attrName>style.visibility</p:attrName>
                                        </p:attrNameLst>
                                      </p:cBhvr>
                                      <p:to>
                                        <p:strVal val="visible"/>
                                      </p:to>
                                    </p:set>
                                    <p:anim calcmode="lin" valueType="num">
                                      <p:cBhvr additive="base">
                                        <p:cTn id="42"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9">
                                            <p:txEl>
                                              <p:pRg st="0" end="0"/>
                                            </p:txEl>
                                          </p:spTgt>
                                        </p:tgtEl>
                                        <p:attrNameLst>
                                          <p:attrName>style.visibility</p:attrName>
                                        </p:attrNameLst>
                                      </p:cBhvr>
                                      <p:to>
                                        <p:strVal val="visible"/>
                                      </p:to>
                                    </p:set>
                                    <p:anim calcmode="lin" valueType="num">
                                      <p:cBhvr additive="base">
                                        <p:cTn id="48"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vi-VN" b="1" smtClean="0">
                <a:latin typeface="Times New Roman" pitchFamily="18" charset="0"/>
                <a:cs typeface="Times New Roman" pitchFamily="18" charset="0"/>
              </a:rPr>
              <a:t>Thứ </a:t>
            </a:r>
            <a:r>
              <a:rPr lang="en-US" b="1" smtClean="0">
                <a:latin typeface="Times New Roman" pitchFamily="18" charset="0"/>
                <a:cs typeface="Times New Roman" pitchFamily="18" charset="0"/>
              </a:rPr>
              <a:t>hai </a:t>
            </a:r>
            <a:r>
              <a:rPr lang="vi-VN" b="1" smtClean="0">
                <a:latin typeface="Times New Roman" pitchFamily="18" charset="0"/>
                <a:cs typeface="Times New Roman" pitchFamily="18" charset="0"/>
              </a:rPr>
              <a:t>ngày </a:t>
            </a:r>
            <a:r>
              <a:rPr lang="en-US" b="1" smtClean="0">
                <a:latin typeface="Times New Roman" pitchFamily="18" charset="0"/>
                <a:cs typeface="Times New Roman" pitchFamily="18" charset="0"/>
              </a:rPr>
              <a:t>15</a:t>
            </a:r>
            <a:r>
              <a:rPr lang="vi-VN" b="1" smtClean="0">
                <a:latin typeface="Times New Roman" pitchFamily="18" charset="0"/>
                <a:cs typeface="Times New Roman" pitchFamily="18" charset="0"/>
              </a:rPr>
              <a:t> tháng 3 năm 2021</a:t>
            </a:r>
            <a:endParaRPr lang="en-US"/>
          </a:p>
        </p:txBody>
      </p:sp>
      <p:sp>
        <p:nvSpPr>
          <p:cNvPr id="3" name="Content Placeholder 2"/>
          <p:cNvSpPr>
            <a:spLocks noGrp="1"/>
          </p:cNvSpPr>
          <p:nvPr>
            <p:ph idx="1"/>
          </p:nvPr>
        </p:nvSpPr>
        <p:spPr/>
        <p:txBody>
          <a:bodyPr/>
          <a:lstStyle/>
          <a:p>
            <a:r>
              <a:rPr lang="en-US" smtClean="0">
                <a:latin typeface="Times New Roman" pitchFamily="18" charset="0"/>
                <a:cs typeface="Times New Roman" pitchFamily="18" charset="0"/>
              </a:rPr>
              <a:t>                         </a:t>
            </a:r>
            <a:r>
              <a:rPr lang="vi-VN" smtClean="0">
                <a:latin typeface="Times New Roman" pitchFamily="18" charset="0"/>
                <a:cs typeface="Times New Roman" pitchFamily="18" charset="0"/>
              </a:rPr>
              <a:t> </a:t>
            </a:r>
            <a:r>
              <a:rPr lang="vi-VN" b="1" u="sng" smtClean="0">
                <a:solidFill>
                  <a:srgbClr val="FF0000"/>
                </a:solidFill>
                <a:latin typeface="Times New Roman" pitchFamily="18" charset="0"/>
                <a:cs typeface="Times New Roman" pitchFamily="18" charset="0"/>
              </a:rPr>
              <a:t>Đạo đức</a:t>
            </a:r>
            <a:endParaRPr lang="en-US"/>
          </a:p>
        </p:txBody>
      </p:sp>
      <p:sp>
        <p:nvSpPr>
          <p:cNvPr id="6" name="TextBox 5"/>
          <p:cNvSpPr txBox="1"/>
          <p:nvPr/>
        </p:nvSpPr>
        <p:spPr>
          <a:xfrm>
            <a:off x="0" y="2057400"/>
            <a:ext cx="8077200" cy="707886"/>
          </a:xfrm>
          <a:prstGeom prst="rect">
            <a:avLst/>
          </a:prstGeom>
          <a:noFill/>
        </p:spPr>
        <p:txBody>
          <a:bodyPr wrap="square" rtlCol="0">
            <a:spAutoFit/>
          </a:bodyPr>
          <a:lstStyle/>
          <a:p>
            <a:r>
              <a:rPr lang="en-US" sz="4000" b="1" smtClean="0">
                <a:solidFill>
                  <a:srgbClr val="FF0000"/>
                </a:solidFill>
                <a:latin typeface="Times New Roman" pitchFamily="18" charset="0"/>
                <a:cs typeface="Times New Roman" pitchFamily="18" charset="0"/>
              </a:rPr>
              <a:t>      </a:t>
            </a:r>
            <a:r>
              <a:rPr lang="vi-VN" sz="3200" b="1" smtClean="0">
                <a:solidFill>
                  <a:srgbClr val="FF0000"/>
                </a:solidFill>
                <a:latin typeface="Times New Roman" pitchFamily="18" charset="0"/>
                <a:cs typeface="Times New Roman" pitchFamily="18" charset="0"/>
              </a:rPr>
              <a:t>Lịch sự khi đến nhà người khác</a:t>
            </a:r>
            <a:r>
              <a:rPr lang="en-US" sz="3200" b="1" smtClean="0">
                <a:solidFill>
                  <a:srgbClr val="FF0000"/>
                </a:solidFill>
                <a:latin typeface="Times New Roman" pitchFamily="18" charset="0"/>
                <a:cs typeface="Times New Roman" pitchFamily="18" charset="0"/>
              </a:rPr>
              <a:t> ( Tiết 1)</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sz="3600" b="1" dirty="0"/>
          </a:p>
        </p:txBody>
      </p:sp>
      <p:sp>
        <p:nvSpPr>
          <p:cNvPr id="3" name="Content Placeholder 2"/>
          <p:cNvSpPr>
            <a:spLocks noGrp="1"/>
          </p:cNvSpPr>
          <p:nvPr>
            <p:ph idx="1"/>
          </p:nvPr>
        </p:nvSpPr>
        <p:spPr>
          <a:xfrm>
            <a:off x="381000" y="685800"/>
            <a:ext cx="8229600" cy="5287963"/>
          </a:xfrm>
        </p:spPr>
        <p:txBody>
          <a:bodyPr/>
          <a:lstStyle/>
          <a:p>
            <a:pPr marL="0" indent="0">
              <a:buNone/>
            </a:pPr>
            <a:endParaRPr lang="vi-VN" sz="3600" b="1" u="sng" dirty="0" smtClean="0">
              <a:latin typeface="Times New Roman" pitchFamily="18" charset="0"/>
              <a:cs typeface="Times New Roman" pitchFamily="18" charset="0"/>
            </a:endParaRPr>
          </a:p>
          <a:p>
            <a:pPr marL="0" indent="0">
              <a:buNone/>
            </a:pPr>
            <a:r>
              <a:rPr lang="vi-VN" sz="3600" b="1" dirty="0" smtClean="0">
                <a:latin typeface="Times New Roman" pitchFamily="18" charset="0"/>
                <a:cs typeface="Times New Roman" pitchFamily="18" charset="0"/>
              </a:rPr>
              <a:t> </a:t>
            </a:r>
            <a:r>
              <a:rPr lang="vi-VN" sz="3600" b="1" u="sng" dirty="0" smtClean="0">
                <a:latin typeface="Times New Roman" pitchFamily="18" charset="0"/>
                <a:cs typeface="Times New Roman" pitchFamily="18" charset="0"/>
              </a:rPr>
              <a:t>Hoạt </a:t>
            </a:r>
            <a:r>
              <a:rPr lang="vi-VN" sz="3600" b="1" u="sng" smtClean="0">
                <a:latin typeface="Times New Roman" pitchFamily="18" charset="0"/>
                <a:cs typeface="Times New Roman" pitchFamily="18" charset="0"/>
              </a:rPr>
              <a:t>động </a:t>
            </a:r>
            <a:r>
              <a:rPr lang="vi-VN" sz="3600" b="1" u="sng" smtClean="0">
                <a:latin typeface="Times New Roman" pitchFamily="18" charset="0"/>
                <a:cs typeface="Times New Roman" pitchFamily="18" charset="0"/>
              </a:rPr>
              <a:t>1</a:t>
            </a:r>
            <a:r>
              <a:rPr lang="en-US" sz="3600" b="1" u="sng" smtClean="0">
                <a:latin typeface="Times New Roman" pitchFamily="18" charset="0"/>
                <a:cs typeface="Times New Roman" pitchFamily="18" charset="0"/>
              </a:rPr>
              <a:t>:</a:t>
            </a:r>
            <a:r>
              <a:rPr lang="en-US" b="1" smtClean="0">
                <a:latin typeface="Times New Roman" pitchFamily="18" charset="0"/>
                <a:cs typeface="Times New Roman" pitchFamily="18" charset="0"/>
              </a:rPr>
              <a:t>THẢO </a:t>
            </a:r>
            <a:r>
              <a:rPr lang="en-US" b="1" smtClean="0">
                <a:latin typeface="Times New Roman" pitchFamily="18" charset="0"/>
                <a:cs typeface="Times New Roman" pitchFamily="18" charset="0"/>
              </a:rPr>
              <a:t>LUẬN, PHÂN TÍCH</a:t>
            </a:r>
            <a:endParaRPr lang="vi-VN" b="1" dirty="0" smtClean="0">
              <a:latin typeface="Times New Roman" pitchFamily="18" charset="0"/>
              <a:cs typeface="Times New Roman" pitchFamily="18" charset="0"/>
            </a:endParaRPr>
          </a:p>
          <a:p>
            <a:pPr marL="0" indent="0">
              <a:buNone/>
            </a:pPr>
            <a:r>
              <a:rPr lang="vi-VN" sz="3600" b="1" dirty="0" smtClean="0">
                <a:solidFill>
                  <a:srgbClr val="FF0000"/>
                </a:solidFill>
                <a:latin typeface="Times New Roman" pitchFamily="18" charset="0"/>
                <a:cs typeface="Times New Roman" pitchFamily="18" charset="0"/>
              </a:rPr>
              <a:t>  </a:t>
            </a:r>
            <a:r>
              <a:rPr lang="vi-VN" sz="3600" b="1" smtClean="0">
                <a:solidFill>
                  <a:srgbClr val="FF0000"/>
                </a:solidFill>
                <a:latin typeface="Times New Roman" pitchFamily="18" charset="0"/>
                <a:cs typeface="Times New Roman" pitchFamily="18" charset="0"/>
              </a:rPr>
              <a:t>Kể </a:t>
            </a:r>
            <a:r>
              <a:rPr lang="vi-VN" sz="3600" b="1" smtClean="0">
                <a:solidFill>
                  <a:srgbClr val="FF0000"/>
                </a:solidFill>
                <a:latin typeface="Times New Roman" pitchFamily="18" charset="0"/>
                <a:cs typeface="Times New Roman" pitchFamily="18" charset="0"/>
              </a:rPr>
              <a:t>chuyện</a:t>
            </a:r>
            <a:r>
              <a:rPr lang="en-US" sz="3600" b="1" smtClean="0">
                <a:solidFill>
                  <a:srgbClr val="FF0000"/>
                </a:solidFill>
                <a:latin typeface="Times New Roman" pitchFamily="18" charset="0"/>
                <a:cs typeface="Times New Roman" pitchFamily="18" charset="0"/>
              </a:rPr>
              <a:t>: “</a:t>
            </a:r>
            <a:r>
              <a:rPr lang="vi-VN" sz="3600" b="1" smtClean="0">
                <a:solidFill>
                  <a:srgbClr val="FF0000"/>
                </a:solidFill>
                <a:latin typeface="Times New Roman" pitchFamily="18" charset="0"/>
                <a:cs typeface="Times New Roman" pitchFamily="18" charset="0"/>
              </a:rPr>
              <a:t> </a:t>
            </a:r>
            <a:r>
              <a:rPr lang="vi-VN" sz="3600" b="1" dirty="0" smtClean="0">
                <a:solidFill>
                  <a:srgbClr val="FF0000"/>
                </a:solidFill>
                <a:latin typeface="Times New Roman" pitchFamily="18" charset="0"/>
                <a:cs typeface="Times New Roman" pitchFamily="18" charset="0"/>
              </a:rPr>
              <a:t>Đến chơi </a:t>
            </a:r>
            <a:r>
              <a:rPr lang="vi-VN" sz="3600" b="1" smtClean="0">
                <a:solidFill>
                  <a:srgbClr val="FF0000"/>
                </a:solidFill>
                <a:latin typeface="Times New Roman" pitchFamily="18" charset="0"/>
                <a:cs typeface="Times New Roman" pitchFamily="18" charset="0"/>
              </a:rPr>
              <a:t>nhà </a:t>
            </a:r>
            <a:r>
              <a:rPr lang="vi-VN" sz="3600" b="1" smtClean="0">
                <a:solidFill>
                  <a:srgbClr val="FF0000"/>
                </a:solidFill>
                <a:latin typeface="Times New Roman" pitchFamily="18" charset="0"/>
                <a:cs typeface="Times New Roman" pitchFamily="18" charset="0"/>
              </a:rPr>
              <a:t>bạn</a:t>
            </a:r>
            <a:r>
              <a:rPr lang="en-US" sz="3600" b="1" smtClean="0">
                <a:solidFill>
                  <a:srgbClr val="FF0000"/>
                </a:solidFill>
                <a:latin typeface="Times New Roman" pitchFamily="18" charset="0"/>
                <a:cs typeface="Times New Roman" pitchFamily="18" charset="0"/>
              </a:rPr>
              <a:t>”</a:t>
            </a:r>
            <a:endParaRPr lang="vi-VN"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9186987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7200" y="2642458"/>
            <a:ext cx="8229600" cy="11460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7200" y="838200"/>
            <a:ext cx="8329245" cy="426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57200" y="304800"/>
            <a:ext cx="8329245" cy="5943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76530037"/>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vi-VN" sz="3600" b="1" dirty="0" smtClean="0">
                <a:solidFill>
                  <a:srgbClr val="FF0000"/>
                </a:solidFill>
                <a:latin typeface="Times New Roman" pitchFamily="18" charset="0"/>
                <a:cs typeface="Times New Roman" pitchFamily="18" charset="0"/>
              </a:rPr>
              <a:t>Đến chơi nhà bạn</a:t>
            </a:r>
            <a:endParaRPr lang="en-US" sz="3600"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228600" y="1600201"/>
            <a:ext cx="8763000" cy="4267200"/>
          </a:xfrm>
        </p:spPr>
        <p:txBody>
          <a:bodyPr>
            <a:normAutofit/>
          </a:bodyPr>
          <a:lstStyle/>
          <a:p>
            <a:pPr marL="0" indent="0">
              <a:buNone/>
            </a:pPr>
            <a:r>
              <a:rPr lang="vi-VN" sz="3600" b="1" u="sng" dirty="0" smtClean="0">
                <a:latin typeface="+mj-lt"/>
              </a:rPr>
              <a:t>Câu hỏi </a:t>
            </a:r>
            <a:r>
              <a:rPr lang="vi-VN" sz="3600" b="1" u="sng" smtClean="0">
                <a:latin typeface="+mj-lt"/>
              </a:rPr>
              <a:t>thảo luận</a:t>
            </a:r>
            <a:r>
              <a:rPr lang="en-US" sz="3600" b="1" dirty="0" smtClean="0">
                <a:latin typeface="+mj-lt"/>
              </a:rPr>
              <a:t>:</a:t>
            </a:r>
            <a:endParaRPr lang="vi-VN" sz="3600" b="1" dirty="0" smtClean="0">
              <a:latin typeface="+mj-lt"/>
            </a:endParaRPr>
          </a:p>
          <a:p>
            <a:pPr marL="0" indent="0">
              <a:buNone/>
            </a:pPr>
            <a:r>
              <a:rPr lang="vi-VN" sz="3600" b="1" dirty="0" smtClean="0">
                <a:solidFill>
                  <a:srgbClr val="FF0000"/>
                </a:solidFill>
                <a:latin typeface="+mj-lt"/>
              </a:rPr>
              <a:t>1.Mẹ bạn Toàn đã nhắc nhở Dũng điều gì ?</a:t>
            </a:r>
          </a:p>
          <a:p>
            <a:pPr marL="0" indent="0">
              <a:buNone/>
            </a:pPr>
            <a:r>
              <a:rPr lang="vi-VN" sz="3600" b="1" dirty="0" smtClean="0">
                <a:solidFill>
                  <a:srgbClr val="FF0000"/>
                </a:solidFill>
                <a:latin typeface="+mj-lt"/>
              </a:rPr>
              <a:t>2.Sau khi được nhắc nhở, bạn Dũng có thái độ cử chỉ như thế nào ?</a:t>
            </a:r>
          </a:p>
          <a:p>
            <a:pPr marL="0" indent="0">
              <a:buNone/>
            </a:pPr>
            <a:r>
              <a:rPr lang="vi-VN" sz="3600" b="1" dirty="0" smtClean="0">
                <a:solidFill>
                  <a:srgbClr val="FF0000"/>
                </a:solidFill>
                <a:latin typeface="+mj-lt"/>
              </a:rPr>
              <a:t>3.Trước cử chỉ và hành vi của Dũng, mẹ Toàn Đã có thái độ gì ?</a:t>
            </a:r>
            <a:endParaRPr lang="en-US" sz="3600" b="1" dirty="0">
              <a:solidFill>
                <a:srgbClr val="FF0000"/>
              </a:solidFill>
              <a:latin typeface="+mj-lt"/>
            </a:endParaRPr>
          </a:p>
        </p:txBody>
      </p:sp>
    </p:spTree>
    <p:extLst>
      <p:ext uri="{BB962C8B-B14F-4D97-AF65-F5344CB8AC3E}">
        <p14:creationId xmlns:p14="http://schemas.microsoft.com/office/powerpoint/2010/main" xmlns="" val="104295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par>
                                <p:cTn id="13" presetID="21" presetClass="entr" presetSubtype="1"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heel(1)">
                                      <p:cBhvr>
                                        <p:cTn id="15" dur="2000"/>
                                        <p:tgtEl>
                                          <p:spTgt spid="3">
                                            <p:txEl>
                                              <p:pRg st="1" end="1"/>
                                            </p:txEl>
                                          </p:spTgt>
                                        </p:tgtEl>
                                      </p:cBhvr>
                                    </p:animEffect>
                                  </p:childTnLst>
                                </p:cTn>
                              </p:par>
                              <p:par>
                                <p:cTn id="16" presetID="21" presetClass="entr" presetSubtype="1"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heel(1)">
                                      <p:cBhvr>
                                        <p:cTn id="18" dur="2000"/>
                                        <p:tgtEl>
                                          <p:spTgt spid="3">
                                            <p:txEl>
                                              <p:pRg st="2" end="2"/>
                                            </p:txEl>
                                          </p:spTgt>
                                        </p:tgtEl>
                                      </p:cBhvr>
                                    </p:animEffect>
                                  </p:childTnLst>
                                </p:cTn>
                              </p:par>
                              <p:par>
                                <p:cTn id="19" presetID="21" presetClass="entr" presetSubtype="1"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heel(1)">
                                      <p:cBhvr>
                                        <p:cTn id="21"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vi-VN" sz="3600" b="1" dirty="0" smtClean="0">
                <a:solidFill>
                  <a:srgbClr val="FF0000"/>
                </a:solidFill>
                <a:latin typeface="Times New Roman" pitchFamily="18" charset="0"/>
                <a:cs typeface="Times New Roman" pitchFamily="18" charset="0"/>
              </a:rPr>
              <a:t>1. Mẹ Toàn đã nhắc nhở Dũng điều gì ?</a:t>
            </a:r>
            <a:endParaRPr lang="en-US" sz="3600"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838200" y="1295400"/>
            <a:ext cx="7772400" cy="4830763"/>
          </a:xfrm>
        </p:spPr>
        <p:txBody>
          <a:bodyPr>
            <a:normAutofit/>
          </a:bodyPr>
          <a:lstStyle/>
          <a:p>
            <a:pPr marL="0" indent="0">
              <a:buNone/>
            </a:pPr>
            <a:r>
              <a:rPr lang="en-US" sz="3600" b="1" smtClean="0">
                <a:solidFill>
                  <a:schemeClr val="tx2">
                    <a:lumMod val="50000"/>
                  </a:schemeClr>
                </a:solidFill>
                <a:latin typeface="Times New Roman" pitchFamily="18" charset="0"/>
                <a:cs typeface="Times New Roman" pitchFamily="18" charset="0"/>
              </a:rPr>
              <a:t>   </a:t>
            </a:r>
            <a:r>
              <a:rPr lang="vi-VN" sz="3600" b="1" smtClean="0">
                <a:solidFill>
                  <a:schemeClr val="tx2">
                    <a:lumMod val="50000"/>
                  </a:schemeClr>
                </a:solidFill>
                <a:latin typeface="Times New Roman" pitchFamily="18" charset="0"/>
                <a:cs typeface="Times New Roman" pitchFamily="18" charset="0"/>
              </a:rPr>
              <a:t>Mẹ </a:t>
            </a:r>
            <a:r>
              <a:rPr lang="vi-VN" sz="3600" b="1" dirty="0" smtClean="0">
                <a:solidFill>
                  <a:schemeClr val="tx2">
                    <a:lumMod val="50000"/>
                  </a:schemeClr>
                </a:solidFill>
                <a:latin typeface="Times New Roman" pitchFamily="18" charset="0"/>
                <a:cs typeface="Times New Roman" pitchFamily="18" charset="0"/>
              </a:rPr>
              <a:t>Toàn đã nhắc nhở Dũng :</a:t>
            </a:r>
          </a:p>
          <a:p>
            <a:pPr marL="0" indent="0">
              <a:buNone/>
            </a:pPr>
            <a:r>
              <a:rPr lang="vi-VN" sz="3600" b="1" dirty="0" smtClean="0">
                <a:solidFill>
                  <a:schemeClr val="tx2">
                    <a:lumMod val="50000"/>
                  </a:schemeClr>
                </a:solidFill>
                <a:latin typeface="Times New Roman" pitchFamily="18" charset="0"/>
                <a:cs typeface="Times New Roman" pitchFamily="18" charset="0"/>
              </a:rPr>
              <a:t>- Nhớ gõ cửa hoặc bấm chuông.</a:t>
            </a:r>
          </a:p>
          <a:p>
            <a:pPr marL="0" indent="0">
              <a:buNone/>
            </a:pPr>
            <a:r>
              <a:rPr lang="vi-VN" sz="3600" b="1" dirty="0" smtClean="0">
                <a:solidFill>
                  <a:schemeClr val="tx2">
                    <a:lumMod val="50000"/>
                  </a:schemeClr>
                </a:solidFill>
                <a:latin typeface="Times New Roman" pitchFamily="18" charset="0"/>
                <a:cs typeface="Times New Roman" pitchFamily="18" charset="0"/>
              </a:rPr>
              <a:t>- Phải chào hỏi người lớn trong nhà.</a:t>
            </a:r>
            <a:endParaRPr lang="en-US" sz="3600" b="1" dirty="0">
              <a:solidFill>
                <a:schemeClr val="tx2">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560802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down)">
                                      <p:cBhvr>
                                        <p:cTn id="1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153400" cy="1066800"/>
          </a:xfrm>
        </p:spPr>
        <p:txBody>
          <a:bodyPr>
            <a:noAutofit/>
          </a:bodyPr>
          <a:lstStyle/>
          <a:p>
            <a:r>
              <a:rPr lang="vi-VN" sz="3600" b="1" dirty="0" smtClean="0">
                <a:solidFill>
                  <a:srgbClr val="FF0000"/>
                </a:solidFill>
                <a:latin typeface="Times New Roman" pitchFamily="18" charset="0"/>
                <a:cs typeface="Times New Roman" pitchFamily="18" charset="0"/>
              </a:rPr>
              <a:t>2. Sau khi được nhắc nhở, bạn Dũng đã có thái độ và cử chỉ như thế nào ?</a:t>
            </a:r>
            <a:endParaRPr lang="en-US" sz="3600"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533400" y="3047999"/>
            <a:ext cx="8153400" cy="3124201"/>
          </a:xfrm>
        </p:spPr>
        <p:txBody>
          <a:bodyPr>
            <a:normAutofit lnSpcReduction="10000"/>
          </a:bodyPr>
          <a:lstStyle/>
          <a:p>
            <a:pPr marL="0" indent="0">
              <a:buNone/>
            </a:pPr>
            <a:r>
              <a:rPr lang="vi-VN" sz="3600" dirty="0" smtClean="0">
                <a:solidFill>
                  <a:schemeClr val="tx2">
                    <a:lumMod val="50000"/>
                  </a:schemeClr>
                </a:solidFill>
                <a:latin typeface="Times New Roman" pitchFamily="18" charset="0"/>
                <a:cs typeface="Times New Roman" pitchFamily="18" charset="0"/>
              </a:rPr>
              <a:t>     </a:t>
            </a:r>
            <a:r>
              <a:rPr lang="vi-VN" sz="4000" b="1" dirty="0" smtClean="0">
                <a:solidFill>
                  <a:schemeClr val="tx2">
                    <a:lumMod val="50000"/>
                  </a:schemeClr>
                </a:solidFill>
                <a:latin typeface="Times New Roman" pitchFamily="18" charset="0"/>
                <a:cs typeface="Times New Roman" pitchFamily="18" charset="0"/>
              </a:rPr>
              <a:t>Dũng đã ngượng ngùng nhận lỗi. Khi chơi xong, Dũng đã cùng Toàn xếp đồ chơi gọn gàng vào tủ. Và trước khi ra về, Dũng đã chào mẹ của Toàn</a:t>
            </a:r>
            <a:r>
              <a:rPr lang="vi-VN" sz="4000" dirty="0" smtClean="0">
                <a:solidFill>
                  <a:schemeClr val="tx2">
                    <a:lumMod val="50000"/>
                  </a:schemeClr>
                </a:solidFill>
                <a:latin typeface="Times New Roman" pitchFamily="18" charset="0"/>
                <a:cs typeface="Times New Roman" pitchFamily="18" charset="0"/>
              </a:rPr>
              <a:t>.</a:t>
            </a:r>
            <a:r>
              <a:rPr lang="vi-VN" sz="3600" dirty="0" smtClean="0">
                <a:solidFill>
                  <a:schemeClr val="tx2">
                    <a:lumMod val="50000"/>
                  </a:schemeClr>
                </a:solidFill>
                <a:latin typeface="Times New Roman" pitchFamily="18" charset="0"/>
                <a:cs typeface="Times New Roman" pitchFamily="18" charset="0"/>
              </a:rPr>
              <a:t>  </a:t>
            </a:r>
            <a:endParaRPr lang="en-US" sz="3600" dirty="0">
              <a:solidFill>
                <a:schemeClr val="tx2">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4198192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1752600"/>
            <a:ext cx="8229600" cy="1371600"/>
          </a:xfrm>
        </p:spPr>
        <p:txBody>
          <a:bodyPr>
            <a:noAutofit/>
          </a:bodyPr>
          <a:lstStyle/>
          <a:p>
            <a:r>
              <a:rPr lang="vi-VN" sz="4000" b="1" dirty="0" smtClean="0">
                <a:solidFill>
                  <a:srgbClr val="FF0000"/>
                </a:solidFill>
                <a:latin typeface="Times New Roman" pitchFamily="18" charset="0"/>
                <a:cs typeface="Times New Roman" pitchFamily="18" charset="0"/>
              </a:rPr>
              <a:t>3.Trước cử chỉ và hành vi của Dũng, mẹ Toàn đã có thái độ gì ?</a:t>
            </a:r>
            <a:endParaRPr lang="en-US" sz="4000"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3657600"/>
            <a:ext cx="8229600" cy="1905000"/>
          </a:xfrm>
        </p:spPr>
        <p:txBody>
          <a:bodyPr>
            <a:normAutofit lnSpcReduction="10000"/>
          </a:bodyPr>
          <a:lstStyle/>
          <a:p>
            <a:pPr marL="0" indent="0">
              <a:buNone/>
            </a:pPr>
            <a:r>
              <a:rPr lang="vi-VN" sz="4000" b="1" dirty="0" smtClean="0">
                <a:solidFill>
                  <a:schemeClr val="tx2">
                    <a:lumMod val="50000"/>
                  </a:schemeClr>
                </a:solidFill>
                <a:latin typeface="Times New Roman" pitchFamily="18" charset="0"/>
                <a:cs typeface="Times New Roman" pitchFamily="18" charset="0"/>
              </a:rPr>
              <a:t>Trước cử chỉ và hành vi của Dũng. Mẹ Toàn tỏ thái độ vui vẻ, mời Dũng thỉnh thoảng sang chơi với Toàn.</a:t>
            </a:r>
            <a:endParaRPr lang="en-US" sz="4000" b="1" dirty="0">
              <a:solidFill>
                <a:schemeClr val="tx2">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940450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616</TotalTime>
  <Words>775</Words>
  <Application>Microsoft Office PowerPoint</Application>
  <PresentationFormat>On-screen Show (4:3)</PresentationFormat>
  <Paragraphs>91</Paragraphs>
  <Slides>15</Slides>
  <Notes>2</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TRƯỜNG TiỂU HỌC THANH XUÂN BẮC</vt:lpstr>
      <vt:lpstr>Slide 2</vt:lpstr>
      <vt:lpstr>Thứ hai ngày 15 tháng 3 năm 2021</vt:lpstr>
      <vt:lpstr>Slide 4</vt:lpstr>
      <vt:lpstr>Slide 5</vt:lpstr>
      <vt:lpstr>Đến chơi nhà bạn</vt:lpstr>
      <vt:lpstr>1. Mẹ Toàn đã nhắc nhở Dũng điều gì ?</vt:lpstr>
      <vt:lpstr>2. Sau khi được nhắc nhở, bạn Dũng đã có thái độ và cử chỉ như thế nào ?</vt:lpstr>
      <vt:lpstr>3.Trước cử chỉ và hành vi của Dũng, mẹ Toàn đã có thái độ gì ?</vt:lpstr>
      <vt:lpstr>Slide 10</vt:lpstr>
      <vt:lpstr> Qua câu chuyện trên, em có thể rút ra được điều gì ?</vt:lpstr>
      <vt:lpstr>Hoạt động 2 : LÀM VIỆC THEO NHÓM Em hãy ghi Đ trước những hành vi đúng, chữ S trước những hành vi sai khi đến nhà người khác.</vt:lpstr>
      <vt:lpstr>Slide 13</vt:lpstr>
      <vt:lpstr>Hoạt động 3 : BÀY TỎ THÁI ĐỘ Em đồng ý hoặc không đồng ý với  những hành vi nào dưới đây ? Vì sao ?</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QUÝ THẦY CÔ ĐẾN THAM DỰ TIẾT CHUYÊN ĐỂ HÔM NAY</dc:title>
  <dc:creator>ASUS</dc:creator>
  <cp:lastModifiedBy>viet</cp:lastModifiedBy>
  <cp:revision>89</cp:revision>
  <dcterms:created xsi:type="dcterms:W3CDTF">2021-03-08T15:44:41Z</dcterms:created>
  <dcterms:modified xsi:type="dcterms:W3CDTF">2021-03-17T03:52:15Z</dcterms:modified>
</cp:coreProperties>
</file>