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66" r:id="rId4"/>
    <p:sldId id="271" r:id="rId5"/>
    <p:sldId id="276" r:id="rId6"/>
    <p:sldId id="258" r:id="rId7"/>
    <p:sldId id="269" r:id="rId8"/>
    <p:sldId id="259" r:id="rId9"/>
    <p:sldId id="275" r:id="rId10"/>
    <p:sldId id="260" r:id="rId11"/>
    <p:sldId id="261" r:id="rId12"/>
    <p:sldId id="274" r:id="rId13"/>
    <p:sldId id="262" r:id="rId14"/>
    <p:sldId id="263" r:id="rId15"/>
    <p:sldId id="264"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6600"/>
    <a:srgbClr val="99FFCC"/>
    <a:srgbClr val="FFFF66"/>
    <a:srgbClr val="FF3300"/>
    <a:srgbClr val="0000FF"/>
    <a:srgbClr val="660066"/>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2" autoAdjust="0"/>
    <p:restoredTop sz="94660"/>
  </p:normalViewPr>
  <p:slideViewPr>
    <p:cSldViewPr>
      <p:cViewPr varScale="1">
        <p:scale>
          <a:sx n="70" d="100"/>
          <a:sy n="70" d="100"/>
        </p:scale>
        <p:origin x="146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A5272FD-A46D-49B2-BF12-572C92F6E377}" type="slidenum">
              <a:rPr lang="en-US"/>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B04EE6E-66BA-41F1-8964-C10F19DB44CD}" type="slidenum">
              <a:rPr lang="en-US"/>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B06D546-7929-49B7-93A5-3AD9EC043CC9}" type="slidenum">
              <a:rPr lang="en-US"/>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B048C52-75BB-4E25-ABF4-7CA5F36023A8}" type="slidenum">
              <a:rPr lang="en-US"/>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B99EDFD-C915-4354-AB7F-2D3891DC3C7C}" type="slidenum">
              <a:rPr lang="en-US"/>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986BFE0-9835-41D4-AC93-BC68A4A4E3A0}" type="slidenum">
              <a:rPr lang="en-US"/>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632002B-84CF-4143-9CF7-E97F5FD9BE83}" type="slidenum">
              <a:rPr lang="en-US"/>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23ACFE9-010D-4A98-9FEB-FDC5CCC920BE}" type="slidenum">
              <a:rPr lang="en-US"/>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865F863-EC71-4F2F-8846-152EFFEF6986}" type="slidenum">
              <a:rPr lang="en-US"/>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DCE513B-9D76-4733-A329-B023C360CCD4}" type="slidenum">
              <a:rPr lang="en-US"/>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D986DBB-79C1-4BBA-A73D-57595C7607A0}" type="slidenum">
              <a:rPr lang="en-US"/>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B7718EE-7687-49DE-AB16-2DFE0A8F512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1" descr="FSB_Background3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1" name="Text Box 5"/>
          <p:cNvSpPr txBox="1">
            <a:spLocks noChangeArrowheads="1"/>
          </p:cNvSpPr>
          <p:nvPr/>
        </p:nvSpPr>
        <p:spPr bwMode="auto">
          <a:xfrm>
            <a:off x="2771775" y="476250"/>
            <a:ext cx="3455988" cy="641350"/>
          </a:xfrm>
          <a:prstGeom prst="rect">
            <a:avLst/>
          </a:prstGeom>
          <a:noFill/>
          <a:ln w="9525">
            <a:noFill/>
            <a:miter lim="800000"/>
            <a:headEnd/>
            <a:tailEnd/>
          </a:ln>
        </p:spPr>
        <p:txBody>
          <a:bodyPr>
            <a:spAutoFit/>
          </a:bodyPr>
          <a:lstStyle/>
          <a:p>
            <a:pPr algn="ctr" eaLnBrk="1" hangingPunct="1">
              <a:spcBef>
                <a:spcPct val="50000"/>
              </a:spcBef>
            </a:pPr>
            <a:r>
              <a:rPr lang="en-US" sz="3600" b="1">
                <a:solidFill>
                  <a:schemeClr val="tx2"/>
                </a:solidFill>
              </a:rPr>
              <a:t>Khoa học</a:t>
            </a:r>
          </a:p>
        </p:txBody>
      </p:sp>
      <p:sp>
        <p:nvSpPr>
          <p:cNvPr id="2054" name="Text Box 6"/>
          <p:cNvSpPr txBox="1">
            <a:spLocks noChangeArrowheads="1"/>
          </p:cNvSpPr>
          <p:nvPr/>
        </p:nvSpPr>
        <p:spPr bwMode="auto">
          <a:xfrm>
            <a:off x="323850" y="1125538"/>
            <a:ext cx="4248150" cy="579437"/>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66"/>
                </a:solidFill>
              </a:rPr>
              <a:t>Kiểm tra bài cũ:</a:t>
            </a:r>
          </a:p>
        </p:txBody>
      </p:sp>
      <p:sp>
        <p:nvSpPr>
          <p:cNvPr id="2055" name="Text Box 7"/>
          <p:cNvSpPr txBox="1">
            <a:spLocks noChangeArrowheads="1"/>
          </p:cNvSpPr>
          <p:nvPr/>
        </p:nvSpPr>
        <p:spPr bwMode="auto">
          <a:xfrm>
            <a:off x="827088" y="1916113"/>
            <a:ext cx="7200900" cy="519112"/>
          </a:xfrm>
          <a:prstGeom prst="rect">
            <a:avLst/>
          </a:prstGeom>
          <a:noFill/>
          <a:ln w="9525">
            <a:noFill/>
            <a:miter lim="800000"/>
            <a:headEnd/>
            <a:tailEnd/>
          </a:ln>
        </p:spPr>
        <p:txBody>
          <a:bodyPr>
            <a:spAutoFit/>
          </a:bodyPr>
          <a:lstStyle/>
          <a:p>
            <a:pPr eaLnBrk="1" hangingPunct="1">
              <a:spcBef>
                <a:spcPct val="50000"/>
              </a:spcBef>
            </a:pPr>
            <a:r>
              <a:rPr lang="en-US" sz="2800" b="1"/>
              <a:t>Nêu những dấu hiệu khi trời có dông?</a:t>
            </a:r>
          </a:p>
        </p:txBody>
      </p:sp>
      <p:sp>
        <p:nvSpPr>
          <p:cNvPr id="2056" name="Text Box 8"/>
          <p:cNvSpPr txBox="1">
            <a:spLocks noChangeArrowheads="1"/>
          </p:cNvSpPr>
          <p:nvPr/>
        </p:nvSpPr>
        <p:spPr bwMode="auto">
          <a:xfrm>
            <a:off x="827088" y="2565400"/>
            <a:ext cx="6553200"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FF"/>
                </a:solidFill>
              </a:rPr>
              <a:t>- Gió mạnh kèm theo mưa to</a:t>
            </a:r>
          </a:p>
        </p:txBody>
      </p:sp>
      <p:sp>
        <p:nvSpPr>
          <p:cNvPr id="2057" name="Text Box 9"/>
          <p:cNvSpPr txBox="1">
            <a:spLocks noChangeArrowheads="1"/>
          </p:cNvSpPr>
          <p:nvPr/>
        </p:nvSpPr>
        <p:spPr bwMode="auto">
          <a:xfrm>
            <a:off x="827088" y="2060575"/>
            <a:ext cx="7632700" cy="519113"/>
          </a:xfrm>
          <a:prstGeom prst="rect">
            <a:avLst/>
          </a:prstGeom>
          <a:noFill/>
          <a:ln w="9525">
            <a:noFill/>
            <a:miter lim="800000"/>
            <a:headEnd/>
            <a:tailEnd/>
          </a:ln>
        </p:spPr>
        <p:txBody>
          <a:bodyPr>
            <a:spAutoFit/>
          </a:bodyPr>
          <a:lstStyle/>
          <a:p>
            <a:pPr eaLnBrk="1" hangingPunct="1">
              <a:spcBef>
                <a:spcPct val="50000"/>
              </a:spcBef>
            </a:pPr>
            <a:r>
              <a:rPr lang="en-US" sz="2800" b="1"/>
              <a:t>Nêu những dấu hiệu đặc trưng của bão?</a:t>
            </a:r>
          </a:p>
        </p:txBody>
      </p:sp>
      <p:sp>
        <p:nvSpPr>
          <p:cNvPr id="2058" name="Text Box 10"/>
          <p:cNvSpPr txBox="1">
            <a:spLocks noChangeArrowheads="1"/>
          </p:cNvSpPr>
          <p:nvPr/>
        </p:nvSpPr>
        <p:spPr bwMode="auto">
          <a:xfrm>
            <a:off x="468313" y="2709863"/>
            <a:ext cx="7956550" cy="946150"/>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FF"/>
                </a:solidFill>
              </a:rPr>
              <a:t>- Gió mạnh liên tiếp kèm theo mưa to, bầu trời đầy mây đen, đôi khi có gió xoáy.</a:t>
            </a:r>
          </a:p>
        </p:txBody>
      </p:sp>
      <p:pic>
        <p:nvPicPr>
          <p:cNvPr id="2062" name="Picture 14" descr="zeichen9"/>
          <p:cNvPicPr>
            <a:picLocks noChangeAspect="1" noChangeArrowheads="1" noCrop="1"/>
          </p:cNvPicPr>
          <p:nvPr/>
        </p:nvPicPr>
        <p:blipFill>
          <a:blip r:embed="rId3"/>
          <a:srcRect/>
          <a:stretch>
            <a:fillRect/>
          </a:stretch>
        </p:blipFill>
        <p:spPr bwMode="auto">
          <a:xfrm>
            <a:off x="395288" y="1773238"/>
            <a:ext cx="539750" cy="1079500"/>
          </a:xfrm>
          <a:prstGeom prst="rect">
            <a:avLst/>
          </a:prstGeom>
          <a:noFill/>
          <a:ln w="9525">
            <a:noFill/>
            <a:miter lim="800000"/>
            <a:headEnd/>
            <a:tailEnd/>
          </a:ln>
        </p:spPr>
      </p:pic>
      <p:pic>
        <p:nvPicPr>
          <p:cNvPr id="2063" name="Picture 15" descr="zeichen9"/>
          <p:cNvPicPr>
            <a:picLocks noChangeAspect="1" noChangeArrowheads="1" noCrop="1"/>
          </p:cNvPicPr>
          <p:nvPr/>
        </p:nvPicPr>
        <p:blipFill>
          <a:blip r:embed="rId3"/>
          <a:srcRect/>
          <a:stretch>
            <a:fillRect/>
          </a:stretch>
        </p:blipFill>
        <p:spPr bwMode="auto">
          <a:xfrm>
            <a:off x="323850" y="1916113"/>
            <a:ext cx="539750" cy="1081087"/>
          </a:xfrm>
          <a:prstGeom prst="rect">
            <a:avLst/>
          </a:prstGeom>
          <a:noFill/>
          <a:ln w="9525">
            <a:noFill/>
            <a:miter lim="800000"/>
            <a:headEnd/>
            <a:tailEnd/>
          </a:ln>
        </p:spPr>
      </p:pic>
      <p:sp>
        <p:nvSpPr>
          <p:cNvPr id="2065" name="Text Box 17"/>
          <p:cNvSpPr txBox="1">
            <a:spLocks noChangeArrowheads="1"/>
          </p:cNvSpPr>
          <p:nvPr/>
        </p:nvSpPr>
        <p:spPr bwMode="auto">
          <a:xfrm>
            <a:off x="1619250" y="1125538"/>
            <a:ext cx="6337300" cy="641350"/>
          </a:xfrm>
          <a:prstGeom prst="rect">
            <a:avLst/>
          </a:prstGeom>
          <a:noFill/>
          <a:ln w="9525">
            <a:noFill/>
            <a:miter lim="800000"/>
            <a:headEnd/>
            <a:tailEnd/>
          </a:ln>
        </p:spPr>
        <p:txBody>
          <a:bodyPr>
            <a:spAutoFit/>
          </a:bodyPr>
          <a:lstStyle/>
          <a:p>
            <a:pPr algn="ctr" eaLnBrk="1" hangingPunct="1">
              <a:spcBef>
                <a:spcPct val="50000"/>
              </a:spcBef>
            </a:pPr>
            <a:r>
              <a:rPr lang="en-US" sz="3600" b="1">
                <a:solidFill>
                  <a:srgbClr val="0000CC"/>
                </a:solidFill>
              </a:rPr>
              <a:t>Không khí bị ô nhiễm</a:t>
            </a:r>
          </a:p>
        </p:txBody>
      </p:sp>
      <p:pic>
        <p:nvPicPr>
          <p:cNvPr id="2060" name="Picture 18" descr="blumen-pflanzen051[1]"/>
          <p:cNvPicPr>
            <a:picLocks noChangeAspect="1" noChangeArrowheads="1" noCrop="1"/>
          </p:cNvPicPr>
          <p:nvPr/>
        </p:nvPicPr>
        <p:blipFill>
          <a:blip r:embed="rId4"/>
          <a:srcRect/>
          <a:stretch>
            <a:fillRect/>
          </a:stretch>
        </p:blipFill>
        <p:spPr bwMode="auto">
          <a:xfrm>
            <a:off x="0" y="5476875"/>
            <a:ext cx="990600" cy="1381125"/>
          </a:xfrm>
          <a:prstGeom prst="rect">
            <a:avLst/>
          </a:prstGeom>
          <a:noFill/>
          <a:ln w="9525">
            <a:noFill/>
            <a:miter lim="800000"/>
            <a:headEnd/>
            <a:tailEnd/>
          </a:ln>
        </p:spPr>
      </p:pic>
      <p:pic>
        <p:nvPicPr>
          <p:cNvPr id="2061" name="Picture 19" descr="blumen-pflanzen051[1]"/>
          <p:cNvPicPr>
            <a:picLocks noChangeAspect="1" noChangeArrowheads="1" noCrop="1"/>
          </p:cNvPicPr>
          <p:nvPr/>
        </p:nvPicPr>
        <p:blipFill>
          <a:blip r:embed="rId4"/>
          <a:srcRect/>
          <a:stretch>
            <a:fillRect/>
          </a:stretch>
        </p:blipFill>
        <p:spPr bwMode="auto">
          <a:xfrm>
            <a:off x="8153400" y="5476875"/>
            <a:ext cx="990600" cy="1381125"/>
          </a:xfrm>
          <a:prstGeom prst="rect">
            <a:avLst/>
          </a:prstGeom>
          <a:noFill/>
          <a:ln w="9525">
            <a:noFill/>
            <a:miter lim="800000"/>
            <a:headEnd/>
            <a:tailEnd/>
          </a:ln>
        </p:spPr>
      </p:pic>
      <p:pic>
        <p:nvPicPr>
          <p:cNvPr id="2" name="Picture 20" descr="Buombay"/>
          <p:cNvPicPr>
            <a:picLocks noChangeAspect="1" noChangeArrowheads="1" noCrop="1"/>
          </p:cNvPicPr>
          <p:nvPr/>
        </p:nvPicPr>
        <p:blipFill>
          <a:blip r:embed="rId5"/>
          <a:srcRect/>
          <a:stretch>
            <a:fillRect/>
          </a:stretch>
        </p:blipFill>
        <p:spPr bwMode="auto">
          <a:xfrm>
            <a:off x="2667000" y="6324600"/>
            <a:ext cx="4191000" cy="533400"/>
          </a:xfrm>
          <a:prstGeom prst="rect">
            <a:avLst/>
          </a:prstGeom>
          <a:noFill/>
          <a:ln w="9525">
            <a:noFill/>
            <a:miter lim="800000"/>
            <a:headEnd/>
            <a:tailEnd/>
          </a:ln>
        </p:spPr>
      </p:pic>
      <p:sp>
        <p:nvSpPr>
          <p:cNvPr id="2070" name="Text Box 22"/>
          <p:cNvSpPr txBox="1">
            <a:spLocks noChangeArrowheads="1"/>
          </p:cNvSpPr>
          <p:nvPr/>
        </p:nvSpPr>
        <p:spPr bwMode="auto">
          <a:xfrm>
            <a:off x="468313" y="2349500"/>
            <a:ext cx="8569325" cy="954088"/>
          </a:xfrm>
          <a:prstGeom prst="rect">
            <a:avLst/>
          </a:prstGeom>
          <a:noFill/>
          <a:ln w="9525">
            <a:noFill/>
            <a:miter lim="800000"/>
            <a:headEnd/>
            <a:tailEnd/>
          </a:ln>
        </p:spPr>
        <p:txBody>
          <a:bodyPr>
            <a:spAutoFit/>
          </a:bodyPr>
          <a:lstStyle/>
          <a:p>
            <a:pPr eaLnBrk="1" hangingPunct="1">
              <a:spcBef>
                <a:spcPct val="50000"/>
              </a:spcBef>
            </a:pPr>
            <a:r>
              <a:rPr lang="en-US" sz="2800" b="1" i="1"/>
              <a:t>Hoạt động 1: Không khí sạch và không khí bị ô nhiễm:</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ppt_w</p:attrName>
                                        </p:attrNameLst>
                                      </p:cBhvr>
                                      <p:tavLst>
                                        <p:tav tm="0">
                                          <p:val>
                                            <p:strVal val="#ppt_w+.3"/>
                                          </p:val>
                                        </p:tav>
                                        <p:tav tm="100000">
                                          <p:val>
                                            <p:strVal val="#ppt_w"/>
                                          </p:val>
                                        </p:tav>
                                      </p:tavLst>
                                    </p:anim>
                                    <p:anim calcmode="lin" valueType="num">
                                      <p:cBhvr>
                                        <p:cTn id="8" dur="1000" fill="hold"/>
                                        <p:tgtEl>
                                          <p:spTgt spid="2054"/>
                                        </p:tgtEl>
                                        <p:attrNameLst>
                                          <p:attrName>ppt_h</p:attrName>
                                        </p:attrNameLst>
                                      </p:cBhvr>
                                      <p:tavLst>
                                        <p:tav tm="0">
                                          <p:val>
                                            <p:strVal val="#ppt_h"/>
                                          </p:val>
                                        </p:tav>
                                        <p:tav tm="100000">
                                          <p:val>
                                            <p:strVal val="#ppt_h"/>
                                          </p:val>
                                        </p:tav>
                                      </p:tavLst>
                                    </p:anim>
                                    <p:animEffect transition="in" filter="fade">
                                      <p:cBhvr>
                                        <p:cTn id="9" dur="1000"/>
                                        <p:tgtEl>
                                          <p:spTgt spid="20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062"/>
                                        </p:tgtEl>
                                        <p:attrNameLst>
                                          <p:attrName>style.visibility</p:attrName>
                                        </p:attrNameLst>
                                      </p:cBhvr>
                                      <p:to>
                                        <p:strVal val="visible"/>
                                      </p:to>
                                    </p:set>
                                    <p:anim calcmode="lin" valueType="num">
                                      <p:cBhvr>
                                        <p:cTn id="14" dur="1000" fill="hold"/>
                                        <p:tgtEl>
                                          <p:spTgt spid="2062"/>
                                        </p:tgtEl>
                                        <p:attrNameLst>
                                          <p:attrName>ppt_w</p:attrName>
                                        </p:attrNameLst>
                                      </p:cBhvr>
                                      <p:tavLst>
                                        <p:tav tm="0">
                                          <p:val>
                                            <p:strVal val="#ppt_w+.3"/>
                                          </p:val>
                                        </p:tav>
                                        <p:tav tm="100000">
                                          <p:val>
                                            <p:strVal val="#ppt_w"/>
                                          </p:val>
                                        </p:tav>
                                      </p:tavLst>
                                    </p:anim>
                                    <p:anim calcmode="lin" valueType="num">
                                      <p:cBhvr>
                                        <p:cTn id="15" dur="1000" fill="hold"/>
                                        <p:tgtEl>
                                          <p:spTgt spid="2062"/>
                                        </p:tgtEl>
                                        <p:attrNameLst>
                                          <p:attrName>ppt_h</p:attrName>
                                        </p:attrNameLst>
                                      </p:cBhvr>
                                      <p:tavLst>
                                        <p:tav tm="0">
                                          <p:val>
                                            <p:strVal val="#ppt_h"/>
                                          </p:val>
                                        </p:tav>
                                        <p:tav tm="100000">
                                          <p:val>
                                            <p:strVal val="#ppt_h"/>
                                          </p:val>
                                        </p:tav>
                                      </p:tavLst>
                                    </p:anim>
                                    <p:animEffect transition="in" filter="fade">
                                      <p:cBhvr>
                                        <p:cTn id="16" dur="1000"/>
                                        <p:tgtEl>
                                          <p:spTgt spid="2062"/>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2055"/>
                                        </p:tgtEl>
                                        <p:attrNameLst>
                                          <p:attrName>style.visibility</p:attrName>
                                        </p:attrNameLst>
                                      </p:cBhvr>
                                      <p:to>
                                        <p:strVal val="visible"/>
                                      </p:to>
                                    </p:set>
                                    <p:anim calcmode="lin" valueType="num">
                                      <p:cBhvr>
                                        <p:cTn id="19" dur="1000" fill="hold"/>
                                        <p:tgtEl>
                                          <p:spTgt spid="2055"/>
                                        </p:tgtEl>
                                        <p:attrNameLst>
                                          <p:attrName>ppt_w</p:attrName>
                                        </p:attrNameLst>
                                      </p:cBhvr>
                                      <p:tavLst>
                                        <p:tav tm="0">
                                          <p:val>
                                            <p:strVal val="#ppt_w+.3"/>
                                          </p:val>
                                        </p:tav>
                                        <p:tav tm="100000">
                                          <p:val>
                                            <p:strVal val="#ppt_w"/>
                                          </p:val>
                                        </p:tav>
                                      </p:tavLst>
                                    </p:anim>
                                    <p:anim calcmode="lin" valueType="num">
                                      <p:cBhvr>
                                        <p:cTn id="20" dur="1000" fill="hold"/>
                                        <p:tgtEl>
                                          <p:spTgt spid="2055"/>
                                        </p:tgtEl>
                                        <p:attrNameLst>
                                          <p:attrName>ppt_h</p:attrName>
                                        </p:attrNameLst>
                                      </p:cBhvr>
                                      <p:tavLst>
                                        <p:tav tm="0">
                                          <p:val>
                                            <p:strVal val="#ppt_h"/>
                                          </p:val>
                                        </p:tav>
                                        <p:tav tm="100000">
                                          <p:val>
                                            <p:strVal val="#ppt_h"/>
                                          </p:val>
                                        </p:tav>
                                      </p:tavLst>
                                    </p:anim>
                                    <p:animEffect transition="in" filter="fade">
                                      <p:cBhvr>
                                        <p:cTn id="21" dur="1000"/>
                                        <p:tgtEl>
                                          <p:spTgt spid="205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2056"/>
                                        </p:tgtEl>
                                        <p:attrNameLst>
                                          <p:attrName>style.visibility</p:attrName>
                                        </p:attrNameLst>
                                      </p:cBhvr>
                                      <p:to>
                                        <p:strVal val="visible"/>
                                      </p:to>
                                    </p:set>
                                    <p:anim calcmode="lin" valueType="num">
                                      <p:cBhvr>
                                        <p:cTn id="26" dur="1000" fill="hold"/>
                                        <p:tgtEl>
                                          <p:spTgt spid="2056"/>
                                        </p:tgtEl>
                                        <p:attrNameLst>
                                          <p:attrName>ppt_w</p:attrName>
                                        </p:attrNameLst>
                                      </p:cBhvr>
                                      <p:tavLst>
                                        <p:tav tm="0">
                                          <p:val>
                                            <p:strVal val="#ppt_w+.3"/>
                                          </p:val>
                                        </p:tav>
                                        <p:tav tm="100000">
                                          <p:val>
                                            <p:strVal val="#ppt_w"/>
                                          </p:val>
                                        </p:tav>
                                      </p:tavLst>
                                    </p:anim>
                                    <p:anim calcmode="lin" valueType="num">
                                      <p:cBhvr>
                                        <p:cTn id="27" dur="1000" fill="hold"/>
                                        <p:tgtEl>
                                          <p:spTgt spid="2056"/>
                                        </p:tgtEl>
                                        <p:attrNameLst>
                                          <p:attrName>ppt_h</p:attrName>
                                        </p:attrNameLst>
                                      </p:cBhvr>
                                      <p:tavLst>
                                        <p:tav tm="0">
                                          <p:val>
                                            <p:strVal val="#ppt_h"/>
                                          </p:val>
                                        </p:tav>
                                        <p:tav tm="100000">
                                          <p:val>
                                            <p:strVal val="#ppt_h"/>
                                          </p:val>
                                        </p:tav>
                                      </p:tavLst>
                                    </p:anim>
                                    <p:animEffect transition="in" filter="fade">
                                      <p:cBhvr>
                                        <p:cTn id="28" dur="1000"/>
                                        <p:tgtEl>
                                          <p:spTgt spid="205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xit" presetSubtype="0" fill="hold" grpId="1" nodeType="clickEffect">
                                  <p:stCondLst>
                                    <p:cond delay="0"/>
                                  </p:stCondLst>
                                  <p:childTnLst>
                                    <p:anim calcmode="lin" valueType="num">
                                      <p:cBhvr>
                                        <p:cTn id="32" dur="1000"/>
                                        <p:tgtEl>
                                          <p:spTgt spid="2056"/>
                                        </p:tgtEl>
                                        <p:attrNameLst>
                                          <p:attrName>ppt_w</p:attrName>
                                        </p:attrNameLst>
                                      </p:cBhvr>
                                      <p:tavLst>
                                        <p:tav tm="0">
                                          <p:val>
                                            <p:strVal val="ppt_w"/>
                                          </p:val>
                                        </p:tav>
                                        <p:tav tm="100000">
                                          <p:val>
                                            <p:strVal val="ppt_w*0.70"/>
                                          </p:val>
                                        </p:tav>
                                      </p:tavLst>
                                    </p:anim>
                                    <p:anim calcmode="lin" valueType="num">
                                      <p:cBhvr>
                                        <p:cTn id="33" dur="1000"/>
                                        <p:tgtEl>
                                          <p:spTgt spid="2056"/>
                                        </p:tgtEl>
                                        <p:attrNameLst>
                                          <p:attrName>ppt_h</p:attrName>
                                        </p:attrNameLst>
                                      </p:cBhvr>
                                      <p:tavLst>
                                        <p:tav tm="0">
                                          <p:val>
                                            <p:strVal val="ppt_h"/>
                                          </p:val>
                                        </p:tav>
                                        <p:tav tm="100000">
                                          <p:val>
                                            <p:strVal val="ppt_h"/>
                                          </p:val>
                                        </p:tav>
                                      </p:tavLst>
                                    </p:anim>
                                    <p:animEffect transition="out" filter="fade">
                                      <p:cBhvr>
                                        <p:cTn id="34" dur="1000"/>
                                        <p:tgtEl>
                                          <p:spTgt spid="2056"/>
                                        </p:tgtEl>
                                      </p:cBhvr>
                                    </p:animEffect>
                                    <p:set>
                                      <p:cBhvr>
                                        <p:cTn id="35" dur="1" fill="hold">
                                          <p:stCondLst>
                                            <p:cond delay="999"/>
                                          </p:stCondLst>
                                        </p:cTn>
                                        <p:tgtEl>
                                          <p:spTgt spid="2056"/>
                                        </p:tgtEl>
                                        <p:attrNameLst>
                                          <p:attrName>style.visibility</p:attrName>
                                        </p:attrNameLst>
                                      </p:cBhvr>
                                      <p:to>
                                        <p:strVal val="hidden"/>
                                      </p:to>
                                    </p:set>
                                  </p:childTnLst>
                                </p:cTn>
                              </p:par>
                              <p:par>
                                <p:cTn id="36" presetID="55" presetClass="exit" presetSubtype="0" fill="hold" nodeType="withEffect">
                                  <p:stCondLst>
                                    <p:cond delay="0"/>
                                  </p:stCondLst>
                                  <p:childTnLst>
                                    <p:anim calcmode="lin" valueType="num">
                                      <p:cBhvr>
                                        <p:cTn id="37" dur="1000"/>
                                        <p:tgtEl>
                                          <p:spTgt spid="2062"/>
                                        </p:tgtEl>
                                        <p:attrNameLst>
                                          <p:attrName>ppt_w</p:attrName>
                                        </p:attrNameLst>
                                      </p:cBhvr>
                                      <p:tavLst>
                                        <p:tav tm="0">
                                          <p:val>
                                            <p:strVal val="ppt_w"/>
                                          </p:val>
                                        </p:tav>
                                        <p:tav tm="100000">
                                          <p:val>
                                            <p:strVal val="ppt_w*0.70"/>
                                          </p:val>
                                        </p:tav>
                                      </p:tavLst>
                                    </p:anim>
                                    <p:anim calcmode="lin" valueType="num">
                                      <p:cBhvr>
                                        <p:cTn id="38" dur="1000"/>
                                        <p:tgtEl>
                                          <p:spTgt spid="2062"/>
                                        </p:tgtEl>
                                        <p:attrNameLst>
                                          <p:attrName>ppt_h</p:attrName>
                                        </p:attrNameLst>
                                      </p:cBhvr>
                                      <p:tavLst>
                                        <p:tav tm="0">
                                          <p:val>
                                            <p:strVal val="ppt_h"/>
                                          </p:val>
                                        </p:tav>
                                        <p:tav tm="100000">
                                          <p:val>
                                            <p:strVal val="ppt_h"/>
                                          </p:val>
                                        </p:tav>
                                      </p:tavLst>
                                    </p:anim>
                                    <p:animEffect transition="out" filter="fade">
                                      <p:cBhvr>
                                        <p:cTn id="39" dur="1000"/>
                                        <p:tgtEl>
                                          <p:spTgt spid="2062"/>
                                        </p:tgtEl>
                                      </p:cBhvr>
                                    </p:animEffect>
                                    <p:set>
                                      <p:cBhvr>
                                        <p:cTn id="40" dur="1" fill="hold">
                                          <p:stCondLst>
                                            <p:cond delay="999"/>
                                          </p:stCondLst>
                                        </p:cTn>
                                        <p:tgtEl>
                                          <p:spTgt spid="2062"/>
                                        </p:tgtEl>
                                        <p:attrNameLst>
                                          <p:attrName>style.visibility</p:attrName>
                                        </p:attrNameLst>
                                      </p:cBhvr>
                                      <p:to>
                                        <p:strVal val="hidden"/>
                                      </p:to>
                                    </p:set>
                                  </p:childTnLst>
                                </p:cTn>
                              </p:par>
                              <p:par>
                                <p:cTn id="41" presetID="55" presetClass="exit" presetSubtype="0" fill="hold" grpId="1" nodeType="withEffect">
                                  <p:stCondLst>
                                    <p:cond delay="0"/>
                                  </p:stCondLst>
                                  <p:childTnLst>
                                    <p:anim calcmode="lin" valueType="num">
                                      <p:cBhvr>
                                        <p:cTn id="42" dur="1000"/>
                                        <p:tgtEl>
                                          <p:spTgt spid="2055"/>
                                        </p:tgtEl>
                                        <p:attrNameLst>
                                          <p:attrName>ppt_w</p:attrName>
                                        </p:attrNameLst>
                                      </p:cBhvr>
                                      <p:tavLst>
                                        <p:tav tm="0">
                                          <p:val>
                                            <p:strVal val="ppt_w"/>
                                          </p:val>
                                        </p:tav>
                                        <p:tav tm="100000">
                                          <p:val>
                                            <p:strVal val="ppt_w*0.70"/>
                                          </p:val>
                                        </p:tav>
                                      </p:tavLst>
                                    </p:anim>
                                    <p:anim calcmode="lin" valueType="num">
                                      <p:cBhvr>
                                        <p:cTn id="43" dur="1000"/>
                                        <p:tgtEl>
                                          <p:spTgt spid="2055"/>
                                        </p:tgtEl>
                                        <p:attrNameLst>
                                          <p:attrName>ppt_h</p:attrName>
                                        </p:attrNameLst>
                                      </p:cBhvr>
                                      <p:tavLst>
                                        <p:tav tm="0">
                                          <p:val>
                                            <p:strVal val="ppt_h"/>
                                          </p:val>
                                        </p:tav>
                                        <p:tav tm="100000">
                                          <p:val>
                                            <p:strVal val="ppt_h"/>
                                          </p:val>
                                        </p:tav>
                                      </p:tavLst>
                                    </p:anim>
                                    <p:animEffect transition="out" filter="fade">
                                      <p:cBhvr>
                                        <p:cTn id="44" dur="1000"/>
                                        <p:tgtEl>
                                          <p:spTgt spid="2055"/>
                                        </p:tgtEl>
                                      </p:cBhvr>
                                    </p:animEffect>
                                    <p:set>
                                      <p:cBhvr>
                                        <p:cTn id="45" dur="1" fill="hold">
                                          <p:stCondLst>
                                            <p:cond delay="999"/>
                                          </p:stCondLst>
                                        </p:cTn>
                                        <p:tgtEl>
                                          <p:spTgt spid="2055"/>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50" presetClass="entr" presetSubtype="0" decel="100000" fill="hold" nodeType="clickEffect">
                                  <p:stCondLst>
                                    <p:cond delay="0"/>
                                  </p:stCondLst>
                                  <p:childTnLst>
                                    <p:set>
                                      <p:cBhvr>
                                        <p:cTn id="49" dur="1" fill="hold">
                                          <p:stCondLst>
                                            <p:cond delay="0"/>
                                          </p:stCondLst>
                                        </p:cTn>
                                        <p:tgtEl>
                                          <p:spTgt spid="2063"/>
                                        </p:tgtEl>
                                        <p:attrNameLst>
                                          <p:attrName>style.visibility</p:attrName>
                                        </p:attrNameLst>
                                      </p:cBhvr>
                                      <p:to>
                                        <p:strVal val="visible"/>
                                      </p:to>
                                    </p:set>
                                    <p:anim calcmode="lin" valueType="num">
                                      <p:cBhvr>
                                        <p:cTn id="50" dur="1000" fill="hold"/>
                                        <p:tgtEl>
                                          <p:spTgt spid="2063"/>
                                        </p:tgtEl>
                                        <p:attrNameLst>
                                          <p:attrName>ppt_w</p:attrName>
                                        </p:attrNameLst>
                                      </p:cBhvr>
                                      <p:tavLst>
                                        <p:tav tm="0">
                                          <p:val>
                                            <p:strVal val="#ppt_w+.3"/>
                                          </p:val>
                                        </p:tav>
                                        <p:tav tm="100000">
                                          <p:val>
                                            <p:strVal val="#ppt_w"/>
                                          </p:val>
                                        </p:tav>
                                      </p:tavLst>
                                    </p:anim>
                                    <p:anim calcmode="lin" valueType="num">
                                      <p:cBhvr>
                                        <p:cTn id="51" dur="1000" fill="hold"/>
                                        <p:tgtEl>
                                          <p:spTgt spid="2063"/>
                                        </p:tgtEl>
                                        <p:attrNameLst>
                                          <p:attrName>ppt_h</p:attrName>
                                        </p:attrNameLst>
                                      </p:cBhvr>
                                      <p:tavLst>
                                        <p:tav tm="0">
                                          <p:val>
                                            <p:strVal val="#ppt_h"/>
                                          </p:val>
                                        </p:tav>
                                        <p:tav tm="100000">
                                          <p:val>
                                            <p:strVal val="#ppt_h"/>
                                          </p:val>
                                        </p:tav>
                                      </p:tavLst>
                                    </p:anim>
                                    <p:animEffect transition="in" filter="fade">
                                      <p:cBhvr>
                                        <p:cTn id="52" dur="1000"/>
                                        <p:tgtEl>
                                          <p:spTgt spid="2063"/>
                                        </p:tgtEl>
                                      </p:cBhvr>
                                    </p:animEffect>
                                  </p:childTnLst>
                                </p:cTn>
                              </p:par>
                              <p:par>
                                <p:cTn id="53" presetID="50" presetClass="entr" presetSubtype="0" decel="100000" fill="hold" grpId="0" nodeType="withEffect">
                                  <p:stCondLst>
                                    <p:cond delay="0"/>
                                  </p:stCondLst>
                                  <p:childTnLst>
                                    <p:set>
                                      <p:cBhvr>
                                        <p:cTn id="54" dur="1" fill="hold">
                                          <p:stCondLst>
                                            <p:cond delay="0"/>
                                          </p:stCondLst>
                                        </p:cTn>
                                        <p:tgtEl>
                                          <p:spTgt spid="2057"/>
                                        </p:tgtEl>
                                        <p:attrNameLst>
                                          <p:attrName>style.visibility</p:attrName>
                                        </p:attrNameLst>
                                      </p:cBhvr>
                                      <p:to>
                                        <p:strVal val="visible"/>
                                      </p:to>
                                    </p:set>
                                    <p:anim calcmode="lin" valueType="num">
                                      <p:cBhvr>
                                        <p:cTn id="55" dur="1000" fill="hold"/>
                                        <p:tgtEl>
                                          <p:spTgt spid="2057"/>
                                        </p:tgtEl>
                                        <p:attrNameLst>
                                          <p:attrName>ppt_w</p:attrName>
                                        </p:attrNameLst>
                                      </p:cBhvr>
                                      <p:tavLst>
                                        <p:tav tm="0">
                                          <p:val>
                                            <p:strVal val="#ppt_w+.3"/>
                                          </p:val>
                                        </p:tav>
                                        <p:tav tm="100000">
                                          <p:val>
                                            <p:strVal val="#ppt_w"/>
                                          </p:val>
                                        </p:tav>
                                      </p:tavLst>
                                    </p:anim>
                                    <p:anim calcmode="lin" valueType="num">
                                      <p:cBhvr>
                                        <p:cTn id="56" dur="1000" fill="hold"/>
                                        <p:tgtEl>
                                          <p:spTgt spid="2057"/>
                                        </p:tgtEl>
                                        <p:attrNameLst>
                                          <p:attrName>ppt_h</p:attrName>
                                        </p:attrNameLst>
                                      </p:cBhvr>
                                      <p:tavLst>
                                        <p:tav tm="0">
                                          <p:val>
                                            <p:strVal val="#ppt_h"/>
                                          </p:val>
                                        </p:tav>
                                        <p:tav tm="100000">
                                          <p:val>
                                            <p:strVal val="#ppt_h"/>
                                          </p:val>
                                        </p:tav>
                                      </p:tavLst>
                                    </p:anim>
                                    <p:animEffect transition="in" filter="fade">
                                      <p:cBhvr>
                                        <p:cTn id="57" dur="1000"/>
                                        <p:tgtEl>
                                          <p:spTgt spid="205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0" presetClass="entr" presetSubtype="0" decel="100000" fill="hold" grpId="0" nodeType="clickEffect">
                                  <p:stCondLst>
                                    <p:cond delay="0"/>
                                  </p:stCondLst>
                                  <p:childTnLst>
                                    <p:set>
                                      <p:cBhvr>
                                        <p:cTn id="61" dur="1" fill="hold">
                                          <p:stCondLst>
                                            <p:cond delay="0"/>
                                          </p:stCondLst>
                                        </p:cTn>
                                        <p:tgtEl>
                                          <p:spTgt spid="2058"/>
                                        </p:tgtEl>
                                        <p:attrNameLst>
                                          <p:attrName>style.visibility</p:attrName>
                                        </p:attrNameLst>
                                      </p:cBhvr>
                                      <p:to>
                                        <p:strVal val="visible"/>
                                      </p:to>
                                    </p:set>
                                    <p:anim calcmode="lin" valueType="num">
                                      <p:cBhvr>
                                        <p:cTn id="62" dur="1000" fill="hold"/>
                                        <p:tgtEl>
                                          <p:spTgt spid="2058"/>
                                        </p:tgtEl>
                                        <p:attrNameLst>
                                          <p:attrName>ppt_w</p:attrName>
                                        </p:attrNameLst>
                                      </p:cBhvr>
                                      <p:tavLst>
                                        <p:tav tm="0">
                                          <p:val>
                                            <p:strVal val="#ppt_w+.3"/>
                                          </p:val>
                                        </p:tav>
                                        <p:tav tm="100000">
                                          <p:val>
                                            <p:strVal val="#ppt_w"/>
                                          </p:val>
                                        </p:tav>
                                      </p:tavLst>
                                    </p:anim>
                                    <p:anim calcmode="lin" valueType="num">
                                      <p:cBhvr>
                                        <p:cTn id="63" dur="1000" fill="hold"/>
                                        <p:tgtEl>
                                          <p:spTgt spid="2058"/>
                                        </p:tgtEl>
                                        <p:attrNameLst>
                                          <p:attrName>ppt_h</p:attrName>
                                        </p:attrNameLst>
                                      </p:cBhvr>
                                      <p:tavLst>
                                        <p:tav tm="0">
                                          <p:val>
                                            <p:strVal val="#ppt_h"/>
                                          </p:val>
                                        </p:tav>
                                        <p:tav tm="100000">
                                          <p:val>
                                            <p:strVal val="#ppt_h"/>
                                          </p:val>
                                        </p:tav>
                                      </p:tavLst>
                                    </p:anim>
                                    <p:animEffect transition="in" filter="fade">
                                      <p:cBhvr>
                                        <p:cTn id="64" dur="1000"/>
                                        <p:tgtEl>
                                          <p:spTgt spid="205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5" presetClass="exit" presetSubtype="0" fill="hold" nodeType="clickEffect">
                                  <p:stCondLst>
                                    <p:cond delay="0"/>
                                  </p:stCondLst>
                                  <p:childTnLst>
                                    <p:anim calcmode="lin" valueType="num">
                                      <p:cBhvr>
                                        <p:cTn id="68" dur="1000"/>
                                        <p:tgtEl>
                                          <p:spTgt spid="2063"/>
                                        </p:tgtEl>
                                        <p:attrNameLst>
                                          <p:attrName>ppt_w</p:attrName>
                                        </p:attrNameLst>
                                      </p:cBhvr>
                                      <p:tavLst>
                                        <p:tav tm="0">
                                          <p:val>
                                            <p:strVal val="ppt_w"/>
                                          </p:val>
                                        </p:tav>
                                        <p:tav tm="100000">
                                          <p:val>
                                            <p:strVal val="ppt_w*0.70"/>
                                          </p:val>
                                        </p:tav>
                                      </p:tavLst>
                                    </p:anim>
                                    <p:anim calcmode="lin" valueType="num">
                                      <p:cBhvr>
                                        <p:cTn id="69" dur="1000"/>
                                        <p:tgtEl>
                                          <p:spTgt spid="2063"/>
                                        </p:tgtEl>
                                        <p:attrNameLst>
                                          <p:attrName>ppt_h</p:attrName>
                                        </p:attrNameLst>
                                      </p:cBhvr>
                                      <p:tavLst>
                                        <p:tav tm="0">
                                          <p:val>
                                            <p:strVal val="ppt_h"/>
                                          </p:val>
                                        </p:tav>
                                        <p:tav tm="100000">
                                          <p:val>
                                            <p:strVal val="ppt_h"/>
                                          </p:val>
                                        </p:tav>
                                      </p:tavLst>
                                    </p:anim>
                                    <p:animEffect transition="out" filter="fade">
                                      <p:cBhvr>
                                        <p:cTn id="70" dur="1000"/>
                                        <p:tgtEl>
                                          <p:spTgt spid="2063"/>
                                        </p:tgtEl>
                                      </p:cBhvr>
                                    </p:animEffect>
                                    <p:set>
                                      <p:cBhvr>
                                        <p:cTn id="71" dur="1" fill="hold">
                                          <p:stCondLst>
                                            <p:cond delay="999"/>
                                          </p:stCondLst>
                                        </p:cTn>
                                        <p:tgtEl>
                                          <p:spTgt spid="2063"/>
                                        </p:tgtEl>
                                        <p:attrNameLst>
                                          <p:attrName>style.visibility</p:attrName>
                                        </p:attrNameLst>
                                      </p:cBhvr>
                                      <p:to>
                                        <p:strVal val="hidden"/>
                                      </p:to>
                                    </p:set>
                                  </p:childTnLst>
                                </p:cTn>
                              </p:par>
                              <p:par>
                                <p:cTn id="72" presetID="55" presetClass="exit" presetSubtype="0" fill="hold" grpId="1" nodeType="withEffect">
                                  <p:stCondLst>
                                    <p:cond delay="0"/>
                                  </p:stCondLst>
                                  <p:childTnLst>
                                    <p:anim calcmode="lin" valueType="num">
                                      <p:cBhvr>
                                        <p:cTn id="73" dur="1000"/>
                                        <p:tgtEl>
                                          <p:spTgt spid="2057"/>
                                        </p:tgtEl>
                                        <p:attrNameLst>
                                          <p:attrName>ppt_w</p:attrName>
                                        </p:attrNameLst>
                                      </p:cBhvr>
                                      <p:tavLst>
                                        <p:tav tm="0">
                                          <p:val>
                                            <p:strVal val="ppt_w"/>
                                          </p:val>
                                        </p:tav>
                                        <p:tav tm="100000">
                                          <p:val>
                                            <p:strVal val="ppt_w*0.70"/>
                                          </p:val>
                                        </p:tav>
                                      </p:tavLst>
                                    </p:anim>
                                    <p:anim calcmode="lin" valueType="num">
                                      <p:cBhvr>
                                        <p:cTn id="74" dur="1000"/>
                                        <p:tgtEl>
                                          <p:spTgt spid="2057"/>
                                        </p:tgtEl>
                                        <p:attrNameLst>
                                          <p:attrName>ppt_h</p:attrName>
                                        </p:attrNameLst>
                                      </p:cBhvr>
                                      <p:tavLst>
                                        <p:tav tm="0">
                                          <p:val>
                                            <p:strVal val="ppt_h"/>
                                          </p:val>
                                        </p:tav>
                                        <p:tav tm="100000">
                                          <p:val>
                                            <p:strVal val="ppt_h"/>
                                          </p:val>
                                        </p:tav>
                                      </p:tavLst>
                                    </p:anim>
                                    <p:animEffect transition="out" filter="fade">
                                      <p:cBhvr>
                                        <p:cTn id="75" dur="1000"/>
                                        <p:tgtEl>
                                          <p:spTgt spid="2057"/>
                                        </p:tgtEl>
                                      </p:cBhvr>
                                    </p:animEffect>
                                    <p:set>
                                      <p:cBhvr>
                                        <p:cTn id="76" dur="1" fill="hold">
                                          <p:stCondLst>
                                            <p:cond delay="999"/>
                                          </p:stCondLst>
                                        </p:cTn>
                                        <p:tgtEl>
                                          <p:spTgt spid="2057"/>
                                        </p:tgtEl>
                                        <p:attrNameLst>
                                          <p:attrName>style.visibility</p:attrName>
                                        </p:attrNameLst>
                                      </p:cBhvr>
                                      <p:to>
                                        <p:strVal val="hidden"/>
                                      </p:to>
                                    </p:set>
                                  </p:childTnLst>
                                </p:cTn>
                              </p:par>
                              <p:par>
                                <p:cTn id="77" presetID="55" presetClass="exit" presetSubtype="0" fill="hold" grpId="1" nodeType="withEffect">
                                  <p:stCondLst>
                                    <p:cond delay="0"/>
                                  </p:stCondLst>
                                  <p:childTnLst>
                                    <p:anim calcmode="lin" valueType="num">
                                      <p:cBhvr>
                                        <p:cTn id="78" dur="1000"/>
                                        <p:tgtEl>
                                          <p:spTgt spid="2058"/>
                                        </p:tgtEl>
                                        <p:attrNameLst>
                                          <p:attrName>ppt_w</p:attrName>
                                        </p:attrNameLst>
                                      </p:cBhvr>
                                      <p:tavLst>
                                        <p:tav tm="0">
                                          <p:val>
                                            <p:strVal val="ppt_w"/>
                                          </p:val>
                                        </p:tav>
                                        <p:tav tm="100000">
                                          <p:val>
                                            <p:strVal val="ppt_w*0.70"/>
                                          </p:val>
                                        </p:tav>
                                      </p:tavLst>
                                    </p:anim>
                                    <p:anim calcmode="lin" valueType="num">
                                      <p:cBhvr>
                                        <p:cTn id="79" dur="1000"/>
                                        <p:tgtEl>
                                          <p:spTgt spid="2058"/>
                                        </p:tgtEl>
                                        <p:attrNameLst>
                                          <p:attrName>ppt_h</p:attrName>
                                        </p:attrNameLst>
                                      </p:cBhvr>
                                      <p:tavLst>
                                        <p:tav tm="0">
                                          <p:val>
                                            <p:strVal val="ppt_h"/>
                                          </p:val>
                                        </p:tav>
                                        <p:tav tm="100000">
                                          <p:val>
                                            <p:strVal val="ppt_h"/>
                                          </p:val>
                                        </p:tav>
                                      </p:tavLst>
                                    </p:anim>
                                    <p:animEffect transition="out" filter="fade">
                                      <p:cBhvr>
                                        <p:cTn id="80" dur="1000"/>
                                        <p:tgtEl>
                                          <p:spTgt spid="2058"/>
                                        </p:tgtEl>
                                      </p:cBhvr>
                                    </p:animEffect>
                                    <p:set>
                                      <p:cBhvr>
                                        <p:cTn id="81" dur="1" fill="hold">
                                          <p:stCondLst>
                                            <p:cond delay="999"/>
                                          </p:stCondLst>
                                        </p:cTn>
                                        <p:tgtEl>
                                          <p:spTgt spid="2058"/>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55" presetClass="exit" presetSubtype="0" fill="hold" grpId="1" nodeType="clickEffect">
                                  <p:stCondLst>
                                    <p:cond delay="0"/>
                                  </p:stCondLst>
                                  <p:childTnLst>
                                    <p:anim calcmode="lin" valueType="num">
                                      <p:cBhvr>
                                        <p:cTn id="85" dur="1000"/>
                                        <p:tgtEl>
                                          <p:spTgt spid="2054"/>
                                        </p:tgtEl>
                                        <p:attrNameLst>
                                          <p:attrName>ppt_w</p:attrName>
                                        </p:attrNameLst>
                                      </p:cBhvr>
                                      <p:tavLst>
                                        <p:tav tm="0">
                                          <p:val>
                                            <p:strVal val="ppt_w"/>
                                          </p:val>
                                        </p:tav>
                                        <p:tav tm="100000">
                                          <p:val>
                                            <p:strVal val="ppt_w*0.70"/>
                                          </p:val>
                                        </p:tav>
                                      </p:tavLst>
                                    </p:anim>
                                    <p:anim calcmode="lin" valueType="num">
                                      <p:cBhvr>
                                        <p:cTn id="86" dur="1000"/>
                                        <p:tgtEl>
                                          <p:spTgt spid="2054"/>
                                        </p:tgtEl>
                                        <p:attrNameLst>
                                          <p:attrName>ppt_h</p:attrName>
                                        </p:attrNameLst>
                                      </p:cBhvr>
                                      <p:tavLst>
                                        <p:tav tm="0">
                                          <p:val>
                                            <p:strVal val="ppt_h"/>
                                          </p:val>
                                        </p:tav>
                                        <p:tav tm="100000">
                                          <p:val>
                                            <p:strVal val="ppt_h"/>
                                          </p:val>
                                        </p:tav>
                                      </p:tavLst>
                                    </p:anim>
                                    <p:animEffect transition="out" filter="fade">
                                      <p:cBhvr>
                                        <p:cTn id="87" dur="1000"/>
                                        <p:tgtEl>
                                          <p:spTgt spid="2054"/>
                                        </p:tgtEl>
                                      </p:cBhvr>
                                    </p:animEffect>
                                    <p:set>
                                      <p:cBhvr>
                                        <p:cTn id="88" dur="1" fill="hold">
                                          <p:stCondLst>
                                            <p:cond delay="999"/>
                                          </p:stCondLst>
                                        </p:cTn>
                                        <p:tgtEl>
                                          <p:spTgt spid="2054"/>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50" presetClass="entr" presetSubtype="0" decel="100000" fill="hold" grpId="0" nodeType="clickEffect">
                                  <p:stCondLst>
                                    <p:cond delay="0"/>
                                  </p:stCondLst>
                                  <p:childTnLst>
                                    <p:set>
                                      <p:cBhvr>
                                        <p:cTn id="92" dur="1" fill="hold">
                                          <p:stCondLst>
                                            <p:cond delay="0"/>
                                          </p:stCondLst>
                                        </p:cTn>
                                        <p:tgtEl>
                                          <p:spTgt spid="2065"/>
                                        </p:tgtEl>
                                        <p:attrNameLst>
                                          <p:attrName>style.visibility</p:attrName>
                                        </p:attrNameLst>
                                      </p:cBhvr>
                                      <p:to>
                                        <p:strVal val="visible"/>
                                      </p:to>
                                    </p:set>
                                    <p:anim calcmode="lin" valueType="num">
                                      <p:cBhvr>
                                        <p:cTn id="93" dur="1000" fill="hold"/>
                                        <p:tgtEl>
                                          <p:spTgt spid="2065"/>
                                        </p:tgtEl>
                                        <p:attrNameLst>
                                          <p:attrName>ppt_w</p:attrName>
                                        </p:attrNameLst>
                                      </p:cBhvr>
                                      <p:tavLst>
                                        <p:tav tm="0">
                                          <p:val>
                                            <p:strVal val="#ppt_w+.3"/>
                                          </p:val>
                                        </p:tav>
                                        <p:tav tm="100000">
                                          <p:val>
                                            <p:strVal val="#ppt_w"/>
                                          </p:val>
                                        </p:tav>
                                      </p:tavLst>
                                    </p:anim>
                                    <p:anim calcmode="lin" valueType="num">
                                      <p:cBhvr>
                                        <p:cTn id="94" dur="1000" fill="hold"/>
                                        <p:tgtEl>
                                          <p:spTgt spid="2065"/>
                                        </p:tgtEl>
                                        <p:attrNameLst>
                                          <p:attrName>ppt_h</p:attrName>
                                        </p:attrNameLst>
                                      </p:cBhvr>
                                      <p:tavLst>
                                        <p:tav tm="0">
                                          <p:val>
                                            <p:strVal val="#ppt_h"/>
                                          </p:val>
                                        </p:tav>
                                        <p:tav tm="100000">
                                          <p:val>
                                            <p:strVal val="#ppt_h"/>
                                          </p:val>
                                        </p:tav>
                                      </p:tavLst>
                                    </p:anim>
                                    <p:animEffect transition="in" filter="fade">
                                      <p:cBhvr>
                                        <p:cTn id="95" dur="1000"/>
                                        <p:tgtEl>
                                          <p:spTgt spid="2065"/>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34" presetClass="entr" presetSubtype="0" fill="hold" grpId="0" nodeType="clickEffect">
                                  <p:stCondLst>
                                    <p:cond delay="0"/>
                                  </p:stCondLst>
                                  <p:childTnLst>
                                    <p:set>
                                      <p:cBhvr>
                                        <p:cTn id="99" dur="1" fill="hold">
                                          <p:stCondLst>
                                            <p:cond delay="0"/>
                                          </p:stCondLst>
                                        </p:cTn>
                                        <p:tgtEl>
                                          <p:spTgt spid="2070"/>
                                        </p:tgtEl>
                                        <p:attrNameLst>
                                          <p:attrName>style.visibility</p:attrName>
                                        </p:attrNameLst>
                                      </p:cBhvr>
                                      <p:to>
                                        <p:strVal val="visible"/>
                                      </p:to>
                                    </p:set>
                                    <p:anim from="(-#ppt_w/2)" to="(#ppt_x)" calcmode="lin" valueType="num">
                                      <p:cBhvr>
                                        <p:cTn id="100" dur="600" fill="hold">
                                          <p:stCondLst>
                                            <p:cond delay="0"/>
                                          </p:stCondLst>
                                        </p:cTn>
                                        <p:tgtEl>
                                          <p:spTgt spid="2070"/>
                                        </p:tgtEl>
                                        <p:attrNameLst>
                                          <p:attrName>ppt_x</p:attrName>
                                        </p:attrNameLst>
                                      </p:cBhvr>
                                    </p:anim>
                                    <p:anim from="0" to="-1.0" calcmode="lin" valueType="num">
                                      <p:cBhvr>
                                        <p:cTn id="101" dur="200" decel="50000" autoRev="1" fill="hold">
                                          <p:stCondLst>
                                            <p:cond delay="600"/>
                                          </p:stCondLst>
                                        </p:cTn>
                                        <p:tgtEl>
                                          <p:spTgt spid="2070"/>
                                        </p:tgtEl>
                                        <p:attrNameLst>
                                          <p:attrName>xshear</p:attrName>
                                        </p:attrNameLst>
                                      </p:cBhvr>
                                    </p:anim>
                                    <p:animScale>
                                      <p:cBhvr>
                                        <p:cTn id="102" dur="200" decel="100000" autoRev="1" fill="hold">
                                          <p:stCondLst>
                                            <p:cond delay="600"/>
                                          </p:stCondLst>
                                        </p:cTn>
                                        <p:tgtEl>
                                          <p:spTgt spid="2070"/>
                                        </p:tgtEl>
                                      </p:cBhvr>
                                      <p:from x="100000" y="100000"/>
                                      <p:to x="80000" y="100000"/>
                                    </p:animScale>
                                    <p:anim by="(#ppt_h/3+#ppt_w*0.1)" calcmode="lin" valueType="num">
                                      <p:cBhvr additive="sum">
                                        <p:cTn id="103" dur="200" decel="100000" autoRev="1" fill="hold">
                                          <p:stCondLst>
                                            <p:cond delay="600"/>
                                          </p:stCondLst>
                                        </p:cTn>
                                        <p:tgtEl>
                                          <p:spTgt spid="207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2055" grpId="0"/>
      <p:bldP spid="2055" grpId="1"/>
      <p:bldP spid="2056" grpId="0"/>
      <p:bldP spid="2056" grpId="1"/>
      <p:bldP spid="2057" grpId="0"/>
      <p:bldP spid="2057" grpId="1"/>
      <p:bldP spid="2058" grpId="0"/>
      <p:bldP spid="2058" grpId="1"/>
      <p:bldP spid="2065" grpId="0"/>
      <p:bldP spid="207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323850" y="1989138"/>
            <a:ext cx="8496300" cy="2501900"/>
          </a:xfrm>
          <a:prstGeom prst="rect">
            <a:avLst/>
          </a:prstGeom>
          <a:noFill/>
          <a:ln w="9525">
            <a:noFill/>
            <a:miter lim="800000"/>
            <a:headEnd/>
            <a:tailEnd/>
          </a:ln>
        </p:spPr>
        <p:txBody>
          <a:bodyPr>
            <a:spAutoFit/>
          </a:bodyPr>
          <a:lstStyle/>
          <a:p>
            <a:pPr eaLnBrk="1" hangingPunct="1">
              <a:spcBef>
                <a:spcPct val="50000"/>
              </a:spcBef>
            </a:pPr>
            <a:r>
              <a:rPr lang="en-US" sz="3200" b="1" i="1">
                <a:solidFill>
                  <a:schemeClr val="accent2"/>
                </a:solidFill>
              </a:rPr>
              <a:t>Kết luận:</a:t>
            </a:r>
          </a:p>
          <a:p>
            <a:pPr eaLnBrk="1" hangingPunct="1">
              <a:spcBef>
                <a:spcPct val="50000"/>
              </a:spcBef>
            </a:pPr>
            <a:r>
              <a:rPr lang="en-US">
                <a:solidFill>
                  <a:srgbClr val="006600"/>
                </a:solidFill>
              </a:rPr>
              <a:t>	</a:t>
            </a:r>
            <a:r>
              <a:rPr lang="en-US" sz="3600" b="1">
                <a:solidFill>
                  <a:srgbClr val="006600"/>
                </a:solidFill>
              </a:rPr>
              <a:t>Có nhiều nguyên nhân làm không khí bị ô nhiễm, nhưng chủ yếu là do bụi và khí độc gây ra.</a:t>
            </a:r>
          </a:p>
        </p:txBody>
      </p:sp>
      <p:sp>
        <p:nvSpPr>
          <p:cNvPr id="11267" name="Text Box 6"/>
          <p:cNvSpPr txBox="1">
            <a:spLocks noChangeArrowheads="1"/>
          </p:cNvSpPr>
          <p:nvPr/>
        </p:nvSpPr>
        <p:spPr bwMode="auto">
          <a:xfrm>
            <a:off x="1619250" y="41275"/>
            <a:ext cx="2447925" cy="579438"/>
          </a:xfrm>
          <a:prstGeom prst="rect">
            <a:avLst/>
          </a:prstGeom>
          <a:noFill/>
          <a:ln w="9525">
            <a:noFill/>
            <a:miter lim="800000"/>
            <a:headEnd/>
            <a:tailEnd/>
          </a:ln>
        </p:spPr>
        <p:txBody>
          <a:bodyPr>
            <a:spAutoFit/>
          </a:bodyPr>
          <a:lstStyle/>
          <a:p>
            <a:pPr algn="ctr" eaLnBrk="1" hangingPunct="1">
              <a:spcBef>
                <a:spcPct val="50000"/>
              </a:spcBef>
            </a:pPr>
            <a:r>
              <a:rPr lang="en-US" sz="3200" b="1">
                <a:solidFill>
                  <a:srgbClr val="A50021"/>
                </a:solidFill>
              </a:rPr>
              <a:t>Khoa học:</a:t>
            </a:r>
          </a:p>
        </p:txBody>
      </p:sp>
      <p:sp>
        <p:nvSpPr>
          <p:cNvPr id="11268" name="Text Box 7"/>
          <p:cNvSpPr txBox="1">
            <a:spLocks noChangeArrowheads="1"/>
          </p:cNvSpPr>
          <p:nvPr/>
        </p:nvSpPr>
        <p:spPr bwMode="auto">
          <a:xfrm>
            <a:off x="3779838" y="41275"/>
            <a:ext cx="5256212" cy="5794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A50021"/>
                </a:solidFill>
              </a:rPr>
              <a:t>Không khí bị ô nhiễm</a:t>
            </a:r>
            <a:r>
              <a:rPr lang="en-US" sz="3200" b="1"/>
              <a:t>  </a:t>
            </a:r>
          </a:p>
        </p:txBody>
      </p:sp>
      <p:grpSp>
        <p:nvGrpSpPr>
          <p:cNvPr id="11269" name="Group 8"/>
          <p:cNvGrpSpPr>
            <a:grpSpLocks/>
          </p:cNvGrpSpPr>
          <p:nvPr/>
        </p:nvGrpSpPr>
        <p:grpSpPr bwMode="auto">
          <a:xfrm>
            <a:off x="228600" y="209550"/>
            <a:ext cx="1447800" cy="2000250"/>
            <a:chOff x="240" y="132"/>
            <a:chExt cx="2352" cy="2412"/>
          </a:xfrm>
        </p:grpSpPr>
        <p:sp>
          <p:nvSpPr>
            <p:cNvPr id="11280" name="Freeform 9"/>
            <p:cNvSpPr>
              <a:spLocks/>
            </p:cNvSpPr>
            <p:nvPr/>
          </p:nvSpPr>
          <p:spPr bwMode="auto">
            <a:xfrm rot="-3872960">
              <a:off x="404" y="144"/>
              <a:ext cx="228" cy="459"/>
            </a:xfrm>
            <a:custGeom>
              <a:avLst/>
              <a:gdLst>
                <a:gd name="T0" fmla="*/ 24 w 456"/>
                <a:gd name="T1" fmla="*/ 187 h 919"/>
                <a:gd name="T2" fmla="*/ 24 w 456"/>
                <a:gd name="T3" fmla="*/ 166 h 919"/>
                <a:gd name="T4" fmla="*/ 19 w 456"/>
                <a:gd name="T5" fmla="*/ 155 h 919"/>
                <a:gd name="T6" fmla="*/ 13 w 456"/>
                <a:gd name="T7" fmla="*/ 145 h 919"/>
                <a:gd name="T8" fmla="*/ 6 w 456"/>
                <a:gd name="T9" fmla="*/ 133 h 919"/>
                <a:gd name="T10" fmla="*/ 1 w 456"/>
                <a:gd name="T11" fmla="*/ 111 h 919"/>
                <a:gd name="T12" fmla="*/ 4 w 456"/>
                <a:gd name="T13" fmla="*/ 99 h 919"/>
                <a:gd name="T14" fmla="*/ 10 w 456"/>
                <a:gd name="T15" fmla="*/ 89 h 919"/>
                <a:gd name="T16" fmla="*/ 14 w 456"/>
                <a:gd name="T17" fmla="*/ 95 h 919"/>
                <a:gd name="T18" fmla="*/ 19 w 456"/>
                <a:gd name="T19" fmla="*/ 107 h 919"/>
                <a:gd name="T20" fmla="*/ 31 w 456"/>
                <a:gd name="T21" fmla="*/ 104 h 919"/>
                <a:gd name="T22" fmla="*/ 28 w 456"/>
                <a:gd name="T23" fmla="*/ 88 h 919"/>
                <a:gd name="T24" fmla="*/ 19 w 456"/>
                <a:gd name="T25" fmla="*/ 72 h 919"/>
                <a:gd name="T26" fmla="*/ 16 w 456"/>
                <a:gd name="T27" fmla="*/ 56 h 919"/>
                <a:gd name="T28" fmla="*/ 30 w 456"/>
                <a:gd name="T29" fmla="*/ 56 h 919"/>
                <a:gd name="T30" fmla="*/ 39 w 456"/>
                <a:gd name="T31" fmla="*/ 71 h 919"/>
                <a:gd name="T32" fmla="*/ 46 w 456"/>
                <a:gd name="T33" fmla="*/ 69 h 919"/>
                <a:gd name="T34" fmla="*/ 42 w 456"/>
                <a:gd name="T35" fmla="*/ 55 h 919"/>
                <a:gd name="T36" fmla="*/ 38 w 456"/>
                <a:gd name="T37" fmla="*/ 46 h 919"/>
                <a:gd name="T38" fmla="*/ 35 w 456"/>
                <a:gd name="T39" fmla="*/ 36 h 919"/>
                <a:gd name="T40" fmla="*/ 31 w 456"/>
                <a:gd name="T41" fmla="*/ 18 h 919"/>
                <a:gd name="T42" fmla="*/ 47 w 456"/>
                <a:gd name="T43" fmla="*/ 17 h 919"/>
                <a:gd name="T44" fmla="*/ 51 w 456"/>
                <a:gd name="T45" fmla="*/ 31 h 919"/>
                <a:gd name="T46" fmla="*/ 55 w 456"/>
                <a:gd name="T47" fmla="*/ 46 h 919"/>
                <a:gd name="T48" fmla="*/ 57 w 456"/>
                <a:gd name="T49" fmla="*/ 48 h 919"/>
                <a:gd name="T50" fmla="*/ 57 w 456"/>
                <a:gd name="T51" fmla="*/ 8 h 919"/>
                <a:gd name="T52" fmla="*/ 69 w 456"/>
                <a:gd name="T53" fmla="*/ 0 h 919"/>
                <a:gd name="T54" fmla="*/ 76 w 456"/>
                <a:gd name="T55" fmla="*/ 12 h 919"/>
                <a:gd name="T56" fmla="*/ 72 w 456"/>
                <a:gd name="T57" fmla="*/ 25 h 919"/>
                <a:gd name="T58" fmla="*/ 94 w 456"/>
                <a:gd name="T59" fmla="*/ 27 h 919"/>
                <a:gd name="T60" fmla="*/ 88 w 456"/>
                <a:gd name="T61" fmla="*/ 35 h 919"/>
                <a:gd name="T62" fmla="*/ 71 w 456"/>
                <a:gd name="T63" fmla="*/ 48 h 919"/>
                <a:gd name="T64" fmla="*/ 101 w 456"/>
                <a:gd name="T65" fmla="*/ 55 h 919"/>
                <a:gd name="T66" fmla="*/ 102 w 456"/>
                <a:gd name="T67" fmla="*/ 64 h 919"/>
                <a:gd name="T68" fmla="*/ 73 w 456"/>
                <a:gd name="T69" fmla="*/ 78 h 919"/>
                <a:gd name="T70" fmla="*/ 73 w 456"/>
                <a:gd name="T71" fmla="*/ 90 h 919"/>
                <a:gd name="T72" fmla="*/ 98 w 456"/>
                <a:gd name="T73" fmla="*/ 82 h 919"/>
                <a:gd name="T74" fmla="*/ 114 w 456"/>
                <a:gd name="T75" fmla="*/ 93 h 919"/>
                <a:gd name="T76" fmla="*/ 108 w 456"/>
                <a:gd name="T77" fmla="*/ 105 h 919"/>
                <a:gd name="T78" fmla="*/ 69 w 456"/>
                <a:gd name="T79" fmla="*/ 113 h 919"/>
                <a:gd name="T80" fmla="*/ 79 w 456"/>
                <a:gd name="T81" fmla="*/ 119 h 919"/>
                <a:gd name="T82" fmla="*/ 96 w 456"/>
                <a:gd name="T83" fmla="*/ 125 h 919"/>
                <a:gd name="T84" fmla="*/ 93 w 456"/>
                <a:gd name="T85" fmla="*/ 137 h 919"/>
                <a:gd name="T86" fmla="*/ 87 w 456"/>
                <a:gd name="T87" fmla="*/ 149 h 919"/>
                <a:gd name="T88" fmla="*/ 79 w 456"/>
                <a:gd name="T89" fmla="*/ 161 h 919"/>
                <a:gd name="T90" fmla="*/ 64 w 456"/>
                <a:gd name="T91" fmla="*/ 169 h 919"/>
                <a:gd name="T92" fmla="*/ 43 w 456"/>
                <a:gd name="T93" fmla="*/ 182 h 919"/>
                <a:gd name="T94" fmla="*/ 86 w 456"/>
                <a:gd name="T95" fmla="*/ 129 h 919"/>
                <a:gd name="T96" fmla="*/ 95 w 456"/>
                <a:gd name="T97" fmla="*/ 61 h 919"/>
                <a:gd name="T98" fmla="*/ 63 w 456"/>
                <a:gd name="T99" fmla="*/ 45 h 919"/>
                <a:gd name="T100" fmla="*/ 46 w 456"/>
                <a:gd name="T101" fmla="*/ 114 h 919"/>
                <a:gd name="T102" fmla="*/ 36 w 456"/>
                <a:gd name="T103" fmla="*/ 169 h 919"/>
                <a:gd name="T104" fmla="*/ 33 w 456"/>
                <a:gd name="T105" fmla="*/ 187 h 919"/>
                <a:gd name="T106" fmla="*/ 29 w 456"/>
                <a:gd name="T107" fmla="*/ 197 h 919"/>
                <a:gd name="T108" fmla="*/ 24 w 456"/>
                <a:gd name="T109" fmla="*/ 205 h 919"/>
                <a:gd name="T110" fmla="*/ 17 w 456"/>
                <a:gd name="T111" fmla="*/ 215 h 919"/>
                <a:gd name="T112" fmla="*/ 7 w 456"/>
                <a:gd name="T113" fmla="*/ 227 h 919"/>
                <a:gd name="T114" fmla="*/ 20 w 456"/>
                <a:gd name="T115" fmla="*/ 195 h 9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6"/>
                <a:gd name="T175" fmla="*/ 0 h 919"/>
                <a:gd name="T176" fmla="*/ 456 w 456"/>
                <a:gd name="T177" fmla="*/ 919 h 9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6" h="919">
                  <a:moveTo>
                    <a:pt x="78" y="780"/>
                  </a:moveTo>
                  <a:lnTo>
                    <a:pt x="80" y="778"/>
                  </a:lnTo>
                  <a:lnTo>
                    <a:pt x="83" y="770"/>
                  </a:lnTo>
                  <a:lnTo>
                    <a:pt x="87" y="763"/>
                  </a:lnTo>
                  <a:lnTo>
                    <a:pt x="91" y="757"/>
                  </a:lnTo>
                  <a:lnTo>
                    <a:pt x="93" y="749"/>
                  </a:lnTo>
                  <a:lnTo>
                    <a:pt x="95" y="740"/>
                  </a:lnTo>
                  <a:lnTo>
                    <a:pt x="99" y="719"/>
                  </a:lnTo>
                  <a:lnTo>
                    <a:pt x="99" y="694"/>
                  </a:lnTo>
                  <a:lnTo>
                    <a:pt x="99" y="681"/>
                  </a:lnTo>
                  <a:lnTo>
                    <a:pt x="97" y="673"/>
                  </a:lnTo>
                  <a:lnTo>
                    <a:pt x="95" y="666"/>
                  </a:lnTo>
                  <a:lnTo>
                    <a:pt x="93" y="658"/>
                  </a:lnTo>
                  <a:lnTo>
                    <a:pt x="89" y="650"/>
                  </a:lnTo>
                  <a:lnTo>
                    <a:pt x="87" y="645"/>
                  </a:lnTo>
                  <a:lnTo>
                    <a:pt x="83" y="637"/>
                  </a:lnTo>
                  <a:lnTo>
                    <a:pt x="80" y="630"/>
                  </a:lnTo>
                  <a:lnTo>
                    <a:pt x="76" y="622"/>
                  </a:lnTo>
                  <a:lnTo>
                    <a:pt x="72" y="614"/>
                  </a:lnTo>
                  <a:lnTo>
                    <a:pt x="66" y="607"/>
                  </a:lnTo>
                  <a:lnTo>
                    <a:pt x="63" y="601"/>
                  </a:lnTo>
                  <a:lnTo>
                    <a:pt x="59" y="593"/>
                  </a:lnTo>
                  <a:lnTo>
                    <a:pt x="55" y="588"/>
                  </a:lnTo>
                  <a:lnTo>
                    <a:pt x="51" y="580"/>
                  </a:lnTo>
                  <a:lnTo>
                    <a:pt x="47" y="574"/>
                  </a:lnTo>
                  <a:lnTo>
                    <a:pt x="44" y="569"/>
                  </a:lnTo>
                  <a:lnTo>
                    <a:pt x="36" y="557"/>
                  </a:lnTo>
                  <a:lnTo>
                    <a:pt x="34" y="552"/>
                  </a:lnTo>
                  <a:lnTo>
                    <a:pt x="30" y="544"/>
                  </a:lnTo>
                  <a:lnTo>
                    <a:pt x="23" y="535"/>
                  </a:lnTo>
                  <a:lnTo>
                    <a:pt x="17" y="523"/>
                  </a:lnTo>
                  <a:lnTo>
                    <a:pt x="13" y="512"/>
                  </a:lnTo>
                  <a:lnTo>
                    <a:pt x="7" y="502"/>
                  </a:lnTo>
                  <a:lnTo>
                    <a:pt x="4" y="491"/>
                  </a:lnTo>
                  <a:lnTo>
                    <a:pt x="0" y="470"/>
                  </a:lnTo>
                  <a:lnTo>
                    <a:pt x="2" y="447"/>
                  </a:lnTo>
                  <a:lnTo>
                    <a:pt x="4" y="436"/>
                  </a:lnTo>
                  <a:lnTo>
                    <a:pt x="6" y="426"/>
                  </a:lnTo>
                  <a:lnTo>
                    <a:pt x="7" y="420"/>
                  </a:lnTo>
                  <a:lnTo>
                    <a:pt x="9" y="415"/>
                  </a:lnTo>
                  <a:lnTo>
                    <a:pt x="11" y="405"/>
                  </a:lnTo>
                  <a:lnTo>
                    <a:pt x="15" y="396"/>
                  </a:lnTo>
                  <a:lnTo>
                    <a:pt x="19" y="388"/>
                  </a:lnTo>
                  <a:lnTo>
                    <a:pt x="23" y="381"/>
                  </a:lnTo>
                  <a:lnTo>
                    <a:pt x="26" y="375"/>
                  </a:lnTo>
                  <a:lnTo>
                    <a:pt x="30" y="369"/>
                  </a:lnTo>
                  <a:lnTo>
                    <a:pt x="32" y="363"/>
                  </a:lnTo>
                  <a:lnTo>
                    <a:pt x="38" y="356"/>
                  </a:lnTo>
                  <a:lnTo>
                    <a:pt x="44" y="348"/>
                  </a:lnTo>
                  <a:lnTo>
                    <a:pt x="45" y="352"/>
                  </a:lnTo>
                  <a:lnTo>
                    <a:pt x="47" y="362"/>
                  </a:lnTo>
                  <a:lnTo>
                    <a:pt x="49" y="367"/>
                  </a:lnTo>
                  <a:lnTo>
                    <a:pt x="51" y="375"/>
                  </a:lnTo>
                  <a:lnTo>
                    <a:pt x="53" y="382"/>
                  </a:lnTo>
                  <a:lnTo>
                    <a:pt x="55" y="390"/>
                  </a:lnTo>
                  <a:lnTo>
                    <a:pt x="59" y="398"/>
                  </a:lnTo>
                  <a:lnTo>
                    <a:pt x="63" y="405"/>
                  </a:lnTo>
                  <a:lnTo>
                    <a:pt x="64" y="413"/>
                  </a:lnTo>
                  <a:lnTo>
                    <a:pt x="70" y="420"/>
                  </a:lnTo>
                  <a:lnTo>
                    <a:pt x="74" y="428"/>
                  </a:lnTo>
                  <a:lnTo>
                    <a:pt x="78" y="432"/>
                  </a:lnTo>
                  <a:lnTo>
                    <a:pt x="89" y="440"/>
                  </a:lnTo>
                  <a:lnTo>
                    <a:pt x="99" y="441"/>
                  </a:lnTo>
                  <a:lnTo>
                    <a:pt x="108" y="436"/>
                  </a:lnTo>
                  <a:lnTo>
                    <a:pt x="116" y="428"/>
                  </a:lnTo>
                  <a:lnTo>
                    <a:pt x="122" y="417"/>
                  </a:lnTo>
                  <a:lnTo>
                    <a:pt x="123" y="403"/>
                  </a:lnTo>
                  <a:lnTo>
                    <a:pt x="123" y="388"/>
                  </a:lnTo>
                  <a:lnTo>
                    <a:pt x="122" y="373"/>
                  </a:lnTo>
                  <a:lnTo>
                    <a:pt x="118" y="365"/>
                  </a:lnTo>
                  <a:lnTo>
                    <a:pt x="114" y="360"/>
                  </a:lnTo>
                  <a:lnTo>
                    <a:pt x="110" y="352"/>
                  </a:lnTo>
                  <a:lnTo>
                    <a:pt x="106" y="344"/>
                  </a:lnTo>
                  <a:lnTo>
                    <a:pt x="99" y="335"/>
                  </a:lnTo>
                  <a:lnTo>
                    <a:pt x="93" y="325"/>
                  </a:lnTo>
                  <a:lnTo>
                    <a:pt x="87" y="314"/>
                  </a:lnTo>
                  <a:lnTo>
                    <a:pt x="80" y="303"/>
                  </a:lnTo>
                  <a:lnTo>
                    <a:pt x="74" y="291"/>
                  </a:lnTo>
                  <a:lnTo>
                    <a:pt x="70" y="282"/>
                  </a:lnTo>
                  <a:lnTo>
                    <a:pt x="64" y="270"/>
                  </a:lnTo>
                  <a:lnTo>
                    <a:pt x="63" y="259"/>
                  </a:lnTo>
                  <a:lnTo>
                    <a:pt x="59" y="238"/>
                  </a:lnTo>
                  <a:lnTo>
                    <a:pt x="61" y="230"/>
                  </a:lnTo>
                  <a:lnTo>
                    <a:pt x="63" y="227"/>
                  </a:lnTo>
                  <a:lnTo>
                    <a:pt x="64" y="223"/>
                  </a:lnTo>
                  <a:lnTo>
                    <a:pt x="70" y="215"/>
                  </a:lnTo>
                  <a:lnTo>
                    <a:pt x="80" y="210"/>
                  </a:lnTo>
                  <a:lnTo>
                    <a:pt x="99" y="208"/>
                  </a:lnTo>
                  <a:lnTo>
                    <a:pt x="114" y="215"/>
                  </a:lnTo>
                  <a:lnTo>
                    <a:pt x="120" y="225"/>
                  </a:lnTo>
                  <a:lnTo>
                    <a:pt x="127" y="232"/>
                  </a:lnTo>
                  <a:lnTo>
                    <a:pt x="133" y="244"/>
                  </a:lnTo>
                  <a:lnTo>
                    <a:pt x="139" y="253"/>
                  </a:lnTo>
                  <a:lnTo>
                    <a:pt x="144" y="265"/>
                  </a:lnTo>
                  <a:lnTo>
                    <a:pt x="150" y="276"/>
                  </a:lnTo>
                  <a:lnTo>
                    <a:pt x="154" y="286"/>
                  </a:lnTo>
                  <a:lnTo>
                    <a:pt x="160" y="295"/>
                  </a:lnTo>
                  <a:lnTo>
                    <a:pt x="169" y="306"/>
                  </a:lnTo>
                  <a:lnTo>
                    <a:pt x="180" y="306"/>
                  </a:lnTo>
                  <a:lnTo>
                    <a:pt x="184" y="301"/>
                  </a:lnTo>
                  <a:lnTo>
                    <a:pt x="184" y="291"/>
                  </a:lnTo>
                  <a:lnTo>
                    <a:pt x="182" y="278"/>
                  </a:lnTo>
                  <a:lnTo>
                    <a:pt x="180" y="270"/>
                  </a:lnTo>
                  <a:lnTo>
                    <a:pt x="179" y="261"/>
                  </a:lnTo>
                  <a:lnTo>
                    <a:pt x="175" y="251"/>
                  </a:lnTo>
                  <a:lnTo>
                    <a:pt x="173" y="242"/>
                  </a:lnTo>
                  <a:lnTo>
                    <a:pt x="169" y="230"/>
                  </a:lnTo>
                  <a:lnTo>
                    <a:pt x="165" y="221"/>
                  </a:lnTo>
                  <a:lnTo>
                    <a:pt x="163" y="215"/>
                  </a:lnTo>
                  <a:lnTo>
                    <a:pt x="160" y="210"/>
                  </a:lnTo>
                  <a:lnTo>
                    <a:pt x="160" y="204"/>
                  </a:lnTo>
                  <a:lnTo>
                    <a:pt x="156" y="198"/>
                  </a:lnTo>
                  <a:lnTo>
                    <a:pt x="154" y="192"/>
                  </a:lnTo>
                  <a:lnTo>
                    <a:pt x="152" y="187"/>
                  </a:lnTo>
                  <a:lnTo>
                    <a:pt x="150" y="181"/>
                  </a:lnTo>
                  <a:lnTo>
                    <a:pt x="148" y="175"/>
                  </a:lnTo>
                  <a:lnTo>
                    <a:pt x="144" y="162"/>
                  </a:lnTo>
                  <a:lnTo>
                    <a:pt x="142" y="156"/>
                  </a:lnTo>
                  <a:lnTo>
                    <a:pt x="141" y="151"/>
                  </a:lnTo>
                  <a:lnTo>
                    <a:pt x="139" y="145"/>
                  </a:lnTo>
                  <a:lnTo>
                    <a:pt x="137" y="139"/>
                  </a:lnTo>
                  <a:lnTo>
                    <a:pt x="133" y="130"/>
                  </a:lnTo>
                  <a:lnTo>
                    <a:pt x="131" y="118"/>
                  </a:lnTo>
                  <a:lnTo>
                    <a:pt x="127" y="107"/>
                  </a:lnTo>
                  <a:lnTo>
                    <a:pt x="123" y="88"/>
                  </a:lnTo>
                  <a:lnTo>
                    <a:pt x="123" y="73"/>
                  </a:lnTo>
                  <a:lnTo>
                    <a:pt x="125" y="59"/>
                  </a:lnTo>
                  <a:lnTo>
                    <a:pt x="131" y="50"/>
                  </a:lnTo>
                  <a:lnTo>
                    <a:pt x="142" y="44"/>
                  </a:lnTo>
                  <a:lnTo>
                    <a:pt x="163" y="48"/>
                  </a:lnTo>
                  <a:lnTo>
                    <a:pt x="179" y="61"/>
                  </a:lnTo>
                  <a:lnTo>
                    <a:pt x="186" y="71"/>
                  </a:lnTo>
                  <a:lnTo>
                    <a:pt x="192" y="84"/>
                  </a:lnTo>
                  <a:lnTo>
                    <a:pt x="196" y="95"/>
                  </a:lnTo>
                  <a:lnTo>
                    <a:pt x="198" y="103"/>
                  </a:lnTo>
                  <a:lnTo>
                    <a:pt x="199" y="111"/>
                  </a:lnTo>
                  <a:lnTo>
                    <a:pt x="201" y="116"/>
                  </a:lnTo>
                  <a:lnTo>
                    <a:pt x="203" y="124"/>
                  </a:lnTo>
                  <a:lnTo>
                    <a:pt x="205" y="132"/>
                  </a:lnTo>
                  <a:lnTo>
                    <a:pt x="207" y="139"/>
                  </a:lnTo>
                  <a:lnTo>
                    <a:pt x="213" y="168"/>
                  </a:lnTo>
                  <a:lnTo>
                    <a:pt x="213" y="173"/>
                  </a:lnTo>
                  <a:lnTo>
                    <a:pt x="215" y="181"/>
                  </a:lnTo>
                  <a:lnTo>
                    <a:pt x="217" y="185"/>
                  </a:lnTo>
                  <a:lnTo>
                    <a:pt x="217" y="190"/>
                  </a:lnTo>
                  <a:lnTo>
                    <a:pt x="220" y="200"/>
                  </a:lnTo>
                  <a:lnTo>
                    <a:pt x="224" y="208"/>
                  </a:lnTo>
                  <a:lnTo>
                    <a:pt x="228" y="210"/>
                  </a:lnTo>
                  <a:lnTo>
                    <a:pt x="228" y="204"/>
                  </a:lnTo>
                  <a:lnTo>
                    <a:pt x="228" y="194"/>
                  </a:lnTo>
                  <a:lnTo>
                    <a:pt x="226" y="168"/>
                  </a:lnTo>
                  <a:lnTo>
                    <a:pt x="222" y="133"/>
                  </a:lnTo>
                  <a:lnTo>
                    <a:pt x="220" y="97"/>
                  </a:lnTo>
                  <a:lnTo>
                    <a:pt x="222" y="61"/>
                  </a:lnTo>
                  <a:lnTo>
                    <a:pt x="224" y="46"/>
                  </a:lnTo>
                  <a:lnTo>
                    <a:pt x="228" y="33"/>
                  </a:lnTo>
                  <a:lnTo>
                    <a:pt x="232" y="25"/>
                  </a:lnTo>
                  <a:lnTo>
                    <a:pt x="234" y="21"/>
                  </a:lnTo>
                  <a:lnTo>
                    <a:pt x="243" y="14"/>
                  </a:lnTo>
                  <a:lnTo>
                    <a:pt x="251" y="8"/>
                  </a:lnTo>
                  <a:lnTo>
                    <a:pt x="258" y="4"/>
                  </a:lnTo>
                  <a:lnTo>
                    <a:pt x="274" y="0"/>
                  </a:lnTo>
                  <a:lnTo>
                    <a:pt x="295" y="4"/>
                  </a:lnTo>
                  <a:lnTo>
                    <a:pt x="300" y="12"/>
                  </a:lnTo>
                  <a:lnTo>
                    <a:pt x="304" y="19"/>
                  </a:lnTo>
                  <a:lnTo>
                    <a:pt x="306" y="31"/>
                  </a:lnTo>
                  <a:lnTo>
                    <a:pt x="304" y="42"/>
                  </a:lnTo>
                  <a:lnTo>
                    <a:pt x="302" y="50"/>
                  </a:lnTo>
                  <a:lnTo>
                    <a:pt x="300" y="56"/>
                  </a:lnTo>
                  <a:lnTo>
                    <a:pt x="296" y="67"/>
                  </a:lnTo>
                  <a:lnTo>
                    <a:pt x="293" y="73"/>
                  </a:lnTo>
                  <a:lnTo>
                    <a:pt x="291" y="78"/>
                  </a:lnTo>
                  <a:lnTo>
                    <a:pt x="289" y="88"/>
                  </a:lnTo>
                  <a:lnTo>
                    <a:pt x="285" y="101"/>
                  </a:lnTo>
                  <a:lnTo>
                    <a:pt x="289" y="105"/>
                  </a:lnTo>
                  <a:lnTo>
                    <a:pt x="295" y="105"/>
                  </a:lnTo>
                  <a:lnTo>
                    <a:pt x="319" y="101"/>
                  </a:lnTo>
                  <a:lnTo>
                    <a:pt x="352" y="99"/>
                  </a:lnTo>
                  <a:lnTo>
                    <a:pt x="374" y="105"/>
                  </a:lnTo>
                  <a:lnTo>
                    <a:pt x="376" y="109"/>
                  </a:lnTo>
                  <a:lnTo>
                    <a:pt x="376" y="113"/>
                  </a:lnTo>
                  <a:lnTo>
                    <a:pt x="376" y="118"/>
                  </a:lnTo>
                  <a:lnTo>
                    <a:pt x="371" y="126"/>
                  </a:lnTo>
                  <a:lnTo>
                    <a:pt x="365" y="132"/>
                  </a:lnTo>
                  <a:lnTo>
                    <a:pt x="357" y="137"/>
                  </a:lnTo>
                  <a:lnTo>
                    <a:pt x="352" y="143"/>
                  </a:lnTo>
                  <a:lnTo>
                    <a:pt x="344" y="149"/>
                  </a:lnTo>
                  <a:lnTo>
                    <a:pt x="327" y="158"/>
                  </a:lnTo>
                  <a:lnTo>
                    <a:pt x="312" y="168"/>
                  </a:lnTo>
                  <a:lnTo>
                    <a:pt x="298" y="175"/>
                  </a:lnTo>
                  <a:lnTo>
                    <a:pt x="289" y="185"/>
                  </a:lnTo>
                  <a:lnTo>
                    <a:pt x="283" y="194"/>
                  </a:lnTo>
                  <a:lnTo>
                    <a:pt x="283" y="204"/>
                  </a:lnTo>
                  <a:lnTo>
                    <a:pt x="287" y="210"/>
                  </a:lnTo>
                  <a:lnTo>
                    <a:pt x="293" y="213"/>
                  </a:lnTo>
                  <a:lnTo>
                    <a:pt x="310" y="217"/>
                  </a:lnTo>
                  <a:lnTo>
                    <a:pt x="357" y="217"/>
                  </a:lnTo>
                  <a:lnTo>
                    <a:pt x="403" y="221"/>
                  </a:lnTo>
                  <a:lnTo>
                    <a:pt x="416" y="227"/>
                  </a:lnTo>
                  <a:lnTo>
                    <a:pt x="418" y="232"/>
                  </a:lnTo>
                  <a:lnTo>
                    <a:pt x="418" y="240"/>
                  </a:lnTo>
                  <a:lnTo>
                    <a:pt x="416" y="248"/>
                  </a:lnTo>
                  <a:lnTo>
                    <a:pt x="410" y="253"/>
                  </a:lnTo>
                  <a:lnTo>
                    <a:pt x="405" y="259"/>
                  </a:lnTo>
                  <a:lnTo>
                    <a:pt x="397" y="263"/>
                  </a:lnTo>
                  <a:lnTo>
                    <a:pt x="380" y="272"/>
                  </a:lnTo>
                  <a:lnTo>
                    <a:pt x="359" y="278"/>
                  </a:lnTo>
                  <a:lnTo>
                    <a:pt x="338" y="286"/>
                  </a:lnTo>
                  <a:lnTo>
                    <a:pt x="319" y="293"/>
                  </a:lnTo>
                  <a:lnTo>
                    <a:pt x="289" y="312"/>
                  </a:lnTo>
                  <a:lnTo>
                    <a:pt x="283" y="324"/>
                  </a:lnTo>
                  <a:lnTo>
                    <a:pt x="279" y="335"/>
                  </a:lnTo>
                  <a:lnTo>
                    <a:pt x="279" y="344"/>
                  </a:lnTo>
                  <a:lnTo>
                    <a:pt x="279" y="348"/>
                  </a:lnTo>
                  <a:lnTo>
                    <a:pt x="283" y="352"/>
                  </a:lnTo>
                  <a:lnTo>
                    <a:pt x="289" y="360"/>
                  </a:lnTo>
                  <a:lnTo>
                    <a:pt x="300" y="363"/>
                  </a:lnTo>
                  <a:lnTo>
                    <a:pt x="329" y="362"/>
                  </a:lnTo>
                  <a:lnTo>
                    <a:pt x="357" y="350"/>
                  </a:lnTo>
                  <a:lnTo>
                    <a:pt x="369" y="343"/>
                  </a:lnTo>
                  <a:lnTo>
                    <a:pt x="378" y="335"/>
                  </a:lnTo>
                  <a:lnTo>
                    <a:pt x="390" y="329"/>
                  </a:lnTo>
                  <a:lnTo>
                    <a:pt x="401" y="325"/>
                  </a:lnTo>
                  <a:lnTo>
                    <a:pt x="428" y="322"/>
                  </a:lnTo>
                  <a:lnTo>
                    <a:pt x="443" y="327"/>
                  </a:lnTo>
                  <a:lnTo>
                    <a:pt x="452" y="339"/>
                  </a:lnTo>
                  <a:lnTo>
                    <a:pt x="456" y="354"/>
                  </a:lnTo>
                  <a:lnTo>
                    <a:pt x="456" y="373"/>
                  </a:lnTo>
                  <a:lnTo>
                    <a:pt x="454" y="382"/>
                  </a:lnTo>
                  <a:lnTo>
                    <a:pt x="452" y="392"/>
                  </a:lnTo>
                  <a:lnTo>
                    <a:pt x="449" y="400"/>
                  </a:lnTo>
                  <a:lnTo>
                    <a:pt x="443" y="409"/>
                  </a:lnTo>
                  <a:lnTo>
                    <a:pt x="437" y="415"/>
                  </a:lnTo>
                  <a:lnTo>
                    <a:pt x="431" y="422"/>
                  </a:lnTo>
                  <a:lnTo>
                    <a:pt x="422" y="428"/>
                  </a:lnTo>
                  <a:lnTo>
                    <a:pt x="414" y="432"/>
                  </a:lnTo>
                  <a:lnTo>
                    <a:pt x="393" y="436"/>
                  </a:lnTo>
                  <a:lnTo>
                    <a:pt x="369" y="440"/>
                  </a:lnTo>
                  <a:lnTo>
                    <a:pt x="315" y="445"/>
                  </a:lnTo>
                  <a:lnTo>
                    <a:pt x="274" y="455"/>
                  </a:lnTo>
                  <a:lnTo>
                    <a:pt x="262" y="462"/>
                  </a:lnTo>
                  <a:lnTo>
                    <a:pt x="256" y="472"/>
                  </a:lnTo>
                  <a:lnTo>
                    <a:pt x="258" y="478"/>
                  </a:lnTo>
                  <a:lnTo>
                    <a:pt x="262" y="481"/>
                  </a:lnTo>
                  <a:lnTo>
                    <a:pt x="276" y="483"/>
                  </a:lnTo>
                  <a:lnTo>
                    <a:pt x="315" y="478"/>
                  </a:lnTo>
                  <a:lnTo>
                    <a:pt x="336" y="472"/>
                  </a:lnTo>
                  <a:lnTo>
                    <a:pt x="357" y="472"/>
                  </a:lnTo>
                  <a:lnTo>
                    <a:pt x="372" y="474"/>
                  </a:lnTo>
                  <a:lnTo>
                    <a:pt x="382" y="483"/>
                  </a:lnTo>
                  <a:lnTo>
                    <a:pt x="384" y="491"/>
                  </a:lnTo>
                  <a:lnTo>
                    <a:pt x="384" y="500"/>
                  </a:lnTo>
                  <a:lnTo>
                    <a:pt x="382" y="514"/>
                  </a:lnTo>
                  <a:lnTo>
                    <a:pt x="382" y="519"/>
                  </a:lnTo>
                  <a:lnTo>
                    <a:pt x="380" y="527"/>
                  </a:lnTo>
                  <a:lnTo>
                    <a:pt x="376" y="535"/>
                  </a:lnTo>
                  <a:lnTo>
                    <a:pt x="374" y="542"/>
                  </a:lnTo>
                  <a:lnTo>
                    <a:pt x="371" y="550"/>
                  </a:lnTo>
                  <a:lnTo>
                    <a:pt x="367" y="559"/>
                  </a:lnTo>
                  <a:lnTo>
                    <a:pt x="365" y="567"/>
                  </a:lnTo>
                  <a:lnTo>
                    <a:pt x="359" y="574"/>
                  </a:lnTo>
                  <a:lnTo>
                    <a:pt x="355" y="584"/>
                  </a:lnTo>
                  <a:lnTo>
                    <a:pt x="352" y="592"/>
                  </a:lnTo>
                  <a:lnTo>
                    <a:pt x="346" y="599"/>
                  </a:lnTo>
                  <a:lnTo>
                    <a:pt x="342" y="607"/>
                  </a:lnTo>
                  <a:lnTo>
                    <a:pt x="336" y="616"/>
                  </a:lnTo>
                  <a:lnTo>
                    <a:pt x="331" y="624"/>
                  </a:lnTo>
                  <a:lnTo>
                    <a:pt x="325" y="630"/>
                  </a:lnTo>
                  <a:lnTo>
                    <a:pt x="319" y="637"/>
                  </a:lnTo>
                  <a:lnTo>
                    <a:pt x="314" y="645"/>
                  </a:lnTo>
                  <a:lnTo>
                    <a:pt x="306" y="650"/>
                  </a:lnTo>
                  <a:lnTo>
                    <a:pt x="300" y="656"/>
                  </a:lnTo>
                  <a:lnTo>
                    <a:pt x="295" y="660"/>
                  </a:lnTo>
                  <a:lnTo>
                    <a:pt x="281" y="670"/>
                  </a:lnTo>
                  <a:lnTo>
                    <a:pt x="268" y="675"/>
                  </a:lnTo>
                  <a:lnTo>
                    <a:pt x="255" y="679"/>
                  </a:lnTo>
                  <a:lnTo>
                    <a:pt x="230" y="685"/>
                  </a:lnTo>
                  <a:lnTo>
                    <a:pt x="207" y="694"/>
                  </a:lnTo>
                  <a:lnTo>
                    <a:pt x="190" y="708"/>
                  </a:lnTo>
                  <a:lnTo>
                    <a:pt x="182" y="715"/>
                  </a:lnTo>
                  <a:lnTo>
                    <a:pt x="177" y="723"/>
                  </a:lnTo>
                  <a:lnTo>
                    <a:pt x="171" y="728"/>
                  </a:lnTo>
                  <a:lnTo>
                    <a:pt x="165" y="736"/>
                  </a:lnTo>
                  <a:lnTo>
                    <a:pt x="158" y="747"/>
                  </a:lnTo>
                  <a:lnTo>
                    <a:pt x="154" y="755"/>
                  </a:lnTo>
                  <a:lnTo>
                    <a:pt x="152" y="759"/>
                  </a:lnTo>
                  <a:lnTo>
                    <a:pt x="182" y="626"/>
                  </a:lnTo>
                  <a:lnTo>
                    <a:pt x="344" y="517"/>
                  </a:lnTo>
                  <a:lnTo>
                    <a:pt x="190" y="584"/>
                  </a:lnTo>
                  <a:lnTo>
                    <a:pt x="228" y="426"/>
                  </a:lnTo>
                  <a:lnTo>
                    <a:pt x="409" y="384"/>
                  </a:lnTo>
                  <a:lnTo>
                    <a:pt x="234" y="394"/>
                  </a:lnTo>
                  <a:lnTo>
                    <a:pt x="253" y="287"/>
                  </a:lnTo>
                  <a:lnTo>
                    <a:pt x="380" y="244"/>
                  </a:lnTo>
                  <a:lnTo>
                    <a:pt x="258" y="259"/>
                  </a:lnTo>
                  <a:lnTo>
                    <a:pt x="270" y="171"/>
                  </a:lnTo>
                  <a:lnTo>
                    <a:pt x="334" y="124"/>
                  </a:lnTo>
                  <a:lnTo>
                    <a:pt x="264" y="149"/>
                  </a:lnTo>
                  <a:lnTo>
                    <a:pt x="262" y="33"/>
                  </a:lnTo>
                  <a:lnTo>
                    <a:pt x="249" y="181"/>
                  </a:lnTo>
                  <a:lnTo>
                    <a:pt x="232" y="293"/>
                  </a:lnTo>
                  <a:lnTo>
                    <a:pt x="161" y="84"/>
                  </a:lnTo>
                  <a:lnTo>
                    <a:pt x="218" y="335"/>
                  </a:lnTo>
                  <a:lnTo>
                    <a:pt x="198" y="419"/>
                  </a:lnTo>
                  <a:lnTo>
                    <a:pt x="97" y="244"/>
                  </a:lnTo>
                  <a:lnTo>
                    <a:pt x="184" y="459"/>
                  </a:lnTo>
                  <a:lnTo>
                    <a:pt x="156" y="584"/>
                  </a:lnTo>
                  <a:lnTo>
                    <a:pt x="44" y="457"/>
                  </a:lnTo>
                  <a:lnTo>
                    <a:pt x="148" y="622"/>
                  </a:lnTo>
                  <a:lnTo>
                    <a:pt x="146" y="639"/>
                  </a:lnTo>
                  <a:lnTo>
                    <a:pt x="144" y="656"/>
                  </a:lnTo>
                  <a:lnTo>
                    <a:pt x="142" y="679"/>
                  </a:lnTo>
                  <a:lnTo>
                    <a:pt x="139" y="704"/>
                  </a:lnTo>
                  <a:lnTo>
                    <a:pt x="135" y="727"/>
                  </a:lnTo>
                  <a:lnTo>
                    <a:pt x="133" y="734"/>
                  </a:lnTo>
                  <a:lnTo>
                    <a:pt x="131" y="740"/>
                  </a:lnTo>
                  <a:lnTo>
                    <a:pt x="131" y="746"/>
                  </a:lnTo>
                  <a:lnTo>
                    <a:pt x="129" y="749"/>
                  </a:lnTo>
                  <a:lnTo>
                    <a:pt x="127" y="755"/>
                  </a:lnTo>
                  <a:lnTo>
                    <a:pt x="127" y="761"/>
                  </a:lnTo>
                  <a:lnTo>
                    <a:pt x="123" y="768"/>
                  </a:lnTo>
                  <a:lnTo>
                    <a:pt x="120" y="778"/>
                  </a:lnTo>
                  <a:lnTo>
                    <a:pt x="118" y="784"/>
                  </a:lnTo>
                  <a:lnTo>
                    <a:pt x="114" y="789"/>
                  </a:lnTo>
                  <a:lnTo>
                    <a:pt x="112" y="793"/>
                  </a:lnTo>
                  <a:lnTo>
                    <a:pt x="108" y="799"/>
                  </a:lnTo>
                  <a:lnTo>
                    <a:pt x="104" y="804"/>
                  </a:lnTo>
                  <a:lnTo>
                    <a:pt x="101" y="810"/>
                  </a:lnTo>
                  <a:lnTo>
                    <a:pt x="97" y="818"/>
                  </a:lnTo>
                  <a:lnTo>
                    <a:pt x="93" y="823"/>
                  </a:lnTo>
                  <a:lnTo>
                    <a:pt x="87" y="829"/>
                  </a:lnTo>
                  <a:lnTo>
                    <a:pt x="83" y="835"/>
                  </a:lnTo>
                  <a:lnTo>
                    <a:pt x="80" y="842"/>
                  </a:lnTo>
                  <a:lnTo>
                    <a:pt x="74" y="848"/>
                  </a:lnTo>
                  <a:lnTo>
                    <a:pt x="70" y="854"/>
                  </a:lnTo>
                  <a:lnTo>
                    <a:pt x="66" y="860"/>
                  </a:lnTo>
                  <a:lnTo>
                    <a:pt x="57" y="873"/>
                  </a:lnTo>
                  <a:lnTo>
                    <a:pt x="53" y="879"/>
                  </a:lnTo>
                  <a:lnTo>
                    <a:pt x="47" y="882"/>
                  </a:lnTo>
                  <a:lnTo>
                    <a:pt x="40" y="894"/>
                  </a:lnTo>
                  <a:lnTo>
                    <a:pt x="34" y="901"/>
                  </a:lnTo>
                  <a:lnTo>
                    <a:pt x="28" y="909"/>
                  </a:lnTo>
                  <a:lnTo>
                    <a:pt x="25" y="915"/>
                  </a:lnTo>
                  <a:lnTo>
                    <a:pt x="19" y="919"/>
                  </a:lnTo>
                  <a:lnTo>
                    <a:pt x="19" y="799"/>
                  </a:lnTo>
                  <a:lnTo>
                    <a:pt x="26" y="801"/>
                  </a:lnTo>
                  <a:lnTo>
                    <a:pt x="51" y="795"/>
                  </a:lnTo>
                  <a:lnTo>
                    <a:pt x="78" y="780"/>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11281" name="Freeform 10"/>
            <p:cNvSpPr>
              <a:spLocks/>
            </p:cNvSpPr>
            <p:nvPr/>
          </p:nvSpPr>
          <p:spPr bwMode="auto">
            <a:xfrm rot="1411064">
              <a:off x="338" y="480"/>
              <a:ext cx="286" cy="407"/>
            </a:xfrm>
            <a:custGeom>
              <a:avLst/>
              <a:gdLst>
                <a:gd name="T0" fmla="*/ 114 w 572"/>
                <a:gd name="T1" fmla="*/ 36 h 813"/>
                <a:gd name="T2" fmla="*/ 108 w 572"/>
                <a:gd name="T3" fmla="*/ 56 h 813"/>
                <a:gd name="T4" fmla="*/ 110 w 572"/>
                <a:gd name="T5" fmla="*/ 68 h 813"/>
                <a:gd name="T6" fmla="*/ 113 w 572"/>
                <a:gd name="T7" fmla="*/ 79 h 813"/>
                <a:gd name="T8" fmla="*/ 116 w 572"/>
                <a:gd name="T9" fmla="*/ 92 h 813"/>
                <a:gd name="T10" fmla="*/ 116 w 572"/>
                <a:gd name="T11" fmla="*/ 115 h 813"/>
                <a:gd name="T12" fmla="*/ 109 w 572"/>
                <a:gd name="T13" fmla="*/ 126 h 813"/>
                <a:gd name="T14" fmla="*/ 101 w 572"/>
                <a:gd name="T15" fmla="*/ 135 h 813"/>
                <a:gd name="T16" fmla="*/ 99 w 572"/>
                <a:gd name="T17" fmla="*/ 127 h 813"/>
                <a:gd name="T18" fmla="*/ 97 w 572"/>
                <a:gd name="T19" fmla="*/ 115 h 813"/>
                <a:gd name="T20" fmla="*/ 85 w 572"/>
                <a:gd name="T21" fmla="*/ 114 h 813"/>
                <a:gd name="T22" fmla="*/ 83 w 572"/>
                <a:gd name="T23" fmla="*/ 131 h 813"/>
                <a:gd name="T24" fmla="*/ 87 w 572"/>
                <a:gd name="T25" fmla="*/ 147 h 813"/>
                <a:gd name="T26" fmla="*/ 86 w 572"/>
                <a:gd name="T27" fmla="*/ 164 h 813"/>
                <a:gd name="T28" fmla="*/ 72 w 572"/>
                <a:gd name="T29" fmla="*/ 160 h 813"/>
                <a:gd name="T30" fmla="*/ 68 w 572"/>
                <a:gd name="T31" fmla="*/ 143 h 813"/>
                <a:gd name="T32" fmla="*/ 60 w 572"/>
                <a:gd name="T33" fmla="*/ 143 h 813"/>
                <a:gd name="T34" fmla="*/ 61 w 572"/>
                <a:gd name="T35" fmla="*/ 158 h 813"/>
                <a:gd name="T36" fmla="*/ 62 w 572"/>
                <a:gd name="T37" fmla="*/ 167 h 813"/>
                <a:gd name="T38" fmla="*/ 62 w 572"/>
                <a:gd name="T39" fmla="*/ 178 h 813"/>
                <a:gd name="T40" fmla="*/ 61 w 572"/>
                <a:gd name="T41" fmla="*/ 197 h 813"/>
                <a:gd name="T42" fmla="*/ 46 w 572"/>
                <a:gd name="T43" fmla="*/ 193 h 813"/>
                <a:gd name="T44" fmla="*/ 45 w 572"/>
                <a:gd name="T45" fmla="*/ 179 h 813"/>
                <a:gd name="T46" fmla="*/ 46 w 572"/>
                <a:gd name="T47" fmla="*/ 163 h 813"/>
                <a:gd name="T48" fmla="*/ 44 w 572"/>
                <a:gd name="T49" fmla="*/ 160 h 813"/>
                <a:gd name="T50" fmla="*/ 33 w 572"/>
                <a:gd name="T51" fmla="*/ 199 h 813"/>
                <a:gd name="T52" fmla="*/ 20 w 572"/>
                <a:gd name="T53" fmla="*/ 204 h 813"/>
                <a:gd name="T54" fmla="*/ 16 w 572"/>
                <a:gd name="T55" fmla="*/ 190 h 813"/>
                <a:gd name="T56" fmla="*/ 24 w 572"/>
                <a:gd name="T57" fmla="*/ 179 h 813"/>
                <a:gd name="T58" fmla="*/ 2 w 572"/>
                <a:gd name="T59" fmla="*/ 170 h 813"/>
                <a:gd name="T60" fmla="*/ 11 w 572"/>
                <a:gd name="T61" fmla="*/ 164 h 813"/>
                <a:gd name="T62" fmla="*/ 31 w 572"/>
                <a:gd name="T63" fmla="*/ 157 h 813"/>
                <a:gd name="T64" fmla="*/ 4 w 572"/>
                <a:gd name="T65" fmla="*/ 142 h 813"/>
                <a:gd name="T66" fmla="*/ 6 w 572"/>
                <a:gd name="T67" fmla="*/ 132 h 813"/>
                <a:gd name="T68" fmla="*/ 37 w 572"/>
                <a:gd name="T69" fmla="*/ 128 h 813"/>
                <a:gd name="T70" fmla="*/ 40 w 572"/>
                <a:gd name="T71" fmla="*/ 116 h 813"/>
                <a:gd name="T72" fmla="*/ 15 w 572"/>
                <a:gd name="T73" fmla="*/ 117 h 813"/>
                <a:gd name="T74" fmla="*/ 1 w 572"/>
                <a:gd name="T75" fmla="*/ 102 h 813"/>
                <a:gd name="T76" fmla="*/ 11 w 572"/>
                <a:gd name="T77" fmla="*/ 92 h 813"/>
                <a:gd name="T78" fmla="*/ 51 w 572"/>
                <a:gd name="T79" fmla="*/ 94 h 813"/>
                <a:gd name="T80" fmla="*/ 43 w 572"/>
                <a:gd name="T81" fmla="*/ 86 h 813"/>
                <a:gd name="T82" fmla="*/ 27 w 572"/>
                <a:gd name="T83" fmla="*/ 76 h 813"/>
                <a:gd name="T84" fmla="*/ 34 w 572"/>
                <a:gd name="T85" fmla="*/ 65 h 813"/>
                <a:gd name="T86" fmla="*/ 43 w 572"/>
                <a:gd name="T87" fmla="*/ 54 h 813"/>
                <a:gd name="T88" fmla="*/ 55 w 572"/>
                <a:gd name="T89" fmla="*/ 46 h 813"/>
                <a:gd name="T90" fmla="*/ 71 w 572"/>
                <a:gd name="T91" fmla="*/ 42 h 813"/>
                <a:gd name="T92" fmla="*/ 94 w 572"/>
                <a:gd name="T93" fmla="*/ 35 h 813"/>
                <a:gd name="T94" fmla="*/ 38 w 572"/>
                <a:gd name="T95" fmla="*/ 74 h 813"/>
                <a:gd name="T96" fmla="*/ 11 w 572"/>
                <a:gd name="T97" fmla="*/ 138 h 813"/>
                <a:gd name="T98" fmla="*/ 38 w 572"/>
                <a:gd name="T99" fmla="*/ 162 h 813"/>
                <a:gd name="T100" fmla="*/ 73 w 572"/>
                <a:gd name="T101" fmla="*/ 100 h 813"/>
                <a:gd name="T102" fmla="*/ 98 w 572"/>
                <a:gd name="T103" fmla="*/ 50 h 813"/>
                <a:gd name="T104" fmla="*/ 106 w 572"/>
                <a:gd name="T105" fmla="*/ 33 h 813"/>
                <a:gd name="T106" fmla="*/ 112 w 572"/>
                <a:gd name="T107" fmla="*/ 25 h 813"/>
                <a:gd name="T108" fmla="*/ 120 w 572"/>
                <a:gd name="T109" fmla="*/ 18 h 813"/>
                <a:gd name="T110" fmla="*/ 129 w 572"/>
                <a:gd name="T111" fmla="*/ 11 h 813"/>
                <a:gd name="T112" fmla="*/ 141 w 572"/>
                <a:gd name="T113" fmla="*/ 2 h 813"/>
                <a:gd name="T114" fmla="*/ 120 w 572"/>
                <a:gd name="T115" fmla="*/ 30 h 8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2"/>
                <a:gd name="T175" fmla="*/ 0 h 813"/>
                <a:gd name="T176" fmla="*/ 572 w 572"/>
                <a:gd name="T177" fmla="*/ 813 h 8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2" h="813">
                  <a:moveTo>
                    <a:pt x="479" y="118"/>
                  </a:moveTo>
                  <a:lnTo>
                    <a:pt x="477" y="119"/>
                  </a:lnTo>
                  <a:lnTo>
                    <a:pt x="470" y="125"/>
                  </a:lnTo>
                  <a:lnTo>
                    <a:pt x="466" y="131"/>
                  </a:lnTo>
                  <a:lnTo>
                    <a:pt x="460" y="137"/>
                  </a:lnTo>
                  <a:lnTo>
                    <a:pt x="456" y="144"/>
                  </a:lnTo>
                  <a:lnTo>
                    <a:pt x="451" y="152"/>
                  </a:lnTo>
                  <a:lnTo>
                    <a:pt x="441" y="171"/>
                  </a:lnTo>
                  <a:lnTo>
                    <a:pt x="435" y="194"/>
                  </a:lnTo>
                  <a:lnTo>
                    <a:pt x="432" y="207"/>
                  </a:lnTo>
                  <a:lnTo>
                    <a:pt x="432" y="215"/>
                  </a:lnTo>
                  <a:lnTo>
                    <a:pt x="432" y="222"/>
                  </a:lnTo>
                  <a:lnTo>
                    <a:pt x="432" y="230"/>
                  </a:lnTo>
                  <a:lnTo>
                    <a:pt x="432" y="237"/>
                  </a:lnTo>
                  <a:lnTo>
                    <a:pt x="433" y="245"/>
                  </a:lnTo>
                  <a:lnTo>
                    <a:pt x="435" y="254"/>
                  </a:lnTo>
                  <a:lnTo>
                    <a:pt x="437" y="262"/>
                  </a:lnTo>
                  <a:lnTo>
                    <a:pt x="437" y="270"/>
                  </a:lnTo>
                  <a:lnTo>
                    <a:pt x="439" y="279"/>
                  </a:lnTo>
                  <a:lnTo>
                    <a:pt x="441" y="287"/>
                  </a:lnTo>
                  <a:lnTo>
                    <a:pt x="445" y="294"/>
                  </a:lnTo>
                  <a:lnTo>
                    <a:pt x="445" y="302"/>
                  </a:lnTo>
                  <a:lnTo>
                    <a:pt x="449" y="310"/>
                  </a:lnTo>
                  <a:lnTo>
                    <a:pt x="451" y="315"/>
                  </a:lnTo>
                  <a:lnTo>
                    <a:pt x="452" y="323"/>
                  </a:lnTo>
                  <a:lnTo>
                    <a:pt x="454" y="330"/>
                  </a:lnTo>
                  <a:lnTo>
                    <a:pt x="458" y="344"/>
                  </a:lnTo>
                  <a:lnTo>
                    <a:pt x="460" y="349"/>
                  </a:lnTo>
                  <a:lnTo>
                    <a:pt x="462" y="357"/>
                  </a:lnTo>
                  <a:lnTo>
                    <a:pt x="464" y="368"/>
                  </a:lnTo>
                  <a:lnTo>
                    <a:pt x="468" y="380"/>
                  </a:lnTo>
                  <a:lnTo>
                    <a:pt x="470" y="393"/>
                  </a:lnTo>
                  <a:lnTo>
                    <a:pt x="472" y="405"/>
                  </a:lnTo>
                  <a:lnTo>
                    <a:pt x="472" y="416"/>
                  </a:lnTo>
                  <a:lnTo>
                    <a:pt x="470" y="437"/>
                  </a:lnTo>
                  <a:lnTo>
                    <a:pt x="462" y="458"/>
                  </a:lnTo>
                  <a:lnTo>
                    <a:pt x="456" y="469"/>
                  </a:lnTo>
                  <a:lnTo>
                    <a:pt x="452" y="479"/>
                  </a:lnTo>
                  <a:lnTo>
                    <a:pt x="449" y="483"/>
                  </a:lnTo>
                  <a:lnTo>
                    <a:pt x="447" y="486"/>
                  </a:lnTo>
                  <a:lnTo>
                    <a:pt x="441" y="496"/>
                  </a:lnTo>
                  <a:lnTo>
                    <a:pt x="435" y="503"/>
                  </a:lnTo>
                  <a:lnTo>
                    <a:pt x="430" y="509"/>
                  </a:lnTo>
                  <a:lnTo>
                    <a:pt x="424" y="517"/>
                  </a:lnTo>
                  <a:lnTo>
                    <a:pt x="418" y="521"/>
                  </a:lnTo>
                  <a:lnTo>
                    <a:pt x="413" y="526"/>
                  </a:lnTo>
                  <a:lnTo>
                    <a:pt x="409" y="530"/>
                  </a:lnTo>
                  <a:lnTo>
                    <a:pt x="401" y="538"/>
                  </a:lnTo>
                  <a:lnTo>
                    <a:pt x="394" y="541"/>
                  </a:lnTo>
                  <a:lnTo>
                    <a:pt x="394" y="538"/>
                  </a:lnTo>
                  <a:lnTo>
                    <a:pt x="394" y="528"/>
                  </a:lnTo>
                  <a:lnTo>
                    <a:pt x="394" y="522"/>
                  </a:lnTo>
                  <a:lnTo>
                    <a:pt x="394" y="515"/>
                  </a:lnTo>
                  <a:lnTo>
                    <a:pt x="395" y="507"/>
                  </a:lnTo>
                  <a:lnTo>
                    <a:pt x="394" y="500"/>
                  </a:lnTo>
                  <a:lnTo>
                    <a:pt x="394" y="490"/>
                  </a:lnTo>
                  <a:lnTo>
                    <a:pt x="392" y="481"/>
                  </a:lnTo>
                  <a:lnTo>
                    <a:pt x="392" y="473"/>
                  </a:lnTo>
                  <a:lnTo>
                    <a:pt x="390" y="465"/>
                  </a:lnTo>
                  <a:lnTo>
                    <a:pt x="388" y="458"/>
                  </a:lnTo>
                  <a:lnTo>
                    <a:pt x="384" y="450"/>
                  </a:lnTo>
                  <a:lnTo>
                    <a:pt x="375" y="441"/>
                  </a:lnTo>
                  <a:lnTo>
                    <a:pt x="365" y="437"/>
                  </a:lnTo>
                  <a:lnTo>
                    <a:pt x="356" y="439"/>
                  </a:lnTo>
                  <a:lnTo>
                    <a:pt x="346" y="445"/>
                  </a:lnTo>
                  <a:lnTo>
                    <a:pt x="338" y="454"/>
                  </a:lnTo>
                  <a:lnTo>
                    <a:pt x="333" y="467"/>
                  </a:lnTo>
                  <a:lnTo>
                    <a:pt x="327" y="481"/>
                  </a:lnTo>
                  <a:lnTo>
                    <a:pt x="327" y="496"/>
                  </a:lnTo>
                  <a:lnTo>
                    <a:pt x="327" y="503"/>
                  </a:lnTo>
                  <a:lnTo>
                    <a:pt x="329" y="511"/>
                  </a:lnTo>
                  <a:lnTo>
                    <a:pt x="331" y="521"/>
                  </a:lnTo>
                  <a:lnTo>
                    <a:pt x="333" y="528"/>
                  </a:lnTo>
                  <a:lnTo>
                    <a:pt x="337" y="540"/>
                  </a:lnTo>
                  <a:lnTo>
                    <a:pt x="340" y="551"/>
                  </a:lnTo>
                  <a:lnTo>
                    <a:pt x="342" y="562"/>
                  </a:lnTo>
                  <a:lnTo>
                    <a:pt x="346" y="576"/>
                  </a:lnTo>
                  <a:lnTo>
                    <a:pt x="348" y="587"/>
                  </a:lnTo>
                  <a:lnTo>
                    <a:pt x="352" y="598"/>
                  </a:lnTo>
                  <a:lnTo>
                    <a:pt x="352" y="612"/>
                  </a:lnTo>
                  <a:lnTo>
                    <a:pt x="352" y="623"/>
                  </a:lnTo>
                  <a:lnTo>
                    <a:pt x="348" y="642"/>
                  </a:lnTo>
                  <a:lnTo>
                    <a:pt x="344" y="650"/>
                  </a:lnTo>
                  <a:lnTo>
                    <a:pt x="342" y="654"/>
                  </a:lnTo>
                  <a:lnTo>
                    <a:pt x="338" y="657"/>
                  </a:lnTo>
                  <a:lnTo>
                    <a:pt x="331" y="661"/>
                  </a:lnTo>
                  <a:lnTo>
                    <a:pt x="321" y="665"/>
                  </a:lnTo>
                  <a:lnTo>
                    <a:pt x="302" y="663"/>
                  </a:lnTo>
                  <a:lnTo>
                    <a:pt x="291" y="650"/>
                  </a:lnTo>
                  <a:lnTo>
                    <a:pt x="285" y="640"/>
                  </a:lnTo>
                  <a:lnTo>
                    <a:pt x="281" y="629"/>
                  </a:lnTo>
                  <a:lnTo>
                    <a:pt x="279" y="617"/>
                  </a:lnTo>
                  <a:lnTo>
                    <a:pt x="278" y="606"/>
                  </a:lnTo>
                  <a:lnTo>
                    <a:pt x="276" y="595"/>
                  </a:lnTo>
                  <a:lnTo>
                    <a:pt x="272" y="581"/>
                  </a:lnTo>
                  <a:lnTo>
                    <a:pt x="270" y="572"/>
                  </a:lnTo>
                  <a:lnTo>
                    <a:pt x="268" y="562"/>
                  </a:lnTo>
                  <a:lnTo>
                    <a:pt x="260" y="547"/>
                  </a:lnTo>
                  <a:lnTo>
                    <a:pt x="251" y="543"/>
                  </a:lnTo>
                  <a:lnTo>
                    <a:pt x="245" y="547"/>
                  </a:lnTo>
                  <a:lnTo>
                    <a:pt x="241" y="557"/>
                  </a:lnTo>
                  <a:lnTo>
                    <a:pt x="240" y="570"/>
                  </a:lnTo>
                  <a:lnTo>
                    <a:pt x="240" y="579"/>
                  </a:lnTo>
                  <a:lnTo>
                    <a:pt x="240" y="589"/>
                  </a:lnTo>
                  <a:lnTo>
                    <a:pt x="240" y="598"/>
                  </a:lnTo>
                  <a:lnTo>
                    <a:pt x="241" y="608"/>
                  </a:lnTo>
                  <a:lnTo>
                    <a:pt x="241" y="619"/>
                  </a:lnTo>
                  <a:lnTo>
                    <a:pt x="241" y="631"/>
                  </a:lnTo>
                  <a:lnTo>
                    <a:pt x="243" y="636"/>
                  </a:lnTo>
                  <a:lnTo>
                    <a:pt x="243" y="644"/>
                  </a:lnTo>
                  <a:lnTo>
                    <a:pt x="243" y="650"/>
                  </a:lnTo>
                  <a:lnTo>
                    <a:pt x="243" y="655"/>
                  </a:lnTo>
                  <a:lnTo>
                    <a:pt x="245" y="661"/>
                  </a:lnTo>
                  <a:lnTo>
                    <a:pt x="245" y="667"/>
                  </a:lnTo>
                  <a:lnTo>
                    <a:pt x="245" y="675"/>
                  </a:lnTo>
                  <a:lnTo>
                    <a:pt x="245" y="680"/>
                  </a:lnTo>
                  <a:lnTo>
                    <a:pt x="247" y="692"/>
                  </a:lnTo>
                  <a:lnTo>
                    <a:pt x="247" y="699"/>
                  </a:lnTo>
                  <a:lnTo>
                    <a:pt x="247" y="705"/>
                  </a:lnTo>
                  <a:lnTo>
                    <a:pt x="247" y="711"/>
                  </a:lnTo>
                  <a:lnTo>
                    <a:pt x="247" y="716"/>
                  </a:lnTo>
                  <a:lnTo>
                    <a:pt x="247" y="728"/>
                  </a:lnTo>
                  <a:lnTo>
                    <a:pt x="247" y="739"/>
                  </a:lnTo>
                  <a:lnTo>
                    <a:pt x="247" y="751"/>
                  </a:lnTo>
                  <a:lnTo>
                    <a:pt x="245" y="770"/>
                  </a:lnTo>
                  <a:lnTo>
                    <a:pt x="241" y="785"/>
                  </a:lnTo>
                  <a:lnTo>
                    <a:pt x="236" y="798"/>
                  </a:lnTo>
                  <a:lnTo>
                    <a:pt x="228" y="806"/>
                  </a:lnTo>
                  <a:lnTo>
                    <a:pt x="217" y="806"/>
                  </a:lnTo>
                  <a:lnTo>
                    <a:pt x="198" y="798"/>
                  </a:lnTo>
                  <a:lnTo>
                    <a:pt x="184" y="781"/>
                  </a:lnTo>
                  <a:lnTo>
                    <a:pt x="183" y="770"/>
                  </a:lnTo>
                  <a:lnTo>
                    <a:pt x="179" y="756"/>
                  </a:lnTo>
                  <a:lnTo>
                    <a:pt x="179" y="743"/>
                  </a:lnTo>
                  <a:lnTo>
                    <a:pt x="179" y="735"/>
                  </a:lnTo>
                  <a:lnTo>
                    <a:pt x="179" y="728"/>
                  </a:lnTo>
                  <a:lnTo>
                    <a:pt x="179" y="720"/>
                  </a:lnTo>
                  <a:lnTo>
                    <a:pt x="179" y="713"/>
                  </a:lnTo>
                  <a:lnTo>
                    <a:pt x="179" y="705"/>
                  </a:lnTo>
                  <a:lnTo>
                    <a:pt x="181" y="697"/>
                  </a:lnTo>
                  <a:lnTo>
                    <a:pt x="183" y="669"/>
                  </a:lnTo>
                  <a:lnTo>
                    <a:pt x="183" y="663"/>
                  </a:lnTo>
                  <a:lnTo>
                    <a:pt x="183" y="657"/>
                  </a:lnTo>
                  <a:lnTo>
                    <a:pt x="184" y="652"/>
                  </a:lnTo>
                  <a:lnTo>
                    <a:pt x="184" y="646"/>
                  </a:lnTo>
                  <a:lnTo>
                    <a:pt x="183" y="635"/>
                  </a:lnTo>
                  <a:lnTo>
                    <a:pt x="183" y="627"/>
                  </a:lnTo>
                  <a:lnTo>
                    <a:pt x="179" y="625"/>
                  </a:lnTo>
                  <a:lnTo>
                    <a:pt x="177" y="629"/>
                  </a:lnTo>
                  <a:lnTo>
                    <a:pt x="175" y="638"/>
                  </a:lnTo>
                  <a:lnTo>
                    <a:pt x="169" y="665"/>
                  </a:lnTo>
                  <a:lnTo>
                    <a:pt x="164" y="699"/>
                  </a:lnTo>
                  <a:lnTo>
                    <a:pt x="154" y="735"/>
                  </a:lnTo>
                  <a:lnTo>
                    <a:pt x="144" y="770"/>
                  </a:lnTo>
                  <a:lnTo>
                    <a:pt x="137" y="783"/>
                  </a:lnTo>
                  <a:lnTo>
                    <a:pt x="129" y="796"/>
                  </a:lnTo>
                  <a:lnTo>
                    <a:pt x="125" y="800"/>
                  </a:lnTo>
                  <a:lnTo>
                    <a:pt x="120" y="804"/>
                  </a:lnTo>
                  <a:lnTo>
                    <a:pt x="110" y="809"/>
                  </a:lnTo>
                  <a:lnTo>
                    <a:pt x="101" y="811"/>
                  </a:lnTo>
                  <a:lnTo>
                    <a:pt x="93" y="813"/>
                  </a:lnTo>
                  <a:lnTo>
                    <a:pt x="78" y="813"/>
                  </a:lnTo>
                  <a:lnTo>
                    <a:pt x="59" y="804"/>
                  </a:lnTo>
                  <a:lnTo>
                    <a:pt x="53" y="796"/>
                  </a:lnTo>
                  <a:lnTo>
                    <a:pt x="53" y="785"/>
                  </a:lnTo>
                  <a:lnTo>
                    <a:pt x="55" y="775"/>
                  </a:lnTo>
                  <a:lnTo>
                    <a:pt x="59" y="764"/>
                  </a:lnTo>
                  <a:lnTo>
                    <a:pt x="63" y="758"/>
                  </a:lnTo>
                  <a:lnTo>
                    <a:pt x="67" y="754"/>
                  </a:lnTo>
                  <a:lnTo>
                    <a:pt x="74" y="743"/>
                  </a:lnTo>
                  <a:lnTo>
                    <a:pt x="78" y="739"/>
                  </a:lnTo>
                  <a:lnTo>
                    <a:pt x="82" y="733"/>
                  </a:lnTo>
                  <a:lnTo>
                    <a:pt x="87" y="726"/>
                  </a:lnTo>
                  <a:lnTo>
                    <a:pt x="93" y="713"/>
                  </a:lnTo>
                  <a:lnTo>
                    <a:pt x="91" y="709"/>
                  </a:lnTo>
                  <a:lnTo>
                    <a:pt x="86" y="707"/>
                  </a:lnTo>
                  <a:lnTo>
                    <a:pt x="61" y="703"/>
                  </a:lnTo>
                  <a:lnTo>
                    <a:pt x="29" y="695"/>
                  </a:lnTo>
                  <a:lnTo>
                    <a:pt x="10" y="684"/>
                  </a:lnTo>
                  <a:lnTo>
                    <a:pt x="8" y="680"/>
                  </a:lnTo>
                  <a:lnTo>
                    <a:pt x="10" y="676"/>
                  </a:lnTo>
                  <a:lnTo>
                    <a:pt x="11" y="671"/>
                  </a:lnTo>
                  <a:lnTo>
                    <a:pt x="17" y="665"/>
                  </a:lnTo>
                  <a:lnTo>
                    <a:pt x="25" y="661"/>
                  </a:lnTo>
                  <a:lnTo>
                    <a:pt x="34" y="657"/>
                  </a:lnTo>
                  <a:lnTo>
                    <a:pt x="42" y="654"/>
                  </a:lnTo>
                  <a:lnTo>
                    <a:pt x="51" y="652"/>
                  </a:lnTo>
                  <a:lnTo>
                    <a:pt x="68" y="646"/>
                  </a:lnTo>
                  <a:lnTo>
                    <a:pt x="86" y="642"/>
                  </a:lnTo>
                  <a:lnTo>
                    <a:pt x="103" y="638"/>
                  </a:lnTo>
                  <a:lnTo>
                    <a:pt x="114" y="633"/>
                  </a:lnTo>
                  <a:lnTo>
                    <a:pt x="122" y="625"/>
                  </a:lnTo>
                  <a:lnTo>
                    <a:pt x="124" y="614"/>
                  </a:lnTo>
                  <a:lnTo>
                    <a:pt x="122" y="610"/>
                  </a:lnTo>
                  <a:lnTo>
                    <a:pt x="118" y="604"/>
                  </a:lnTo>
                  <a:lnTo>
                    <a:pt x="101" y="595"/>
                  </a:lnTo>
                  <a:lnTo>
                    <a:pt x="55" y="581"/>
                  </a:lnTo>
                  <a:lnTo>
                    <a:pt x="13" y="566"/>
                  </a:lnTo>
                  <a:lnTo>
                    <a:pt x="4" y="555"/>
                  </a:lnTo>
                  <a:lnTo>
                    <a:pt x="2" y="549"/>
                  </a:lnTo>
                  <a:lnTo>
                    <a:pt x="4" y="543"/>
                  </a:lnTo>
                  <a:lnTo>
                    <a:pt x="10" y="538"/>
                  </a:lnTo>
                  <a:lnTo>
                    <a:pt x="15" y="532"/>
                  </a:lnTo>
                  <a:lnTo>
                    <a:pt x="23" y="528"/>
                  </a:lnTo>
                  <a:lnTo>
                    <a:pt x="30" y="526"/>
                  </a:lnTo>
                  <a:lnTo>
                    <a:pt x="49" y="522"/>
                  </a:lnTo>
                  <a:lnTo>
                    <a:pt x="70" y="522"/>
                  </a:lnTo>
                  <a:lnTo>
                    <a:pt x="93" y="521"/>
                  </a:lnTo>
                  <a:lnTo>
                    <a:pt x="114" y="521"/>
                  </a:lnTo>
                  <a:lnTo>
                    <a:pt x="146" y="509"/>
                  </a:lnTo>
                  <a:lnTo>
                    <a:pt x="158" y="500"/>
                  </a:lnTo>
                  <a:lnTo>
                    <a:pt x="164" y="490"/>
                  </a:lnTo>
                  <a:lnTo>
                    <a:pt x="167" y="481"/>
                  </a:lnTo>
                  <a:lnTo>
                    <a:pt x="167" y="477"/>
                  </a:lnTo>
                  <a:lnTo>
                    <a:pt x="165" y="471"/>
                  </a:lnTo>
                  <a:lnTo>
                    <a:pt x="160" y="464"/>
                  </a:lnTo>
                  <a:lnTo>
                    <a:pt x="152" y="458"/>
                  </a:lnTo>
                  <a:lnTo>
                    <a:pt x="124" y="450"/>
                  </a:lnTo>
                  <a:lnTo>
                    <a:pt x="93" y="454"/>
                  </a:lnTo>
                  <a:lnTo>
                    <a:pt x="80" y="458"/>
                  </a:lnTo>
                  <a:lnTo>
                    <a:pt x="68" y="462"/>
                  </a:lnTo>
                  <a:lnTo>
                    <a:pt x="57" y="465"/>
                  </a:lnTo>
                  <a:lnTo>
                    <a:pt x="44" y="465"/>
                  </a:lnTo>
                  <a:lnTo>
                    <a:pt x="17" y="462"/>
                  </a:lnTo>
                  <a:lnTo>
                    <a:pt x="4" y="452"/>
                  </a:lnTo>
                  <a:lnTo>
                    <a:pt x="0" y="439"/>
                  </a:lnTo>
                  <a:lnTo>
                    <a:pt x="0" y="424"/>
                  </a:lnTo>
                  <a:lnTo>
                    <a:pt x="4" y="405"/>
                  </a:lnTo>
                  <a:lnTo>
                    <a:pt x="8" y="397"/>
                  </a:lnTo>
                  <a:lnTo>
                    <a:pt x="13" y="387"/>
                  </a:lnTo>
                  <a:lnTo>
                    <a:pt x="19" y="382"/>
                  </a:lnTo>
                  <a:lnTo>
                    <a:pt x="27" y="374"/>
                  </a:lnTo>
                  <a:lnTo>
                    <a:pt x="32" y="368"/>
                  </a:lnTo>
                  <a:lnTo>
                    <a:pt x="42" y="365"/>
                  </a:lnTo>
                  <a:lnTo>
                    <a:pt x="51" y="361"/>
                  </a:lnTo>
                  <a:lnTo>
                    <a:pt x="61" y="361"/>
                  </a:lnTo>
                  <a:lnTo>
                    <a:pt x="82" y="361"/>
                  </a:lnTo>
                  <a:lnTo>
                    <a:pt x="106" y="365"/>
                  </a:lnTo>
                  <a:lnTo>
                    <a:pt x="158" y="374"/>
                  </a:lnTo>
                  <a:lnTo>
                    <a:pt x="202" y="376"/>
                  </a:lnTo>
                  <a:lnTo>
                    <a:pt x="215" y="372"/>
                  </a:lnTo>
                  <a:lnTo>
                    <a:pt x="222" y="363"/>
                  </a:lnTo>
                  <a:lnTo>
                    <a:pt x="222" y="357"/>
                  </a:lnTo>
                  <a:lnTo>
                    <a:pt x="221" y="353"/>
                  </a:lnTo>
                  <a:lnTo>
                    <a:pt x="209" y="348"/>
                  </a:lnTo>
                  <a:lnTo>
                    <a:pt x="169" y="344"/>
                  </a:lnTo>
                  <a:lnTo>
                    <a:pt x="146" y="342"/>
                  </a:lnTo>
                  <a:lnTo>
                    <a:pt x="127" y="338"/>
                  </a:lnTo>
                  <a:lnTo>
                    <a:pt x="112" y="330"/>
                  </a:lnTo>
                  <a:lnTo>
                    <a:pt x="105" y="319"/>
                  </a:lnTo>
                  <a:lnTo>
                    <a:pt x="105" y="311"/>
                  </a:lnTo>
                  <a:lnTo>
                    <a:pt x="108" y="302"/>
                  </a:lnTo>
                  <a:lnTo>
                    <a:pt x="114" y="289"/>
                  </a:lnTo>
                  <a:lnTo>
                    <a:pt x="116" y="285"/>
                  </a:lnTo>
                  <a:lnTo>
                    <a:pt x="120" y="277"/>
                  </a:lnTo>
                  <a:lnTo>
                    <a:pt x="125" y="272"/>
                  </a:lnTo>
                  <a:lnTo>
                    <a:pt x="129" y="264"/>
                  </a:lnTo>
                  <a:lnTo>
                    <a:pt x="135" y="258"/>
                  </a:lnTo>
                  <a:lnTo>
                    <a:pt x="141" y="251"/>
                  </a:lnTo>
                  <a:lnTo>
                    <a:pt x="144" y="243"/>
                  </a:lnTo>
                  <a:lnTo>
                    <a:pt x="152" y="237"/>
                  </a:lnTo>
                  <a:lnTo>
                    <a:pt x="158" y="230"/>
                  </a:lnTo>
                  <a:lnTo>
                    <a:pt x="165" y="224"/>
                  </a:lnTo>
                  <a:lnTo>
                    <a:pt x="171" y="216"/>
                  </a:lnTo>
                  <a:lnTo>
                    <a:pt x="179" y="211"/>
                  </a:lnTo>
                  <a:lnTo>
                    <a:pt x="186" y="205"/>
                  </a:lnTo>
                  <a:lnTo>
                    <a:pt x="194" y="199"/>
                  </a:lnTo>
                  <a:lnTo>
                    <a:pt x="202" y="194"/>
                  </a:lnTo>
                  <a:lnTo>
                    <a:pt x="209" y="188"/>
                  </a:lnTo>
                  <a:lnTo>
                    <a:pt x="217" y="184"/>
                  </a:lnTo>
                  <a:lnTo>
                    <a:pt x="224" y="178"/>
                  </a:lnTo>
                  <a:lnTo>
                    <a:pt x="232" y="175"/>
                  </a:lnTo>
                  <a:lnTo>
                    <a:pt x="240" y="173"/>
                  </a:lnTo>
                  <a:lnTo>
                    <a:pt x="255" y="167"/>
                  </a:lnTo>
                  <a:lnTo>
                    <a:pt x="268" y="165"/>
                  </a:lnTo>
                  <a:lnTo>
                    <a:pt x="281" y="165"/>
                  </a:lnTo>
                  <a:lnTo>
                    <a:pt x="308" y="167"/>
                  </a:lnTo>
                  <a:lnTo>
                    <a:pt x="331" y="163"/>
                  </a:lnTo>
                  <a:lnTo>
                    <a:pt x="352" y="156"/>
                  </a:lnTo>
                  <a:lnTo>
                    <a:pt x="359" y="152"/>
                  </a:lnTo>
                  <a:lnTo>
                    <a:pt x="369" y="146"/>
                  </a:lnTo>
                  <a:lnTo>
                    <a:pt x="376" y="140"/>
                  </a:lnTo>
                  <a:lnTo>
                    <a:pt x="382" y="135"/>
                  </a:lnTo>
                  <a:lnTo>
                    <a:pt x="394" y="127"/>
                  </a:lnTo>
                  <a:lnTo>
                    <a:pt x="399" y="119"/>
                  </a:lnTo>
                  <a:lnTo>
                    <a:pt x="401" y="118"/>
                  </a:lnTo>
                  <a:lnTo>
                    <a:pt x="337" y="237"/>
                  </a:lnTo>
                  <a:lnTo>
                    <a:pt x="152" y="296"/>
                  </a:lnTo>
                  <a:lnTo>
                    <a:pt x="318" y="275"/>
                  </a:lnTo>
                  <a:lnTo>
                    <a:pt x="238" y="416"/>
                  </a:lnTo>
                  <a:lnTo>
                    <a:pt x="53" y="406"/>
                  </a:lnTo>
                  <a:lnTo>
                    <a:pt x="224" y="446"/>
                  </a:lnTo>
                  <a:lnTo>
                    <a:pt x="175" y="541"/>
                  </a:lnTo>
                  <a:lnTo>
                    <a:pt x="42" y="549"/>
                  </a:lnTo>
                  <a:lnTo>
                    <a:pt x="162" y="568"/>
                  </a:lnTo>
                  <a:lnTo>
                    <a:pt x="127" y="648"/>
                  </a:lnTo>
                  <a:lnTo>
                    <a:pt x="53" y="676"/>
                  </a:lnTo>
                  <a:lnTo>
                    <a:pt x="127" y="673"/>
                  </a:lnTo>
                  <a:lnTo>
                    <a:pt x="97" y="787"/>
                  </a:lnTo>
                  <a:lnTo>
                    <a:pt x="150" y="646"/>
                  </a:lnTo>
                  <a:lnTo>
                    <a:pt x="200" y="543"/>
                  </a:lnTo>
                  <a:lnTo>
                    <a:pt x="209" y="764"/>
                  </a:lnTo>
                  <a:lnTo>
                    <a:pt x="222" y="507"/>
                  </a:lnTo>
                  <a:lnTo>
                    <a:pt x="266" y="431"/>
                  </a:lnTo>
                  <a:lnTo>
                    <a:pt x="314" y="627"/>
                  </a:lnTo>
                  <a:lnTo>
                    <a:pt x="289" y="399"/>
                  </a:lnTo>
                  <a:lnTo>
                    <a:pt x="350" y="285"/>
                  </a:lnTo>
                  <a:lnTo>
                    <a:pt x="424" y="437"/>
                  </a:lnTo>
                  <a:lnTo>
                    <a:pt x="367" y="251"/>
                  </a:lnTo>
                  <a:lnTo>
                    <a:pt x="375" y="235"/>
                  </a:lnTo>
                  <a:lnTo>
                    <a:pt x="380" y="218"/>
                  </a:lnTo>
                  <a:lnTo>
                    <a:pt x="390" y="197"/>
                  </a:lnTo>
                  <a:lnTo>
                    <a:pt x="399" y="175"/>
                  </a:lnTo>
                  <a:lnTo>
                    <a:pt x="411" y="152"/>
                  </a:lnTo>
                  <a:lnTo>
                    <a:pt x="414" y="146"/>
                  </a:lnTo>
                  <a:lnTo>
                    <a:pt x="416" y="142"/>
                  </a:lnTo>
                  <a:lnTo>
                    <a:pt x="418" y="137"/>
                  </a:lnTo>
                  <a:lnTo>
                    <a:pt x="422" y="131"/>
                  </a:lnTo>
                  <a:lnTo>
                    <a:pt x="424" y="127"/>
                  </a:lnTo>
                  <a:lnTo>
                    <a:pt x="428" y="123"/>
                  </a:lnTo>
                  <a:lnTo>
                    <a:pt x="432" y="116"/>
                  </a:lnTo>
                  <a:lnTo>
                    <a:pt x="439" y="108"/>
                  </a:lnTo>
                  <a:lnTo>
                    <a:pt x="443" y="104"/>
                  </a:lnTo>
                  <a:lnTo>
                    <a:pt x="447" y="99"/>
                  </a:lnTo>
                  <a:lnTo>
                    <a:pt x="451" y="95"/>
                  </a:lnTo>
                  <a:lnTo>
                    <a:pt x="456" y="91"/>
                  </a:lnTo>
                  <a:lnTo>
                    <a:pt x="460" y="85"/>
                  </a:lnTo>
                  <a:lnTo>
                    <a:pt x="466" y="81"/>
                  </a:lnTo>
                  <a:lnTo>
                    <a:pt x="472" y="76"/>
                  </a:lnTo>
                  <a:lnTo>
                    <a:pt x="477" y="72"/>
                  </a:lnTo>
                  <a:lnTo>
                    <a:pt x="483" y="66"/>
                  </a:lnTo>
                  <a:lnTo>
                    <a:pt x="489" y="62"/>
                  </a:lnTo>
                  <a:lnTo>
                    <a:pt x="494" y="57"/>
                  </a:lnTo>
                  <a:lnTo>
                    <a:pt x="502" y="53"/>
                  </a:lnTo>
                  <a:lnTo>
                    <a:pt x="508" y="47"/>
                  </a:lnTo>
                  <a:lnTo>
                    <a:pt x="513" y="43"/>
                  </a:lnTo>
                  <a:lnTo>
                    <a:pt x="525" y="34"/>
                  </a:lnTo>
                  <a:lnTo>
                    <a:pt x="530" y="30"/>
                  </a:lnTo>
                  <a:lnTo>
                    <a:pt x="536" y="26"/>
                  </a:lnTo>
                  <a:lnTo>
                    <a:pt x="546" y="19"/>
                  </a:lnTo>
                  <a:lnTo>
                    <a:pt x="555" y="13"/>
                  </a:lnTo>
                  <a:lnTo>
                    <a:pt x="563" y="7"/>
                  </a:lnTo>
                  <a:lnTo>
                    <a:pt x="568" y="4"/>
                  </a:lnTo>
                  <a:lnTo>
                    <a:pt x="572" y="0"/>
                  </a:lnTo>
                  <a:lnTo>
                    <a:pt x="542" y="114"/>
                  </a:lnTo>
                  <a:lnTo>
                    <a:pt x="534" y="110"/>
                  </a:lnTo>
                  <a:lnTo>
                    <a:pt x="510" y="110"/>
                  </a:lnTo>
                  <a:lnTo>
                    <a:pt x="479" y="118"/>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11282" name="Freeform 11"/>
            <p:cNvSpPr>
              <a:spLocks/>
            </p:cNvSpPr>
            <p:nvPr/>
          </p:nvSpPr>
          <p:spPr bwMode="auto">
            <a:xfrm>
              <a:off x="240" y="480"/>
              <a:ext cx="432" cy="2064"/>
            </a:xfrm>
            <a:custGeom>
              <a:avLst/>
              <a:gdLst>
                <a:gd name="T0" fmla="*/ 168 w 884"/>
                <a:gd name="T1" fmla="*/ 445 h 1781"/>
                <a:gd name="T2" fmla="*/ 167 w 884"/>
                <a:gd name="T3" fmla="*/ 656 h 1781"/>
                <a:gd name="T4" fmla="*/ 176 w 884"/>
                <a:gd name="T5" fmla="*/ 774 h 1781"/>
                <a:gd name="T6" fmla="*/ 187 w 884"/>
                <a:gd name="T7" fmla="*/ 881 h 1781"/>
                <a:gd name="T8" fmla="*/ 200 w 884"/>
                <a:gd name="T9" fmla="*/ 1000 h 1781"/>
                <a:gd name="T10" fmla="*/ 211 w 884"/>
                <a:gd name="T11" fmla="*/ 1227 h 1781"/>
                <a:gd name="T12" fmla="*/ 204 w 884"/>
                <a:gd name="T13" fmla="*/ 1358 h 1781"/>
                <a:gd name="T14" fmla="*/ 194 w 884"/>
                <a:gd name="T15" fmla="*/ 1468 h 1781"/>
                <a:gd name="T16" fmla="*/ 187 w 884"/>
                <a:gd name="T17" fmla="*/ 1396 h 1781"/>
                <a:gd name="T18" fmla="*/ 177 w 884"/>
                <a:gd name="T19" fmla="*/ 1278 h 1781"/>
                <a:gd name="T20" fmla="*/ 155 w 884"/>
                <a:gd name="T21" fmla="*/ 1304 h 1781"/>
                <a:gd name="T22" fmla="*/ 160 w 884"/>
                <a:gd name="T23" fmla="*/ 1476 h 1781"/>
                <a:gd name="T24" fmla="*/ 176 w 884"/>
                <a:gd name="T25" fmla="*/ 1632 h 1781"/>
                <a:gd name="T26" fmla="*/ 182 w 884"/>
                <a:gd name="T27" fmla="*/ 1802 h 1781"/>
                <a:gd name="T28" fmla="*/ 155 w 884"/>
                <a:gd name="T29" fmla="*/ 1810 h 1781"/>
                <a:gd name="T30" fmla="*/ 140 w 884"/>
                <a:gd name="T31" fmla="*/ 1649 h 1781"/>
                <a:gd name="T32" fmla="*/ 126 w 884"/>
                <a:gd name="T33" fmla="*/ 1666 h 1781"/>
                <a:gd name="T34" fmla="*/ 135 w 884"/>
                <a:gd name="T35" fmla="*/ 1817 h 1781"/>
                <a:gd name="T36" fmla="*/ 141 w 884"/>
                <a:gd name="T37" fmla="*/ 1908 h 1781"/>
                <a:gd name="T38" fmla="*/ 147 w 884"/>
                <a:gd name="T39" fmla="*/ 2012 h 1781"/>
                <a:gd name="T40" fmla="*/ 154 w 884"/>
                <a:gd name="T41" fmla="*/ 2203 h 1781"/>
                <a:gd name="T42" fmla="*/ 125 w 884"/>
                <a:gd name="T43" fmla="*/ 2205 h 1781"/>
                <a:gd name="T44" fmla="*/ 117 w 884"/>
                <a:gd name="T45" fmla="*/ 2065 h 1781"/>
                <a:gd name="T46" fmla="*/ 111 w 884"/>
                <a:gd name="T47" fmla="*/ 1908 h 1781"/>
                <a:gd name="T48" fmla="*/ 106 w 884"/>
                <a:gd name="T49" fmla="*/ 1884 h 1781"/>
                <a:gd name="T50" fmla="*/ 106 w 884"/>
                <a:gd name="T51" fmla="*/ 2307 h 1781"/>
                <a:gd name="T52" fmla="*/ 85 w 884"/>
                <a:gd name="T53" fmla="*/ 2392 h 1781"/>
                <a:gd name="T54" fmla="*/ 71 w 884"/>
                <a:gd name="T55" fmla="*/ 2264 h 1781"/>
                <a:gd name="T56" fmla="*/ 79 w 884"/>
                <a:gd name="T57" fmla="*/ 2127 h 1781"/>
                <a:gd name="T58" fmla="*/ 37 w 884"/>
                <a:gd name="T59" fmla="*/ 2106 h 1781"/>
                <a:gd name="T60" fmla="*/ 48 w 884"/>
                <a:gd name="T61" fmla="*/ 2018 h 1781"/>
                <a:gd name="T62" fmla="*/ 80 w 884"/>
                <a:gd name="T63" fmla="*/ 1887 h 1781"/>
                <a:gd name="T64" fmla="*/ 25 w 884"/>
                <a:gd name="T65" fmla="*/ 1817 h 1781"/>
                <a:gd name="T66" fmla="*/ 23 w 884"/>
                <a:gd name="T67" fmla="*/ 1717 h 1781"/>
                <a:gd name="T68" fmla="*/ 77 w 884"/>
                <a:gd name="T69" fmla="*/ 1581 h 1781"/>
                <a:gd name="T70" fmla="*/ 77 w 884"/>
                <a:gd name="T71" fmla="*/ 1457 h 1781"/>
                <a:gd name="T72" fmla="*/ 31 w 884"/>
                <a:gd name="T73" fmla="*/ 1533 h 1781"/>
                <a:gd name="T74" fmla="*/ 0 w 884"/>
                <a:gd name="T75" fmla="*/ 1422 h 1781"/>
                <a:gd name="T76" fmla="*/ 12 w 884"/>
                <a:gd name="T77" fmla="*/ 1292 h 1781"/>
                <a:gd name="T78" fmla="*/ 85 w 884"/>
                <a:gd name="T79" fmla="*/ 1210 h 1781"/>
                <a:gd name="T80" fmla="*/ 65 w 884"/>
                <a:gd name="T81" fmla="*/ 1148 h 1781"/>
                <a:gd name="T82" fmla="*/ 33 w 884"/>
                <a:gd name="T83" fmla="*/ 1088 h 1781"/>
                <a:gd name="T84" fmla="*/ 40 w 884"/>
                <a:gd name="T85" fmla="*/ 957 h 1781"/>
                <a:gd name="T86" fmla="*/ 51 w 884"/>
                <a:gd name="T87" fmla="*/ 830 h 1781"/>
                <a:gd name="T88" fmla="*/ 66 w 884"/>
                <a:gd name="T89" fmla="*/ 715 h 1781"/>
                <a:gd name="T90" fmla="*/ 93 w 884"/>
                <a:gd name="T91" fmla="*/ 623 h 1781"/>
                <a:gd name="T92" fmla="*/ 132 w 884"/>
                <a:gd name="T93" fmla="*/ 493 h 1781"/>
                <a:gd name="T94" fmla="*/ 52 w 884"/>
                <a:gd name="T95" fmla="*/ 1043 h 1781"/>
                <a:gd name="T96" fmla="*/ 35 w 884"/>
                <a:gd name="T97" fmla="*/ 1757 h 1781"/>
                <a:gd name="T98" fmla="*/ 96 w 884"/>
                <a:gd name="T99" fmla="*/ 1919 h 1781"/>
                <a:gd name="T100" fmla="*/ 126 w 884"/>
                <a:gd name="T101" fmla="*/ 1199 h 1781"/>
                <a:gd name="T102" fmla="*/ 145 w 884"/>
                <a:gd name="T103" fmla="*/ 626 h 1781"/>
                <a:gd name="T104" fmla="*/ 151 w 884"/>
                <a:gd name="T105" fmla="*/ 439 h 1781"/>
                <a:gd name="T106" fmla="*/ 158 w 884"/>
                <a:gd name="T107" fmla="*/ 340 h 1781"/>
                <a:gd name="T108" fmla="*/ 169 w 884"/>
                <a:gd name="T109" fmla="*/ 247 h 1781"/>
                <a:gd name="T110" fmla="*/ 180 w 884"/>
                <a:gd name="T111" fmla="*/ 151 h 1781"/>
                <a:gd name="T112" fmla="*/ 198 w 884"/>
                <a:gd name="T113" fmla="*/ 25 h 1781"/>
                <a:gd name="T114" fmla="*/ 175 w 884"/>
                <a:gd name="T115" fmla="*/ 360 h 1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4"/>
                <a:gd name="T175" fmla="*/ 0 h 1781"/>
                <a:gd name="T176" fmla="*/ 884 w 884"/>
                <a:gd name="T177" fmla="*/ 1781 h 1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4" h="1781">
                  <a:moveTo>
                    <a:pt x="734" y="268"/>
                  </a:moveTo>
                  <a:lnTo>
                    <a:pt x="730" y="274"/>
                  </a:lnTo>
                  <a:lnTo>
                    <a:pt x="720" y="289"/>
                  </a:lnTo>
                  <a:lnTo>
                    <a:pt x="715" y="300"/>
                  </a:lnTo>
                  <a:lnTo>
                    <a:pt x="709" y="314"/>
                  </a:lnTo>
                  <a:lnTo>
                    <a:pt x="703" y="331"/>
                  </a:lnTo>
                  <a:lnTo>
                    <a:pt x="697" y="348"/>
                  </a:lnTo>
                  <a:lnTo>
                    <a:pt x="692" y="390"/>
                  </a:lnTo>
                  <a:lnTo>
                    <a:pt x="692" y="437"/>
                  </a:lnTo>
                  <a:lnTo>
                    <a:pt x="694" y="462"/>
                  </a:lnTo>
                  <a:lnTo>
                    <a:pt x="697" y="475"/>
                  </a:lnTo>
                  <a:lnTo>
                    <a:pt x="699" y="488"/>
                  </a:lnTo>
                  <a:lnTo>
                    <a:pt x="705" y="504"/>
                  </a:lnTo>
                  <a:lnTo>
                    <a:pt x="709" y="519"/>
                  </a:lnTo>
                  <a:lnTo>
                    <a:pt x="715" y="532"/>
                  </a:lnTo>
                  <a:lnTo>
                    <a:pt x="722" y="547"/>
                  </a:lnTo>
                  <a:lnTo>
                    <a:pt x="730" y="563"/>
                  </a:lnTo>
                  <a:lnTo>
                    <a:pt x="737" y="576"/>
                  </a:lnTo>
                  <a:lnTo>
                    <a:pt x="745" y="591"/>
                  </a:lnTo>
                  <a:lnTo>
                    <a:pt x="753" y="602"/>
                  </a:lnTo>
                  <a:lnTo>
                    <a:pt x="760" y="618"/>
                  </a:lnTo>
                  <a:lnTo>
                    <a:pt x="768" y="631"/>
                  </a:lnTo>
                  <a:lnTo>
                    <a:pt x="777" y="642"/>
                  </a:lnTo>
                  <a:lnTo>
                    <a:pt x="783" y="656"/>
                  </a:lnTo>
                  <a:lnTo>
                    <a:pt x="791" y="667"/>
                  </a:lnTo>
                  <a:lnTo>
                    <a:pt x="798" y="679"/>
                  </a:lnTo>
                  <a:lnTo>
                    <a:pt x="813" y="701"/>
                  </a:lnTo>
                  <a:lnTo>
                    <a:pt x="819" y="713"/>
                  </a:lnTo>
                  <a:lnTo>
                    <a:pt x="827" y="724"/>
                  </a:lnTo>
                  <a:lnTo>
                    <a:pt x="838" y="745"/>
                  </a:lnTo>
                  <a:lnTo>
                    <a:pt x="851" y="766"/>
                  </a:lnTo>
                  <a:lnTo>
                    <a:pt x="861" y="787"/>
                  </a:lnTo>
                  <a:lnTo>
                    <a:pt x="869" y="808"/>
                  </a:lnTo>
                  <a:lnTo>
                    <a:pt x="876" y="829"/>
                  </a:lnTo>
                  <a:lnTo>
                    <a:pt x="884" y="871"/>
                  </a:lnTo>
                  <a:lnTo>
                    <a:pt x="882" y="914"/>
                  </a:lnTo>
                  <a:lnTo>
                    <a:pt x="878" y="935"/>
                  </a:lnTo>
                  <a:lnTo>
                    <a:pt x="872" y="956"/>
                  </a:lnTo>
                  <a:lnTo>
                    <a:pt x="870" y="966"/>
                  </a:lnTo>
                  <a:lnTo>
                    <a:pt x="869" y="975"/>
                  </a:lnTo>
                  <a:lnTo>
                    <a:pt x="861" y="994"/>
                  </a:lnTo>
                  <a:lnTo>
                    <a:pt x="855" y="1011"/>
                  </a:lnTo>
                  <a:lnTo>
                    <a:pt x="848" y="1026"/>
                  </a:lnTo>
                  <a:lnTo>
                    <a:pt x="840" y="1042"/>
                  </a:lnTo>
                  <a:lnTo>
                    <a:pt x="834" y="1055"/>
                  </a:lnTo>
                  <a:lnTo>
                    <a:pt x="827" y="1066"/>
                  </a:lnTo>
                  <a:lnTo>
                    <a:pt x="821" y="1076"/>
                  </a:lnTo>
                  <a:lnTo>
                    <a:pt x="810" y="1093"/>
                  </a:lnTo>
                  <a:lnTo>
                    <a:pt x="798" y="1106"/>
                  </a:lnTo>
                  <a:lnTo>
                    <a:pt x="796" y="1099"/>
                  </a:lnTo>
                  <a:lnTo>
                    <a:pt x="794" y="1081"/>
                  </a:lnTo>
                  <a:lnTo>
                    <a:pt x="791" y="1070"/>
                  </a:lnTo>
                  <a:lnTo>
                    <a:pt x="787" y="1055"/>
                  </a:lnTo>
                  <a:lnTo>
                    <a:pt x="783" y="1040"/>
                  </a:lnTo>
                  <a:lnTo>
                    <a:pt x="777" y="1024"/>
                  </a:lnTo>
                  <a:lnTo>
                    <a:pt x="772" y="1009"/>
                  </a:lnTo>
                  <a:lnTo>
                    <a:pt x="764" y="994"/>
                  </a:lnTo>
                  <a:lnTo>
                    <a:pt x="758" y="979"/>
                  </a:lnTo>
                  <a:lnTo>
                    <a:pt x="751" y="966"/>
                  </a:lnTo>
                  <a:lnTo>
                    <a:pt x="741" y="952"/>
                  </a:lnTo>
                  <a:lnTo>
                    <a:pt x="732" y="943"/>
                  </a:lnTo>
                  <a:lnTo>
                    <a:pt x="711" y="928"/>
                  </a:lnTo>
                  <a:lnTo>
                    <a:pt x="692" y="926"/>
                  </a:lnTo>
                  <a:lnTo>
                    <a:pt x="675" y="933"/>
                  </a:lnTo>
                  <a:lnTo>
                    <a:pt x="659" y="950"/>
                  </a:lnTo>
                  <a:lnTo>
                    <a:pt x="650" y="971"/>
                  </a:lnTo>
                  <a:lnTo>
                    <a:pt x="644" y="998"/>
                  </a:lnTo>
                  <a:lnTo>
                    <a:pt x="644" y="1028"/>
                  </a:lnTo>
                  <a:lnTo>
                    <a:pt x="650" y="1057"/>
                  </a:lnTo>
                  <a:lnTo>
                    <a:pt x="654" y="1070"/>
                  </a:lnTo>
                  <a:lnTo>
                    <a:pt x="661" y="1083"/>
                  </a:lnTo>
                  <a:lnTo>
                    <a:pt x="669" y="1099"/>
                  </a:lnTo>
                  <a:lnTo>
                    <a:pt x="680" y="1114"/>
                  </a:lnTo>
                  <a:lnTo>
                    <a:pt x="692" y="1131"/>
                  </a:lnTo>
                  <a:lnTo>
                    <a:pt x="703" y="1152"/>
                  </a:lnTo>
                  <a:lnTo>
                    <a:pt x="715" y="1173"/>
                  </a:lnTo>
                  <a:lnTo>
                    <a:pt x="728" y="1194"/>
                  </a:lnTo>
                  <a:lnTo>
                    <a:pt x="739" y="1215"/>
                  </a:lnTo>
                  <a:lnTo>
                    <a:pt x="751" y="1235"/>
                  </a:lnTo>
                  <a:lnTo>
                    <a:pt x="758" y="1258"/>
                  </a:lnTo>
                  <a:lnTo>
                    <a:pt x="764" y="1277"/>
                  </a:lnTo>
                  <a:lnTo>
                    <a:pt x="770" y="1317"/>
                  </a:lnTo>
                  <a:lnTo>
                    <a:pt x="766" y="1334"/>
                  </a:lnTo>
                  <a:lnTo>
                    <a:pt x="764" y="1342"/>
                  </a:lnTo>
                  <a:lnTo>
                    <a:pt x="758" y="1350"/>
                  </a:lnTo>
                  <a:lnTo>
                    <a:pt x="747" y="1363"/>
                  </a:lnTo>
                  <a:lnTo>
                    <a:pt x="730" y="1374"/>
                  </a:lnTo>
                  <a:lnTo>
                    <a:pt x="694" y="1380"/>
                  </a:lnTo>
                  <a:lnTo>
                    <a:pt x="663" y="1363"/>
                  </a:lnTo>
                  <a:lnTo>
                    <a:pt x="650" y="1348"/>
                  </a:lnTo>
                  <a:lnTo>
                    <a:pt x="639" y="1329"/>
                  </a:lnTo>
                  <a:lnTo>
                    <a:pt x="627" y="1310"/>
                  </a:lnTo>
                  <a:lnTo>
                    <a:pt x="616" y="1289"/>
                  </a:lnTo>
                  <a:lnTo>
                    <a:pt x="606" y="1266"/>
                  </a:lnTo>
                  <a:lnTo>
                    <a:pt x="595" y="1245"/>
                  </a:lnTo>
                  <a:lnTo>
                    <a:pt x="585" y="1228"/>
                  </a:lnTo>
                  <a:lnTo>
                    <a:pt x="576" y="1211"/>
                  </a:lnTo>
                  <a:lnTo>
                    <a:pt x="555" y="1188"/>
                  </a:lnTo>
                  <a:lnTo>
                    <a:pt x="534" y="1186"/>
                  </a:lnTo>
                  <a:lnTo>
                    <a:pt x="526" y="1196"/>
                  </a:lnTo>
                  <a:lnTo>
                    <a:pt x="524" y="1215"/>
                  </a:lnTo>
                  <a:lnTo>
                    <a:pt x="528" y="1241"/>
                  </a:lnTo>
                  <a:lnTo>
                    <a:pt x="532" y="1256"/>
                  </a:lnTo>
                  <a:lnTo>
                    <a:pt x="538" y="1273"/>
                  </a:lnTo>
                  <a:lnTo>
                    <a:pt x="543" y="1292"/>
                  </a:lnTo>
                  <a:lnTo>
                    <a:pt x="549" y="1311"/>
                  </a:lnTo>
                  <a:lnTo>
                    <a:pt x="557" y="1332"/>
                  </a:lnTo>
                  <a:lnTo>
                    <a:pt x="564" y="1353"/>
                  </a:lnTo>
                  <a:lnTo>
                    <a:pt x="568" y="1365"/>
                  </a:lnTo>
                  <a:lnTo>
                    <a:pt x="572" y="1374"/>
                  </a:lnTo>
                  <a:lnTo>
                    <a:pt x="576" y="1386"/>
                  </a:lnTo>
                  <a:lnTo>
                    <a:pt x="580" y="1397"/>
                  </a:lnTo>
                  <a:lnTo>
                    <a:pt x="585" y="1408"/>
                  </a:lnTo>
                  <a:lnTo>
                    <a:pt x="589" y="1420"/>
                  </a:lnTo>
                  <a:lnTo>
                    <a:pt x="593" y="1431"/>
                  </a:lnTo>
                  <a:lnTo>
                    <a:pt x="597" y="1443"/>
                  </a:lnTo>
                  <a:lnTo>
                    <a:pt x="604" y="1465"/>
                  </a:lnTo>
                  <a:lnTo>
                    <a:pt x="608" y="1477"/>
                  </a:lnTo>
                  <a:lnTo>
                    <a:pt x="612" y="1488"/>
                  </a:lnTo>
                  <a:lnTo>
                    <a:pt x="616" y="1498"/>
                  </a:lnTo>
                  <a:lnTo>
                    <a:pt x="620" y="1509"/>
                  </a:lnTo>
                  <a:lnTo>
                    <a:pt x="625" y="1530"/>
                  </a:lnTo>
                  <a:lnTo>
                    <a:pt x="631" y="1551"/>
                  </a:lnTo>
                  <a:lnTo>
                    <a:pt x="637" y="1572"/>
                  </a:lnTo>
                  <a:lnTo>
                    <a:pt x="644" y="1608"/>
                  </a:lnTo>
                  <a:lnTo>
                    <a:pt x="644" y="1640"/>
                  </a:lnTo>
                  <a:lnTo>
                    <a:pt x="640" y="1667"/>
                  </a:lnTo>
                  <a:lnTo>
                    <a:pt x="629" y="1684"/>
                  </a:lnTo>
                  <a:lnTo>
                    <a:pt x="610" y="1694"/>
                  </a:lnTo>
                  <a:lnTo>
                    <a:pt x="568" y="1688"/>
                  </a:lnTo>
                  <a:lnTo>
                    <a:pt x="538" y="1663"/>
                  </a:lnTo>
                  <a:lnTo>
                    <a:pt x="524" y="1642"/>
                  </a:lnTo>
                  <a:lnTo>
                    <a:pt x="513" y="1619"/>
                  </a:lnTo>
                  <a:lnTo>
                    <a:pt x="504" y="1593"/>
                  </a:lnTo>
                  <a:lnTo>
                    <a:pt x="502" y="1580"/>
                  </a:lnTo>
                  <a:lnTo>
                    <a:pt x="496" y="1566"/>
                  </a:lnTo>
                  <a:lnTo>
                    <a:pt x="494" y="1553"/>
                  </a:lnTo>
                  <a:lnTo>
                    <a:pt x="490" y="1538"/>
                  </a:lnTo>
                  <a:lnTo>
                    <a:pt x="486" y="1524"/>
                  </a:lnTo>
                  <a:lnTo>
                    <a:pt x="485" y="1511"/>
                  </a:lnTo>
                  <a:lnTo>
                    <a:pt x="473" y="1456"/>
                  </a:lnTo>
                  <a:lnTo>
                    <a:pt x="471" y="1443"/>
                  </a:lnTo>
                  <a:lnTo>
                    <a:pt x="467" y="1431"/>
                  </a:lnTo>
                  <a:lnTo>
                    <a:pt x="466" y="1420"/>
                  </a:lnTo>
                  <a:lnTo>
                    <a:pt x="464" y="1410"/>
                  </a:lnTo>
                  <a:lnTo>
                    <a:pt x="456" y="1391"/>
                  </a:lnTo>
                  <a:lnTo>
                    <a:pt x="450" y="1378"/>
                  </a:lnTo>
                  <a:lnTo>
                    <a:pt x="443" y="1374"/>
                  </a:lnTo>
                  <a:lnTo>
                    <a:pt x="443" y="1384"/>
                  </a:lnTo>
                  <a:lnTo>
                    <a:pt x="443" y="1403"/>
                  </a:lnTo>
                  <a:lnTo>
                    <a:pt x="446" y="1454"/>
                  </a:lnTo>
                  <a:lnTo>
                    <a:pt x="454" y="1521"/>
                  </a:lnTo>
                  <a:lnTo>
                    <a:pt x="456" y="1593"/>
                  </a:lnTo>
                  <a:lnTo>
                    <a:pt x="454" y="1661"/>
                  </a:lnTo>
                  <a:lnTo>
                    <a:pt x="448" y="1692"/>
                  </a:lnTo>
                  <a:lnTo>
                    <a:pt x="441" y="1718"/>
                  </a:lnTo>
                  <a:lnTo>
                    <a:pt x="435" y="1730"/>
                  </a:lnTo>
                  <a:lnTo>
                    <a:pt x="429" y="1739"/>
                  </a:lnTo>
                  <a:lnTo>
                    <a:pt x="414" y="1754"/>
                  </a:lnTo>
                  <a:lnTo>
                    <a:pt x="399" y="1766"/>
                  </a:lnTo>
                  <a:lnTo>
                    <a:pt x="382" y="1773"/>
                  </a:lnTo>
                  <a:lnTo>
                    <a:pt x="355" y="1781"/>
                  </a:lnTo>
                  <a:lnTo>
                    <a:pt x="313" y="1771"/>
                  </a:lnTo>
                  <a:lnTo>
                    <a:pt x="300" y="1758"/>
                  </a:lnTo>
                  <a:lnTo>
                    <a:pt x="292" y="1741"/>
                  </a:lnTo>
                  <a:lnTo>
                    <a:pt x="291" y="1720"/>
                  </a:lnTo>
                  <a:lnTo>
                    <a:pt x="294" y="1697"/>
                  </a:lnTo>
                  <a:lnTo>
                    <a:pt x="298" y="1686"/>
                  </a:lnTo>
                  <a:lnTo>
                    <a:pt x="302" y="1675"/>
                  </a:lnTo>
                  <a:lnTo>
                    <a:pt x="312" y="1652"/>
                  </a:lnTo>
                  <a:lnTo>
                    <a:pt x="315" y="1640"/>
                  </a:lnTo>
                  <a:lnTo>
                    <a:pt x="319" y="1631"/>
                  </a:lnTo>
                  <a:lnTo>
                    <a:pt x="327" y="1612"/>
                  </a:lnTo>
                  <a:lnTo>
                    <a:pt x="331" y="1583"/>
                  </a:lnTo>
                  <a:lnTo>
                    <a:pt x="325" y="1578"/>
                  </a:lnTo>
                  <a:lnTo>
                    <a:pt x="313" y="1578"/>
                  </a:lnTo>
                  <a:lnTo>
                    <a:pt x="266" y="1583"/>
                  </a:lnTo>
                  <a:lnTo>
                    <a:pt x="201" y="1587"/>
                  </a:lnTo>
                  <a:lnTo>
                    <a:pt x="158" y="1576"/>
                  </a:lnTo>
                  <a:lnTo>
                    <a:pt x="154" y="1568"/>
                  </a:lnTo>
                  <a:lnTo>
                    <a:pt x="154" y="1561"/>
                  </a:lnTo>
                  <a:lnTo>
                    <a:pt x="156" y="1549"/>
                  </a:lnTo>
                  <a:lnTo>
                    <a:pt x="165" y="1538"/>
                  </a:lnTo>
                  <a:lnTo>
                    <a:pt x="177" y="1524"/>
                  </a:lnTo>
                  <a:lnTo>
                    <a:pt x="190" y="1513"/>
                  </a:lnTo>
                  <a:lnTo>
                    <a:pt x="203" y="1502"/>
                  </a:lnTo>
                  <a:lnTo>
                    <a:pt x="218" y="1492"/>
                  </a:lnTo>
                  <a:lnTo>
                    <a:pt x="249" y="1473"/>
                  </a:lnTo>
                  <a:lnTo>
                    <a:pt x="279" y="1456"/>
                  </a:lnTo>
                  <a:lnTo>
                    <a:pt x="306" y="1441"/>
                  </a:lnTo>
                  <a:lnTo>
                    <a:pt x="325" y="1424"/>
                  </a:lnTo>
                  <a:lnTo>
                    <a:pt x="336" y="1405"/>
                  </a:lnTo>
                  <a:lnTo>
                    <a:pt x="334" y="1384"/>
                  </a:lnTo>
                  <a:lnTo>
                    <a:pt x="329" y="1376"/>
                  </a:lnTo>
                  <a:lnTo>
                    <a:pt x="317" y="1369"/>
                  </a:lnTo>
                  <a:lnTo>
                    <a:pt x="283" y="1361"/>
                  </a:lnTo>
                  <a:lnTo>
                    <a:pt x="190" y="1359"/>
                  </a:lnTo>
                  <a:lnTo>
                    <a:pt x="104" y="1353"/>
                  </a:lnTo>
                  <a:lnTo>
                    <a:pt x="80" y="1340"/>
                  </a:lnTo>
                  <a:lnTo>
                    <a:pt x="74" y="1331"/>
                  </a:lnTo>
                  <a:lnTo>
                    <a:pt x="74" y="1317"/>
                  </a:lnTo>
                  <a:lnTo>
                    <a:pt x="80" y="1302"/>
                  </a:lnTo>
                  <a:lnTo>
                    <a:pt x="87" y="1289"/>
                  </a:lnTo>
                  <a:lnTo>
                    <a:pt x="99" y="1279"/>
                  </a:lnTo>
                  <a:lnTo>
                    <a:pt x="114" y="1270"/>
                  </a:lnTo>
                  <a:lnTo>
                    <a:pt x="148" y="1254"/>
                  </a:lnTo>
                  <a:lnTo>
                    <a:pt x="186" y="1241"/>
                  </a:lnTo>
                  <a:lnTo>
                    <a:pt x="228" y="1228"/>
                  </a:lnTo>
                  <a:lnTo>
                    <a:pt x="266" y="1215"/>
                  </a:lnTo>
                  <a:lnTo>
                    <a:pt x="323" y="1177"/>
                  </a:lnTo>
                  <a:lnTo>
                    <a:pt x="336" y="1154"/>
                  </a:lnTo>
                  <a:lnTo>
                    <a:pt x="344" y="1131"/>
                  </a:lnTo>
                  <a:lnTo>
                    <a:pt x="344" y="1112"/>
                  </a:lnTo>
                  <a:lnTo>
                    <a:pt x="340" y="1104"/>
                  </a:lnTo>
                  <a:lnTo>
                    <a:pt x="336" y="1097"/>
                  </a:lnTo>
                  <a:lnTo>
                    <a:pt x="323" y="1085"/>
                  </a:lnTo>
                  <a:lnTo>
                    <a:pt x="304" y="1078"/>
                  </a:lnTo>
                  <a:lnTo>
                    <a:pt x="249" y="1081"/>
                  </a:lnTo>
                  <a:lnTo>
                    <a:pt x="192" y="1102"/>
                  </a:lnTo>
                  <a:lnTo>
                    <a:pt x="171" y="1116"/>
                  </a:lnTo>
                  <a:lnTo>
                    <a:pt x="150" y="1129"/>
                  </a:lnTo>
                  <a:lnTo>
                    <a:pt x="129" y="1142"/>
                  </a:lnTo>
                  <a:lnTo>
                    <a:pt x="108" y="1152"/>
                  </a:lnTo>
                  <a:lnTo>
                    <a:pt x="55" y="1156"/>
                  </a:lnTo>
                  <a:lnTo>
                    <a:pt x="26" y="1146"/>
                  </a:lnTo>
                  <a:lnTo>
                    <a:pt x="9" y="1123"/>
                  </a:lnTo>
                  <a:lnTo>
                    <a:pt x="0" y="1093"/>
                  </a:lnTo>
                  <a:lnTo>
                    <a:pt x="0" y="1059"/>
                  </a:lnTo>
                  <a:lnTo>
                    <a:pt x="4" y="1040"/>
                  </a:lnTo>
                  <a:lnTo>
                    <a:pt x="7" y="1023"/>
                  </a:lnTo>
                  <a:lnTo>
                    <a:pt x="15" y="1005"/>
                  </a:lnTo>
                  <a:lnTo>
                    <a:pt x="24" y="988"/>
                  </a:lnTo>
                  <a:lnTo>
                    <a:pt x="36" y="975"/>
                  </a:lnTo>
                  <a:lnTo>
                    <a:pt x="49" y="962"/>
                  </a:lnTo>
                  <a:lnTo>
                    <a:pt x="64" y="952"/>
                  </a:lnTo>
                  <a:lnTo>
                    <a:pt x="81" y="945"/>
                  </a:lnTo>
                  <a:lnTo>
                    <a:pt x="121" y="935"/>
                  </a:lnTo>
                  <a:lnTo>
                    <a:pt x="171" y="928"/>
                  </a:lnTo>
                  <a:lnTo>
                    <a:pt x="272" y="918"/>
                  </a:lnTo>
                  <a:lnTo>
                    <a:pt x="353" y="901"/>
                  </a:lnTo>
                  <a:lnTo>
                    <a:pt x="378" y="886"/>
                  </a:lnTo>
                  <a:lnTo>
                    <a:pt x="386" y="865"/>
                  </a:lnTo>
                  <a:lnTo>
                    <a:pt x="382" y="855"/>
                  </a:lnTo>
                  <a:lnTo>
                    <a:pt x="376" y="848"/>
                  </a:lnTo>
                  <a:lnTo>
                    <a:pt x="351" y="844"/>
                  </a:lnTo>
                  <a:lnTo>
                    <a:pt x="273" y="855"/>
                  </a:lnTo>
                  <a:lnTo>
                    <a:pt x="232" y="865"/>
                  </a:lnTo>
                  <a:lnTo>
                    <a:pt x="194" y="869"/>
                  </a:lnTo>
                  <a:lnTo>
                    <a:pt x="161" y="863"/>
                  </a:lnTo>
                  <a:lnTo>
                    <a:pt x="142" y="844"/>
                  </a:lnTo>
                  <a:lnTo>
                    <a:pt x="138" y="829"/>
                  </a:lnTo>
                  <a:lnTo>
                    <a:pt x="138" y="810"/>
                  </a:lnTo>
                  <a:lnTo>
                    <a:pt x="142" y="785"/>
                  </a:lnTo>
                  <a:lnTo>
                    <a:pt x="146" y="772"/>
                  </a:lnTo>
                  <a:lnTo>
                    <a:pt x="150" y="758"/>
                  </a:lnTo>
                  <a:lnTo>
                    <a:pt x="154" y="743"/>
                  </a:lnTo>
                  <a:lnTo>
                    <a:pt x="159" y="730"/>
                  </a:lnTo>
                  <a:lnTo>
                    <a:pt x="165" y="713"/>
                  </a:lnTo>
                  <a:lnTo>
                    <a:pt x="171" y="698"/>
                  </a:lnTo>
                  <a:lnTo>
                    <a:pt x="178" y="682"/>
                  </a:lnTo>
                  <a:lnTo>
                    <a:pt x="186" y="667"/>
                  </a:lnTo>
                  <a:lnTo>
                    <a:pt x="196" y="650"/>
                  </a:lnTo>
                  <a:lnTo>
                    <a:pt x="203" y="635"/>
                  </a:lnTo>
                  <a:lnTo>
                    <a:pt x="213" y="618"/>
                  </a:lnTo>
                  <a:lnTo>
                    <a:pt x="222" y="602"/>
                  </a:lnTo>
                  <a:lnTo>
                    <a:pt x="234" y="587"/>
                  </a:lnTo>
                  <a:lnTo>
                    <a:pt x="243" y="572"/>
                  </a:lnTo>
                  <a:lnTo>
                    <a:pt x="254" y="559"/>
                  </a:lnTo>
                  <a:lnTo>
                    <a:pt x="266" y="545"/>
                  </a:lnTo>
                  <a:lnTo>
                    <a:pt x="277" y="532"/>
                  </a:lnTo>
                  <a:lnTo>
                    <a:pt x="291" y="521"/>
                  </a:lnTo>
                  <a:lnTo>
                    <a:pt x="302" y="509"/>
                  </a:lnTo>
                  <a:lnTo>
                    <a:pt x="313" y="500"/>
                  </a:lnTo>
                  <a:lnTo>
                    <a:pt x="340" y="483"/>
                  </a:lnTo>
                  <a:lnTo>
                    <a:pt x="365" y="469"/>
                  </a:lnTo>
                  <a:lnTo>
                    <a:pt x="391" y="464"/>
                  </a:lnTo>
                  <a:lnTo>
                    <a:pt x="439" y="452"/>
                  </a:lnTo>
                  <a:lnTo>
                    <a:pt x="481" y="433"/>
                  </a:lnTo>
                  <a:lnTo>
                    <a:pt x="515" y="409"/>
                  </a:lnTo>
                  <a:lnTo>
                    <a:pt x="528" y="395"/>
                  </a:lnTo>
                  <a:lnTo>
                    <a:pt x="542" y="382"/>
                  </a:lnTo>
                  <a:lnTo>
                    <a:pt x="553" y="367"/>
                  </a:lnTo>
                  <a:lnTo>
                    <a:pt x="562" y="353"/>
                  </a:lnTo>
                  <a:lnTo>
                    <a:pt x="578" y="333"/>
                  </a:lnTo>
                  <a:lnTo>
                    <a:pt x="585" y="315"/>
                  </a:lnTo>
                  <a:lnTo>
                    <a:pt x="589" y="310"/>
                  </a:lnTo>
                  <a:lnTo>
                    <a:pt x="530" y="566"/>
                  </a:lnTo>
                  <a:lnTo>
                    <a:pt x="216" y="777"/>
                  </a:lnTo>
                  <a:lnTo>
                    <a:pt x="517" y="650"/>
                  </a:lnTo>
                  <a:lnTo>
                    <a:pt x="443" y="956"/>
                  </a:lnTo>
                  <a:lnTo>
                    <a:pt x="93" y="1036"/>
                  </a:lnTo>
                  <a:lnTo>
                    <a:pt x="433" y="1019"/>
                  </a:lnTo>
                  <a:lnTo>
                    <a:pt x="393" y="1222"/>
                  </a:lnTo>
                  <a:lnTo>
                    <a:pt x="148" y="1308"/>
                  </a:lnTo>
                  <a:lnTo>
                    <a:pt x="382" y="1277"/>
                  </a:lnTo>
                  <a:lnTo>
                    <a:pt x="361" y="1446"/>
                  </a:lnTo>
                  <a:lnTo>
                    <a:pt x="237" y="1540"/>
                  </a:lnTo>
                  <a:lnTo>
                    <a:pt x="370" y="1490"/>
                  </a:lnTo>
                  <a:lnTo>
                    <a:pt x="376" y="1718"/>
                  </a:lnTo>
                  <a:lnTo>
                    <a:pt x="403" y="1429"/>
                  </a:lnTo>
                  <a:lnTo>
                    <a:pt x="435" y="1211"/>
                  </a:lnTo>
                  <a:lnTo>
                    <a:pt x="572" y="1619"/>
                  </a:lnTo>
                  <a:lnTo>
                    <a:pt x="462" y="1131"/>
                  </a:lnTo>
                  <a:lnTo>
                    <a:pt x="502" y="967"/>
                  </a:lnTo>
                  <a:lnTo>
                    <a:pt x="696" y="1308"/>
                  </a:lnTo>
                  <a:lnTo>
                    <a:pt x="526" y="893"/>
                  </a:lnTo>
                  <a:lnTo>
                    <a:pt x="581" y="650"/>
                  </a:lnTo>
                  <a:lnTo>
                    <a:pt x="800" y="895"/>
                  </a:lnTo>
                  <a:lnTo>
                    <a:pt x="595" y="576"/>
                  </a:lnTo>
                  <a:lnTo>
                    <a:pt x="599" y="544"/>
                  </a:lnTo>
                  <a:lnTo>
                    <a:pt x="602" y="509"/>
                  </a:lnTo>
                  <a:lnTo>
                    <a:pt x="608" y="466"/>
                  </a:lnTo>
                  <a:lnTo>
                    <a:pt x="616" y="418"/>
                  </a:lnTo>
                  <a:lnTo>
                    <a:pt x="623" y="371"/>
                  </a:lnTo>
                  <a:lnTo>
                    <a:pt x="627" y="359"/>
                  </a:lnTo>
                  <a:lnTo>
                    <a:pt x="629" y="348"/>
                  </a:lnTo>
                  <a:lnTo>
                    <a:pt x="631" y="336"/>
                  </a:lnTo>
                  <a:lnTo>
                    <a:pt x="635" y="327"/>
                  </a:lnTo>
                  <a:lnTo>
                    <a:pt x="637" y="317"/>
                  </a:lnTo>
                  <a:lnTo>
                    <a:pt x="639" y="306"/>
                  </a:lnTo>
                  <a:lnTo>
                    <a:pt x="644" y="291"/>
                  </a:lnTo>
                  <a:lnTo>
                    <a:pt x="652" y="274"/>
                  </a:lnTo>
                  <a:lnTo>
                    <a:pt x="658" y="262"/>
                  </a:lnTo>
                  <a:lnTo>
                    <a:pt x="661" y="253"/>
                  </a:lnTo>
                  <a:lnTo>
                    <a:pt x="667" y="241"/>
                  </a:lnTo>
                  <a:lnTo>
                    <a:pt x="675" y="232"/>
                  </a:lnTo>
                  <a:lnTo>
                    <a:pt x="680" y="220"/>
                  </a:lnTo>
                  <a:lnTo>
                    <a:pt x="688" y="209"/>
                  </a:lnTo>
                  <a:lnTo>
                    <a:pt x="697" y="196"/>
                  </a:lnTo>
                  <a:lnTo>
                    <a:pt x="705" y="184"/>
                  </a:lnTo>
                  <a:lnTo>
                    <a:pt x="713" y="173"/>
                  </a:lnTo>
                  <a:lnTo>
                    <a:pt x="722" y="160"/>
                  </a:lnTo>
                  <a:lnTo>
                    <a:pt x="730" y="148"/>
                  </a:lnTo>
                  <a:lnTo>
                    <a:pt x="739" y="137"/>
                  </a:lnTo>
                  <a:lnTo>
                    <a:pt x="749" y="123"/>
                  </a:lnTo>
                  <a:lnTo>
                    <a:pt x="756" y="112"/>
                  </a:lnTo>
                  <a:lnTo>
                    <a:pt x="773" y="91"/>
                  </a:lnTo>
                  <a:lnTo>
                    <a:pt x="783" y="80"/>
                  </a:lnTo>
                  <a:lnTo>
                    <a:pt x="791" y="68"/>
                  </a:lnTo>
                  <a:lnTo>
                    <a:pt x="806" y="49"/>
                  </a:lnTo>
                  <a:lnTo>
                    <a:pt x="819" y="32"/>
                  </a:lnTo>
                  <a:lnTo>
                    <a:pt x="831" y="19"/>
                  </a:lnTo>
                  <a:lnTo>
                    <a:pt x="838" y="8"/>
                  </a:lnTo>
                  <a:lnTo>
                    <a:pt x="846" y="0"/>
                  </a:lnTo>
                  <a:lnTo>
                    <a:pt x="850" y="230"/>
                  </a:lnTo>
                  <a:lnTo>
                    <a:pt x="832" y="226"/>
                  </a:lnTo>
                  <a:lnTo>
                    <a:pt x="787" y="239"/>
                  </a:lnTo>
                  <a:lnTo>
                    <a:pt x="734" y="268"/>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11283" name="Freeform 12"/>
            <p:cNvSpPr>
              <a:spLocks/>
            </p:cNvSpPr>
            <p:nvPr/>
          </p:nvSpPr>
          <p:spPr bwMode="auto">
            <a:xfrm rot="-4460609">
              <a:off x="506" y="250"/>
              <a:ext cx="466" cy="230"/>
            </a:xfrm>
            <a:custGeom>
              <a:avLst/>
              <a:gdLst>
                <a:gd name="T0" fmla="*/ 46 w 931"/>
                <a:gd name="T1" fmla="*/ 78 h 460"/>
                <a:gd name="T2" fmla="*/ 64 w 931"/>
                <a:gd name="T3" fmla="*/ 69 h 460"/>
                <a:gd name="T4" fmla="*/ 72 w 931"/>
                <a:gd name="T5" fmla="*/ 59 h 460"/>
                <a:gd name="T6" fmla="*/ 78 w 931"/>
                <a:gd name="T7" fmla="*/ 49 h 460"/>
                <a:gd name="T8" fmla="*/ 84 w 931"/>
                <a:gd name="T9" fmla="*/ 37 h 460"/>
                <a:gd name="T10" fmla="*/ 101 w 931"/>
                <a:gd name="T11" fmla="*/ 21 h 460"/>
                <a:gd name="T12" fmla="*/ 113 w 931"/>
                <a:gd name="T13" fmla="*/ 18 h 460"/>
                <a:gd name="T14" fmla="*/ 125 w 931"/>
                <a:gd name="T15" fmla="*/ 18 h 460"/>
                <a:gd name="T16" fmla="*/ 121 w 931"/>
                <a:gd name="T17" fmla="*/ 24 h 460"/>
                <a:gd name="T18" fmla="*/ 114 w 931"/>
                <a:gd name="T19" fmla="*/ 35 h 460"/>
                <a:gd name="T20" fmla="*/ 122 w 931"/>
                <a:gd name="T21" fmla="*/ 44 h 460"/>
                <a:gd name="T22" fmla="*/ 135 w 931"/>
                <a:gd name="T23" fmla="*/ 33 h 460"/>
                <a:gd name="T24" fmla="*/ 143 w 931"/>
                <a:gd name="T25" fmla="*/ 18 h 460"/>
                <a:gd name="T26" fmla="*/ 156 w 931"/>
                <a:gd name="T27" fmla="*/ 7 h 460"/>
                <a:gd name="T28" fmla="*/ 164 w 931"/>
                <a:gd name="T29" fmla="*/ 20 h 460"/>
                <a:gd name="T30" fmla="*/ 155 w 931"/>
                <a:gd name="T31" fmla="*/ 35 h 460"/>
                <a:gd name="T32" fmla="*/ 160 w 931"/>
                <a:gd name="T33" fmla="*/ 40 h 460"/>
                <a:gd name="T34" fmla="*/ 170 w 931"/>
                <a:gd name="T35" fmla="*/ 29 h 460"/>
                <a:gd name="T36" fmla="*/ 176 w 931"/>
                <a:gd name="T37" fmla="*/ 22 h 460"/>
                <a:gd name="T38" fmla="*/ 183 w 931"/>
                <a:gd name="T39" fmla="*/ 14 h 460"/>
                <a:gd name="T40" fmla="*/ 197 w 931"/>
                <a:gd name="T41" fmla="*/ 2 h 460"/>
                <a:gd name="T42" fmla="*/ 205 w 931"/>
                <a:gd name="T43" fmla="*/ 15 h 460"/>
                <a:gd name="T44" fmla="*/ 196 w 931"/>
                <a:gd name="T45" fmla="*/ 25 h 460"/>
                <a:gd name="T46" fmla="*/ 184 w 931"/>
                <a:gd name="T47" fmla="*/ 35 h 460"/>
                <a:gd name="T48" fmla="*/ 183 w 931"/>
                <a:gd name="T49" fmla="*/ 39 h 460"/>
                <a:gd name="T50" fmla="*/ 219 w 931"/>
                <a:gd name="T51" fmla="*/ 19 h 460"/>
                <a:gd name="T52" fmla="*/ 231 w 931"/>
                <a:gd name="T53" fmla="*/ 25 h 460"/>
                <a:gd name="T54" fmla="*/ 224 w 931"/>
                <a:gd name="T55" fmla="*/ 37 h 460"/>
                <a:gd name="T56" fmla="*/ 211 w 931"/>
                <a:gd name="T57" fmla="*/ 41 h 460"/>
                <a:gd name="T58" fmla="*/ 220 w 931"/>
                <a:gd name="T59" fmla="*/ 61 h 460"/>
                <a:gd name="T60" fmla="*/ 210 w 931"/>
                <a:gd name="T61" fmla="*/ 60 h 460"/>
                <a:gd name="T62" fmla="*/ 190 w 931"/>
                <a:gd name="T63" fmla="*/ 51 h 460"/>
                <a:gd name="T64" fmla="*/ 199 w 931"/>
                <a:gd name="T65" fmla="*/ 81 h 460"/>
                <a:gd name="T66" fmla="*/ 191 w 931"/>
                <a:gd name="T67" fmla="*/ 86 h 460"/>
                <a:gd name="T68" fmla="*/ 166 w 931"/>
                <a:gd name="T69" fmla="*/ 67 h 460"/>
                <a:gd name="T70" fmla="*/ 155 w 931"/>
                <a:gd name="T71" fmla="*/ 73 h 460"/>
                <a:gd name="T72" fmla="*/ 174 w 931"/>
                <a:gd name="T73" fmla="*/ 91 h 460"/>
                <a:gd name="T74" fmla="*/ 173 w 931"/>
                <a:gd name="T75" fmla="*/ 111 h 460"/>
                <a:gd name="T76" fmla="*/ 159 w 931"/>
                <a:gd name="T77" fmla="*/ 112 h 460"/>
                <a:gd name="T78" fmla="*/ 133 w 931"/>
                <a:gd name="T79" fmla="*/ 82 h 460"/>
                <a:gd name="T80" fmla="*/ 133 w 931"/>
                <a:gd name="T81" fmla="*/ 93 h 460"/>
                <a:gd name="T82" fmla="*/ 136 w 931"/>
                <a:gd name="T83" fmla="*/ 112 h 460"/>
                <a:gd name="T84" fmla="*/ 124 w 931"/>
                <a:gd name="T85" fmla="*/ 114 h 460"/>
                <a:gd name="T86" fmla="*/ 110 w 931"/>
                <a:gd name="T87" fmla="*/ 115 h 460"/>
                <a:gd name="T88" fmla="*/ 96 w 931"/>
                <a:gd name="T89" fmla="*/ 113 h 460"/>
                <a:gd name="T90" fmla="*/ 82 w 931"/>
                <a:gd name="T91" fmla="*/ 105 h 460"/>
                <a:gd name="T92" fmla="*/ 61 w 931"/>
                <a:gd name="T93" fmla="*/ 93 h 460"/>
                <a:gd name="T94" fmla="*/ 128 w 931"/>
                <a:gd name="T95" fmla="*/ 104 h 460"/>
                <a:gd name="T96" fmla="*/ 191 w 931"/>
                <a:gd name="T97" fmla="*/ 78 h 460"/>
                <a:gd name="T98" fmla="*/ 189 w 931"/>
                <a:gd name="T99" fmla="*/ 42 h 460"/>
                <a:gd name="T100" fmla="*/ 121 w 931"/>
                <a:gd name="T101" fmla="*/ 63 h 460"/>
                <a:gd name="T102" fmla="*/ 68 w 931"/>
                <a:gd name="T103" fmla="*/ 81 h 460"/>
                <a:gd name="T104" fmla="*/ 51 w 931"/>
                <a:gd name="T105" fmla="*/ 86 h 460"/>
                <a:gd name="T106" fmla="*/ 40 w 931"/>
                <a:gd name="T107" fmla="*/ 88 h 460"/>
                <a:gd name="T108" fmla="*/ 30 w 931"/>
                <a:gd name="T109" fmla="*/ 87 h 460"/>
                <a:gd name="T110" fmla="*/ 19 w 931"/>
                <a:gd name="T111" fmla="*/ 86 h 460"/>
                <a:gd name="T112" fmla="*/ 4 w 931"/>
                <a:gd name="T113" fmla="*/ 84 h 460"/>
                <a:gd name="T114" fmla="*/ 38 w 931"/>
                <a:gd name="T115" fmla="*/ 79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1"/>
                <a:gd name="T175" fmla="*/ 0 h 460"/>
                <a:gd name="T176" fmla="*/ 931 w 931"/>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1" h="460">
                  <a:moveTo>
                    <a:pt x="150" y="313"/>
                  </a:moveTo>
                  <a:lnTo>
                    <a:pt x="154" y="315"/>
                  </a:lnTo>
                  <a:lnTo>
                    <a:pt x="161" y="315"/>
                  </a:lnTo>
                  <a:lnTo>
                    <a:pt x="169" y="315"/>
                  </a:lnTo>
                  <a:lnTo>
                    <a:pt x="176" y="313"/>
                  </a:lnTo>
                  <a:lnTo>
                    <a:pt x="184" y="311"/>
                  </a:lnTo>
                  <a:lnTo>
                    <a:pt x="193" y="310"/>
                  </a:lnTo>
                  <a:lnTo>
                    <a:pt x="214" y="302"/>
                  </a:lnTo>
                  <a:lnTo>
                    <a:pt x="235" y="291"/>
                  </a:lnTo>
                  <a:lnTo>
                    <a:pt x="247" y="283"/>
                  </a:lnTo>
                  <a:lnTo>
                    <a:pt x="252" y="277"/>
                  </a:lnTo>
                  <a:lnTo>
                    <a:pt x="256" y="273"/>
                  </a:lnTo>
                  <a:lnTo>
                    <a:pt x="262" y="268"/>
                  </a:lnTo>
                  <a:lnTo>
                    <a:pt x="268" y="262"/>
                  </a:lnTo>
                  <a:lnTo>
                    <a:pt x="271" y="254"/>
                  </a:lnTo>
                  <a:lnTo>
                    <a:pt x="277" y="249"/>
                  </a:lnTo>
                  <a:lnTo>
                    <a:pt x="281" y="241"/>
                  </a:lnTo>
                  <a:lnTo>
                    <a:pt x="287" y="234"/>
                  </a:lnTo>
                  <a:lnTo>
                    <a:pt x="290" y="226"/>
                  </a:lnTo>
                  <a:lnTo>
                    <a:pt x="294" y="220"/>
                  </a:lnTo>
                  <a:lnTo>
                    <a:pt x="298" y="213"/>
                  </a:lnTo>
                  <a:lnTo>
                    <a:pt x="304" y="207"/>
                  </a:lnTo>
                  <a:lnTo>
                    <a:pt x="306" y="199"/>
                  </a:lnTo>
                  <a:lnTo>
                    <a:pt x="309" y="194"/>
                  </a:lnTo>
                  <a:lnTo>
                    <a:pt x="313" y="186"/>
                  </a:lnTo>
                  <a:lnTo>
                    <a:pt x="317" y="180"/>
                  </a:lnTo>
                  <a:lnTo>
                    <a:pt x="323" y="169"/>
                  </a:lnTo>
                  <a:lnTo>
                    <a:pt x="327" y="163"/>
                  </a:lnTo>
                  <a:lnTo>
                    <a:pt x="330" y="156"/>
                  </a:lnTo>
                  <a:lnTo>
                    <a:pt x="336" y="146"/>
                  </a:lnTo>
                  <a:lnTo>
                    <a:pt x="342" y="135"/>
                  </a:lnTo>
                  <a:lnTo>
                    <a:pt x="349" y="125"/>
                  </a:lnTo>
                  <a:lnTo>
                    <a:pt x="357" y="116"/>
                  </a:lnTo>
                  <a:lnTo>
                    <a:pt x="365" y="108"/>
                  </a:lnTo>
                  <a:lnTo>
                    <a:pt x="382" y="93"/>
                  </a:lnTo>
                  <a:lnTo>
                    <a:pt x="401" y="83"/>
                  </a:lnTo>
                  <a:lnTo>
                    <a:pt x="412" y="80"/>
                  </a:lnTo>
                  <a:lnTo>
                    <a:pt x="422" y="76"/>
                  </a:lnTo>
                  <a:lnTo>
                    <a:pt x="427" y="74"/>
                  </a:lnTo>
                  <a:lnTo>
                    <a:pt x="433" y="74"/>
                  </a:lnTo>
                  <a:lnTo>
                    <a:pt x="443" y="72"/>
                  </a:lnTo>
                  <a:lnTo>
                    <a:pt x="452" y="70"/>
                  </a:lnTo>
                  <a:lnTo>
                    <a:pt x="460" y="70"/>
                  </a:lnTo>
                  <a:lnTo>
                    <a:pt x="469" y="68"/>
                  </a:lnTo>
                  <a:lnTo>
                    <a:pt x="477" y="68"/>
                  </a:lnTo>
                  <a:lnTo>
                    <a:pt x="482" y="68"/>
                  </a:lnTo>
                  <a:lnTo>
                    <a:pt x="490" y="70"/>
                  </a:lnTo>
                  <a:lnTo>
                    <a:pt x="500" y="70"/>
                  </a:lnTo>
                  <a:lnTo>
                    <a:pt x="509" y="72"/>
                  </a:lnTo>
                  <a:lnTo>
                    <a:pt x="505" y="74"/>
                  </a:lnTo>
                  <a:lnTo>
                    <a:pt x="498" y="80"/>
                  </a:lnTo>
                  <a:lnTo>
                    <a:pt x="494" y="85"/>
                  </a:lnTo>
                  <a:lnTo>
                    <a:pt x="488" y="91"/>
                  </a:lnTo>
                  <a:lnTo>
                    <a:pt x="482" y="95"/>
                  </a:lnTo>
                  <a:lnTo>
                    <a:pt x="477" y="102"/>
                  </a:lnTo>
                  <a:lnTo>
                    <a:pt x="471" y="108"/>
                  </a:lnTo>
                  <a:lnTo>
                    <a:pt x="467" y="116"/>
                  </a:lnTo>
                  <a:lnTo>
                    <a:pt x="462" y="121"/>
                  </a:lnTo>
                  <a:lnTo>
                    <a:pt x="458" y="129"/>
                  </a:lnTo>
                  <a:lnTo>
                    <a:pt x="454" y="137"/>
                  </a:lnTo>
                  <a:lnTo>
                    <a:pt x="452" y="144"/>
                  </a:lnTo>
                  <a:lnTo>
                    <a:pt x="450" y="156"/>
                  </a:lnTo>
                  <a:lnTo>
                    <a:pt x="454" y="165"/>
                  </a:lnTo>
                  <a:lnTo>
                    <a:pt x="463" y="171"/>
                  </a:lnTo>
                  <a:lnTo>
                    <a:pt x="473" y="175"/>
                  </a:lnTo>
                  <a:lnTo>
                    <a:pt x="486" y="173"/>
                  </a:lnTo>
                  <a:lnTo>
                    <a:pt x="500" y="169"/>
                  </a:lnTo>
                  <a:lnTo>
                    <a:pt x="513" y="161"/>
                  </a:lnTo>
                  <a:lnTo>
                    <a:pt x="524" y="152"/>
                  </a:lnTo>
                  <a:lnTo>
                    <a:pt x="530" y="146"/>
                  </a:lnTo>
                  <a:lnTo>
                    <a:pt x="534" y="138"/>
                  </a:lnTo>
                  <a:lnTo>
                    <a:pt x="538" y="131"/>
                  </a:lnTo>
                  <a:lnTo>
                    <a:pt x="541" y="123"/>
                  </a:lnTo>
                  <a:lnTo>
                    <a:pt x="547" y="114"/>
                  </a:lnTo>
                  <a:lnTo>
                    <a:pt x="553" y="102"/>
                  </a:lnTo>
                  <a:lnTo>
                    <a:pt x="559" y="93"/>
                  </a:lnTo>
                  <a:lnTo>
                    <a:pt x="564" y="81"/>
                  </a:lnTo>
                  <a:lnTo>
                    <a:pt x="572" y="70"/>
                  </a:lnTo>
                  <a:lnTo>
                    <a:pt x="579" y="61"/>
                  </a:lnTo>
                  <a:lnTo>
                    <a:pt x="587" y="51"/>
                  </a:lnTo>
                  <a:lnTo>
                    <a:pt x="595" y="43"/>
                  </a:lnTo>
                  <a:lnTo>
                    <a:pt x="610" y="32"/>
                  </a:lnTo>
                  <a:lnTo>
                    <a:pt x="619" y="28"/>
                  </a:lnTo>
                  <a:lnTo>
                    <a:pt x="623" y="28"/>
                  </a:lnTo>
                  <a:lnTo>
                    <a:pt x="627" y="28"/>
                  </a:lnTo>
                  <a:lnTo>
                    <a:pt x="636" y="30"/>
                  </a:lnTo>
                  <a:lnTo>
                    <a:pt x="646" y="34"/>
                  </a:lnTo>
                  <a:lnTo>
                    <a:pt x="657" y="49"/>
                  </a:lnTo>
                  <a:lnTo>
                    <a:pt x="657" y="66"/>
                  </a:lnTo>
                  <a:lnTo>
                    <a:pt x="654" y="78"/>
                  </a:lnTo>
                  <a:lnTo>
                    <a:pt x="650" y="87"/>
                  </a:lnTo>
                  <a:lnTo>
                    <a:pt x="642" y="97"/>
                  </a:lnTo>
                  <a:lnTo>
                    <a:pt x="636" y="108"/>
                  </a:lnTo>
                  <a:lnTo>
                    <a:pt x="629" y="118"/>
                  </a:lnTo>
                  <a:lnTo>
                    <a:pt x="623" y="127"/>
                  </a:lnTo>
                  <a:lnTo>
                    <a:pt x="617" y="137"/>
                  </a:lnTo>
                  <a:lnTo>
                    <a:pt x="612" y="146"/>
                  </a:lnTo>
                  <a:lnTo>
                    <a:pt x="606" y="159"/>
                  </a:lnTo>
                  <a:lnTo>
                    <a:pt x="612" y="171"/>
                  </a:lnTo>
                  <a:lnTo>
                    <a:pt x="617" y="171"/>
                  </a:lnTo>
                  <a:lnTo>
                    <a:pt x="627" y="167"/>
                  </a:lnTo>
                  <a:lnTo>
                    <a:pt x="638" y="157"/>
                  </a:lnTo>
                  <a:lnTo>
                    <a:pt x="644" y="152"/>
                  </a:lnTo>
                  <a:lnTo>
                    <a:pt x="650" y="146"/>
                  </a:lnTo>
                  <a:lnTo>
                    <a:pt x="657" y="138"/>
                  </a:lnTo>
                  <a:lnTo>
                    <a:pt x="663" y="131"/>
                  </a:lnTo>
                  <a:lnTo>
                    <a:pt x="671" y="121"/>
                  </a:lnTo>
                  <a:lnTo>
                    <a:pt x="678" y="114"/>
                  </a:lnTo>
                  <a:lnTo>
                    <a:pt x="682" y="110"/>
                  </a:lnTo>
                  <a:lnTo>
                    <a:pt x="686" y="104"/>
                  </a:lnTo>
                  <a:lnTo>
                    <a:pt x="690" y="100"/>
                  </a:lnTo>
                  <a:lnTo>
                    <a:pt x="695" y="95"/>
                  </a:lnTo>
                  <a:lnTo>
                    <a:pt x="699" y="91"/>
                  </a:lnTo>
                  <a:lnTo>
                    <a:pt x="703" y="87"/>
                  </a:lnTo>
                  <a:lnTo>
                    <a:pt x="707" y="81"/>
                  </a:lnTo>
                  <a:lnTo>
                    <a:pt x="711" y="78"/>
                  </a:lnTo>
                  <a:lnTo>
                    <a:pt x="718" y="68"/>
                  </a:lnTo>
                  <a:lnTo>
                    <a:pt x="722" y="62"/>
                  </a:lnTo>
                  <a:lnTo>
                    <a:pt x="726" y="59"/>
                  </a:lnTo>
                  <a:lnTo>
                    <a:pt x="732" y="53"/>
                  </a:lnTo>
                  <a:lnTo>
                    <a:pt x="735" y="49"/>
                  </a:lnTo>
                  <a:lnTo>
                    <a:pt x="743" y="42"/>
                  </a:lnTo>
                  <a:lnTo>
                    <a:pt x="751" y="34"/>
                  </a:lnTo>
                  <a:lnTo>
                    <a:pt x="758" y="26"/>
                  </a:lnTo>
                  <a:lnTo>
                    <a:pt x="773" y="13"/>
                  </a:lnTo>
                  <a:lnTo>
                    <a:pt x="787" y="5"/>
                  </a:lnTo>
                  <a:lnTo>
                    <a:pt x="800" y="0"/>
                  </a:lnTo>
                  <a:lnTo>
                    <a:pt x="811" y="0"/>
                  </a:lnTo>
                  <a:lnTo>
                    <a:pt x="819" y="7"/>
                  </a:lnTo>
                  <a:lnTo>
                    <a:pt x="828" y="26"/>
                  </a:lnTo>
                  <a:lnTo>
                    <a:pt x="825" y="47"/>
                  </a:lnTo>
                  <a:lnTo>
                    <a:pt x="819" y="59"/>
                  </a:lnTo>
                  <a:lnTo>
                    <a:pt x="811" y="68"/>
                  </a:lnTo>
                  <a:lnTo>
                    <a:pt x="802" y="80"/>
                  </a:lnTo>
                  <a:lnTo>
                    <a:pt x="796" y="85"/>
                  </a:lnTo>
                  <a:lnTo>
                    <a:pt x="792" y="91"/>
                  </a:lnTo>
                  <a:lnTo>
                    <a:pt x="787" y="95"/>
                  </a:lnTo>
                  <a:lnTo>
                    <a:pt x="781" y="100"/>
                  </a:lnTo>
                  <a:lnTo>
                    <a:pt x="775" y="104"/>
                  </a:lnTo>
                  <a:lnTo>
                    <a:pt x="770" y="110"/>
                  </a:lnTo>
                  <a:lnTo>
                    <a:pt x="749" y="129"/>
                  </a:lnTo>
                  <a:lnTo>
                    <a:pt x="743" y="133"/>
                  </a:lnTo>
                  <a:lnTo>
                    <a:pt x="739" y="137"/>
                  </a:lnTo>
                  <a:lnTo>
                    <a:pt x="733" y="140"/>
                  </a:lnTo>
                  <a:lnTo>
                    <a:pt x="730" y="146"/>
                  </a:lnTo>
                  <a:lnTo>
                    <a:pt x="724" y="152"/>
                  </a:lnTo>
                  <a:lnTo>
                    <a:pt x="718" y="159"/>
                  </a:lnTo>
                  <a:lnTo>
                    <a:pt x="718" y="163"/>
                  </a:lnTo>
                  <a:lnTo>
                    <a:pt x="724" y="161"/>
                  </a:lnTo>
                  <a:lnTo>
                    <a:pt x="732" y="156"/>
                  </a:lnTo>
                  <a:lnTo>
                    <a:pt x="754" y="140"/>
                  </a:lnTo>
                  <a:lnTo>
                    <a:pt x="781" y="121"/>
                  </a:lnTo>
                  <a:lnTo>
                    <a:pt x="813" y="102"/>
                  </a:lnTo>
                  <a:lnTo>
                    <a:pt x="846" y="85"/>
                  </a:lnTo>
                  <a:lnTo>
                    <a:pt x="861" y="80"/>
                  </a:lnTo>
                  <a:lnTo>
                    <a:pt x="874" y="76"/>
                  </a:lnTo>
                  <a:lnTo>
                    <a:pt x="880" y="76"/>
                  </a:lnTo>
                  <a:lnTo>
                    <a:pt x="886" y="76"/>
                  </a:lnTo>
                  <a:lnTo>
                    <a:pt x="897" y="80"/>
                  </a:lnTo>
                  <a:lnTo>
                    <a:pt x="906" y="83"/>
                  </a:lnTo>
                  <a:lnTo>
                    <a:pt x="914" y="89"/>
                  </a:lnTo>
                  <a:lnTo>
                    <a:pt x="924" y="99"/>
                  </a:lnTo>
                  <a:lnTo>
                    <a:pt x="931" y="119"/>
                  </a:lnTo>
                  <a:lnTo>
                    <a:pt x="927" y="129"/>
                  </a:lnTo>
                  <a:lnTo>
                    <a:pt x="922" y="137"/>
                  </a:lnTo>
                  <a:lnTo>
                    <a:pt x="912" y="144"/>
                  </a:lnTo>
                  <a:lnTo>
                    <a:pt x="901" y="148"/>
                  </a:lnTo>
                  <a:lnTo>
                    <a:pt x="895" y="148"/>
                  </a:lnTo>
                  <a:lnTo>
                    <a:pt x="889" y="150"/>
                  </a:lnTo>
                  <a:lnTo>
                    <a:pt x="876" y="152"/>
                  </a:lnTo>
                  <a:lnTo>
                    <a:pt x="870" y="154"/>
                  </a:lnTo>
                  <a:lnTo>
                    <a:pt x="865" y="154"/>
                  </a:lnTo>
                  <a:lnTo>
                    <a:pt x="855" y="156"/>
                  </a:lnTo>
                  <a:lnTo>
                    <a:pt x="842" y="161"/>
                  </a:lnTo>
                  <a:lnTo>
                    <a:pt x="840" y="165"/>
                  </a:lnTo>
                  <a:lnTo>
                    <a:pt x="844" y="169"/>
                  </a:lnTo>
                  <a:lnTo>
                    <a:pt x="859" y="190"/>
                  </a:lnTo>
                  <a:lnTo>
                    <a:pt x="876" y="216"/>
                  </a:lnTo>
                  <a:lnTo>
                    <a:pt x="882" y="239"/>
                  </a:lnTo>
                  <a:lnTo>
                    <a:pt x="880" y="243"/>
                  </a:lnTo>
                  <a:lnTo>
                    <a:pt x="876" y="247"/>
                  </a:lnTo>
                  <a:lnTo>
                    <a:pt x="870" y="247"/>
                  </a:lnTo>
                  <a:lnTo>
                    <a:pt x="863" y="247"/>
                  </a:lnTo>
                  <a:lnTo>
                    <a:pt x="855" y="245"/>
                  </a:lnTo>
                  <a:lnTo>
                    <a:pt x="846" y="241"/>
                  </a:lnTo>
                  <a:lnTo>
                    <a:pt x="838" y="239"/>
                  </a:lnTo>
                  <a:lnTo>
                    <a:pt x="828" y="234"/>
                  </a:lnTo>
                  <a:lnTo>
                    <a:pt x="813" y="226"/>
                  </a:lnTo>
                  <a:lnTo>
                    <a:pt x="798" y="216"/>
                  </a:lnTo>
                  <a:lnTo>
                    <a:pt x="783" y="209"/>
                  </a:lnTo>
                  <a:lnTo>
                    <a:pt x="771" y="203"/>
                  </a:lnTo>
                  <a:lnTo>
                    <a:pt x="760" y="203"/>
                  </a:lnTo>
                  <a:lnTo>
                    <a:pt x="751" y="209"/>
                  </a:lnTo>
                  <a:lnTo>
                    <a:pt x="749" y="215"/>
                  </a:lnTo>
                  <a:lnTo>
                    <a:pt x="749" y="222"/>
                  </a:lnTo>
                  <a:lnTo>
                    <a:pt x="754" y="239"/>
                  </a:lnTo>
                  <a:lnTo>
                    <a:pt x="777" y="281"/>
                  </a:lnTo>
                  <a:lnTo>
                    <a:pt x="796" y="321"/>
                  </a:lnTo>
                  <a:lnTo>
                    <a:pt x="796" y="334"/>
                  </a:lnTo>
                  <a:lnTo>
                    <a:pt x="792" y="340"/>
                  </a:lnTo>
                  <a:lnTo>
                    <a:pt x="787" y="344"/>
                  </a:lnTo>
                  <a:lnTo>
                    <a:pt x="779" y="344"/>
                  </a:lnTo>
                  <a:lnTo>
                    <a:pt x="771" y="344"/>
                  </a:lnTo>
                  <a:lnTo>
                    <a:pt x="764" y="342"/>
                  </a:lnTo>
                  <a:lnTo>
                    <a:pt x="756" y="338"/>
                  </a:lnTo>
                  <a:lnTo>
                    <a:pt x="741" y="327"/>
                  </a:lnTo>
                  <a:lnTo>
                    <a:pt x="724" y="311"/>
                  </a:lnTo>
                  <a:lnTo>
                    <a:pt x="709" y="298"/>
                  </a:lnTo>
                  <a:lnTo>
                    <a:pt x="692" y="285"/>
                  </a:lnTo>
                  <a:lnTo>
                    <a:pt x="661" y="268"/>
                  </a:lnTo>
                  <a:lnTo>
                    <a:pt x="648" y="268"/>
                  </a:lnTo>
                  <a:lnTo>
                    <a:pt x="636" y="270"/>
                  </a:lnTo>
                  <a:lnTo>
                    <a:pt x="627" y="273"/>
                  </a:lnTo>
                  <a:lnTo>
                    <a:pt x="625" y="277"/>
                  </a:lnTo>
                  <a:lnTo>
                    <a:pt x="621" y="281"/>
                  </a:lnTo>
                  <a:lnTo>
                    <a:pt x="619" y="291"/>
                  </a:lnTo>
                  <a:lnTo>
                    <a:pt x="621" y="302"/>
                  </a:lnTo>
                  <a:lnTo>
                    <a:pt x="636" y="325"/>
                  </a:lnTo>
                  <a:lnTo>
                    <a:pt x="661" y="346"/>
                  </a:lnTo>
                  <a:lnTo>
                    <a:pt x="673" y="351"/>
                  </a:lnTo>
                  <a:lnTo>
                    <a:pt x="684" y="357"/>
                  </a:lnTo>
                  <a:lnTo>
                    <a:pt x="695" y="363"/>
                  </a:lnTo>
                  <a:lnTo>
                    <a:pt x="705" y="370"/>
                  </a:lnTo>
                  <a:lnTo>
                    <a:pt x="720" y="393"/>
                  </a:lnTo>
                  <a:lnTo>
                    <a:pt x="722" y="408"/>
                  </a:lnTo>
                  <a:lnTo>
                    <a:pt x="718" y="422"/>
                  </a:lnTo>
                  <a:lnTo>
                    <a:pt x="707" y="433"/>
                  </a:lnTo>
                  <a:lnTo>
                    <a:pt x="692" y="443"/>
                  </a:lnTo>
                  <a:lnTo>
                    <a:pt x="682" y="446"/>
                  </a:lnTo>
                  <a:lnTo>
                    <a:pt x="673" y="448"/>
                  </a:lnTo>
                  <a:lnTo>
                    <a:pt x="663" y="448"/>
                  </a:lnTo>
                  <a:lnTo>
                    <a:pt x="654" y="448"/>
                  </a:lnTo>
                  <a:lnTo>
                    <a:pt x="644" y="448"/>
                  </a:lnTo>
                  <a:lnTo>
                    <a:pt x="635" y="445"/>
                  </a:lnTo>
                  <a:lnTo>
                    <a:pt x="625" y="441"/>
                  </a:lnTo>
                  <a:lnTo>
                    <a:pt x="617" y="435"/>
                  </a:lnTo>
                  <a:lnTo>
                    <a:pt x="604" y="420"/>
                  </a:lnTo>
                  <a:lnTo>
                    <a:pt x="589" y="399"/>
                  </a:lnTo>
                  <a:lnTo>
                    <a:pt x="559" y="357"/>
                  </a:lnTo>
                  <a:lnTo>
                    <a:pt x="530" y="325"/>
                  </a:lnTo>
                  <a:lnTo>
                    <a:pt x="517" y="317"/>
                  </a:lnTo>
                  <a:lnTo>
                    <a:pt x="505" y="319"/>
                  </a:lnTo>
                  <a:lnTo>
                    <a:pt x="501" y="323"/>
                  </a:lnTo>
                  <a:lnTo>
                    <a:pt x="500" y="329"/>
                  </a:lnTo>
                  <a:lnTo>
                    <a:pt x="505" y="340"/>
                  </a:lnTo>
                  <a:lnTo>
                    <a:pt x="530" y="370"/>
                  </a:lnTo>
                  <a:lnTo>
                    <a:pt x="543" y="387"/>
                  </a:lnTo>
                  <a:lnTo>
                    <a:pt x="555" y="405"/>
                  </a:lnTo>
                  <a:lnTo>
                    <a:pt x="560" y="420"/>
                  </a:lnTo>
                  <a:lnTo>
                    <a:pt x="559" y="433"/>
                  </a:lnTo>
                  <a:lnTo>
                    <a:pt x="553" y="439"/>
                  </a:lnTo>
                  <a:lnTo>
                    <a:pt x="543" y="445"/>
                  </a:lnTo>
                  <a:lnTo>
                    <a:pt x="532" y="448"/>
                  </a:lnTo>
                  <a:lnTo>
                    <a:pt x="524" y="450"/>
                  </a:lnTo>
                  <a:lnTo>
                    <a:pt x="519" y="452"/>
                  </a:lnTo>
                  <a:lnTo>
                    <a:pt x="511" y="454"/>
                  </a:lnTo>
                  <a:lnTo>
                    <a:pt x="501" y="454"/>
                  </a:lnTo>
                  <a:lnTo>
                    <a:pt x="494" y="456"/>
                  </a:lnTo>
                  <a:lnTo>
                    <a:pt x="484" y="458"/>
                  </a:lnTo>
                  <a:lnTo>
                    <a:pt x="477" y="458"/>
                  </a:lnTo>
                  <a:lnTo>
                    <a:pt x="467" y="458"/>
                  </a:lnTo>
                  <a:lnTo>
                    <a:pt x="458" y="460"/>
                  </a:lnTo>
                  <a:lnTo>
                    <a:pt x="448" y="460"/>
                  </a:lnTo>
                  <a:lnTo>
                    <a:pt x="439" y="460"/>
                  </a:lnTo>
                  <a:lnTo>
                    <a:pt x="429" y="458"/>
                  </a:lnTo>
                  <a:lnTo>
                    <a:pt x="420" y="458"/>
                  </a:lnTo>
                  <a:lnTo>
                    <a:pt x="410" y="456"/>
                  </a:lnTo>
                  <a:lnTo>
                    <a:pt x="401" y="456"/>
                  </a:lnTo>
                  <a:lnTo>
                    <a:pt x="393" y="454"/>
                  </a:lnTo>
                  <a:lnTo>
                    <a:pt x="384" y="452"/>
                  </a:lnTo>
                  <a:lnTo>
                    <a:pt x="376" y="450"/>
                  </a:lnTo>
                  <a:lnTo>
                    <a:pt x="366" y="446"/>
                  </a:lnTo>
                  <a:lnTo>
                    <a:pt x="361" y="445"/>
                  </a:lnTo>
                  <a:lnTo>
                    <a:pt x="346" y="437"/>
                  </a:lnTo>
                  <a:lnTo>
                    <a:pt x="334" y="427"/>
                  </a:lnTo>
                  <a:lnTo>
                    <a:pt x="325" y="418"/>
                  </a:lnTo>
                  <a:lnTo>
                    <a:pt x="308" y="399"/>
                  </a:lnTo>
                  <a:lnTo>
                    <a:pt x="289" y="386"/>
                  </a:lnTo>
                  <a:lnTo>
                    <a:pt x="268" y="376"/>
                  </a:lnTo>
                  <a:lnTo>
                    <a:pt x="258" y="374"/>
                  </a:lnTo>
                  <a:lnTo>
                    <a:pt x="249" y="372"/>
                  </a:lnTo>
                  <a:lnTo>
                    <a:pt x="241" y="370"/>
                  </a:lnTo>
                  <a:lnTo>
                    <a:pt x="231" y="368"/>
                  </a:lnTo>
                  <a:lnTo>
                    <a:pt x="218" y="368"/>
                  </a:lnTo>
                  <a:lnTo>
                    <a:pt x="209" y="368"/>
                  </a:lnTo>
                  <a:lnTo>
                    <a:pt x="205" y="368"/>
                  </a:lnTo>
                  <a:lnTo>
                    <a:pt x="334" y="329"/>
                  </a:lnTo>
                  <a:lnTo>
                    <a:pt x="509" y="416"/>
                  </a:lnTo>
                  <a:lnTo>
                    <a:pt x="376" y="315"/>
                  </a:lnTo>
                  <a:lnTo>
                    <a:pt x="532" y="270"/>
                  </a:lnTo>
                  <a:lnTo>
                    <a:pt x="657" y="406"/>
                  </a:lnTo>
                  <a:lnTo>
                    <a:pt x="562" y="258"/>
                  </a:lnTo>
                  <a:lnTo>
                    <a:pt x="663" y="224"/>
                  </a:lnTo>
                  <a:lnTo>
                    <a:pt x="764" y="311"/>
                  </a:lnTo>
                  <a:lnTo>
                    <a:pt x="692" y="215"/>
                  </a:lnTo>
                  <a:lnTo>
                    <a:pt x="773" y="182"/>
                  </a:lnTo>
                  <a:lnTo>
                    <a:pt x="846" y="213"/>
                  </a:lnTo>
                  <a:lnTo>
                    <a:pt x="789" y="165"/>
                  </a:lnTo>
                  <a:lnTo>
                    <a:pt x="891" y="104"/>
                  </a:lnTo>
                  <a:lnTo>
                    <a:pt x="754" y="167"/>
                  </a:lnTo>
                  <a:lnTo>
                    <a:pt x="648" y="209"/>
                  </a:lnTo>
                  <a:lnTo>
                    <a:pt x="796" y="43"/>
                  </a:lnTo>
                  <a:lnTo>
                    <a:pt x="606" y="216"/>
                  </a:lnTo>
                  <a:lnTo>
                    <a:pt x="522" y="239"/>
                  </a:lnTo>
                  <a:lnTo>
                    <a:pt x="625" y="66"/>
                  </a:lnTo>
                  <a:lnTo>
                    <a:pt x="482" y="249"/>
                  </a:lnTo>
                  <a:lnTo>
                    <a:pt x="359" y="285"/>
                  </a:lnTo>
                  <a:lnTo>
                    <a:pt x="414" y="125"/>
                  </a:lnTo>
                  <a:lnTo>
                    <a:pt x="323" y="298"/>
                  </a:lnTo>
                  <a:lnTo>
                    <a:pt x="308" y="304"/>
                  </a:lnTo>
                  <a:lnTo>
                    <a:pt x="290" y="311"/>
                  </a:lnTo>
                  <a:lnTo>
                    <a:pt x="270" y="321"/>
                  </a:lnTo>
                  <a:lnTo>
                    <a:pt x="247" y="329"/>
                  </a:lnTo>
                  <a:lnTo>
                    <a:pt x="224" y="338"/>
                  </a:lnTo>
                  <a:lnTo>
                    <a:pt x="218" y="340"/>
                  </a:lnTo>
                  <a:lnTo>
                    <a:pt x="212" y="342"/>
                  </a:lnTo>
                  <a:lnTo>
                    <a:pt x="207" y="342"/>
                  </a:lnTo>
                  <a:lnTo>
                    <a:pt x="201" y="344"/>
                  </a:lnTo>
                  <a:lnTo>
                    <a:pt x="195" y="346"/>
                  </a:lnTo>
                  <a:lnTo>
                    <a:pt x="192" y="348"/>
                  </a:lnTo>
                  <a:lnTo>
                    <a:pt x="182" y="348"/>
                  </a:lnTo>
                  <a:lnTo>
                    <a:pt x="173" y="349"/>
                  </a:lnTo>
                  <a:lnTo>
                    <a:pt x="167" y="349"/>
                  </a:lnTo>
                  <a:lnTo>
                    <a:pt x="159" y="349"/>
                  </a:lnTo>
                  <a:lnTo>
                    <a:pt x="154" y="349"/>
                  </a:lnTo>
                  <a:lnTo>
                    <a:pt x="148" y="349"/>
                  </a:lnTo>
                  <a:lnTo>
                    <a:pt x="140" y="349"/>
                  </a:lnTo>
                  <a:lnTo>
                    <a:pt x="135" y="349"/>
                  </a:lnTo>
                  <a:lnTo>
                    <a:pt x="127" y="349"/>
                  </a:lnTo>
                  <a:lnTo>
                    <a:pt x="119" y="348"/>
                  </a:lnTo>
                  <a:lnTo>
                    <a:pt x="112" y="348"/>
                  </a:lnTo>
                  <a:lnTo>
                    <a:pt x="104" y="348"/>
                  </a:lnTo>
                  <a:lnTo>
                    <a:pt x="97" y="346"/>
                  </a:lnTo>
                  <a:lnTo>
                    <a:pt x="89" y="346"/>
                  </a:lnTo>
                  <a:lnTo>
                    <a:pt x="81" y="344"/>
                  </a:lnTo>
                  <a:lnTo>
                    <a:pt x="74" y="344"/>
                  </a:lnTo>
                  <a:lnTo>
                    <a:pt x="58" y="342"/>
                  </a:lnTo>
                  <a:lnTo>
                    <a:pt x="53" y="340"/>
                  </a:lnTo>
                  <a:lnTo>
                    <a:pt x="45" y="340"/>
                  </a:lnTo>
                  <a:lnTo>
                    <a:pt x="34" y="338"/>
                  </a:lnTo>
                  <a:lnTo>
                    <a:pt x="22" y="336"/>
                  </a:lnTo>
                  <a:lnTo>
                    <a:pt x="13" y="334"/>
                  </a:lnTo>
                  <a:lnTo>
                    <a:pt x="5" y="332"/>
                  </a:lnTo>
                  <a:lnTo>
                    <a:pt x="0" y="332"/>
                  </a:lnTo>
                  <a:lnTo>
                    <a:pt x="102" y="272"/>
                  </a:lnTo>
                  <a:lnTo>
                    <a:pt x="106" y="279"/>
                  </a:lnTo>
                  <a:lnTo>
                    <a:pt x="123" y="298"/>
                  </a:lnTo>
                  <a:lnTo>
                    <a:pt x="150" y="313"/>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11284" name="Freeform 13"/>
            <p:cNvSpPr>
              <a:spLocks/>
            </p:cNvSpPr>
            <p:nvPr/>
          </p:nvSpPr>
          <p:spPr bwMode="auto">
            <a:xfrm>
              <a:off x="672" y="432"/>
              <a:ext cx="465" cy="230"/>
            </a:xfrm>
            <a:custGeom>
              <a:avLst/>
              <a:gdLst>
                <a:gd name="T0" fmla="*/ 46 w 929"/>
                <a:gd name="T1" fmla="*/ 78 h 460"/>
                <a:gd name="T2" fmla="*/ 64 w 929"/>
                <a:gd name="T3" fmla="*/ 69 h 460"/>
                <a:gd name="T4" fmla="*/ 72 w 929"/>
                <a:gd name="T5" fmla="*/ 59 h 460"/>
                <a:gd name="T6" fmla="*/ 78 w 929"/>
                <a:gd name="T7" fmla="*/ 49 h 460"/>
                <a:gd name="T8" fmla="*/ 84 w 929"/>
                <a:gd name="T9" fmla="*/ 37 h 460"/>
                <a:gd name="T10" fmla="*/ 101 w 929"/>
                <a:gd name="T11" fmla="*/ 21 h 460"/>
                <a:gd name="T12" fmla="*/ 113 w 929"/>
                <a:gd name="T13" fmla="*/ 18 h 460"/>
                <a:gd name="T14" fmla="*/ 125 w 929"/>
                <a:gd name="T15" fmla="*/ 18 h 460"/>
                <a:gd name="T16" fmla="*/ 121 w 929"/>
                <a:gd name="T17" fmla="*/ 25 h 460"/>
                <a:gd name="T18" fmla="*/ 114 w 929"/>
                <a:gd name="T19" fmla="*/ 35 h 460"/>
                <a:gd name="T20" fmla="*/ 121 w 929"/>
                <a:gd name="T21" fmla="*/ 44 h 460"/>
                <a:gd name="T22" fmla="*/ 135 w 929"/>
                <a:gd name="T23" fmla="*/ 34 h 460"/>
                <a:gd name="T24" fmla="*/ 143 w 929"/>
                <a:gd name="T25" fmla="*/ 18 h 460"/>
                <a:gd name="T26" fmla="*/ 156 w 929"/>
                <a:gd name="T27" fmla="*/ 8 h 460"/>
                <a:gd name="T28" fmla="*/ 164 w 929"/>
                <a:gd name="T29" fmla="*/ 20 h 460"/>
                <a:gd name="T30" fmla="*/ 154 w 929"/>
                <a:gd name="T31" fmla="*/ 35 h 460"/>
                <a:gd name="T32" fmla="*/ 159 w 929"/>
                <a:gd name="T33" fmla="*/ 40 h 460"/>
                <a:gd name="T34" fmla="*/ 170 w 929"/>
                <a:gd name="T35" fmla="*/ 29 h 460"/>
                <a:gd name="T36" fmla="*/ 176 w 929"/>
                <a:gd name="T37" fmla="*/ 22 h 460"/>
                <a:gd name="T38" fmla="*/ 183 w 929"/>
                <a:gd name="T39" fmla="*/ 14 h 460"/>
                <a:gd name="T40" fmla="*/ 197 w 929"/>
                <a:gd name="T41" fmla="*/ 2 h 460"/>
                <a:gd name="T42" fmla="*/ 205 w 929"/>
                <a:gd name="T43" fmla="*/ 15 h 460"/>
                <a:gd name="T44" fmla="*/ 196 w 929"/>
                <a:gd name="T45" fmla="*/ 26 h 460"/>
                <a:gd name="T46" fmla="*/ 184 w 929"/>
                <a:gd name="T47" fmla="*/ 36 h 460"/>
                <a:gd name="T48" fmla="*/ 183 w 929"/>
                <a:gd name="T49" fmla="*/ 39 h 460"/>
                <a:gd name="T50" fmla="*/ 219 w 929"/>
                <a:gd name="T51" fmla="*/ 19 h 460"/>
                <a:gd name="T52" fmla="*/ 231 w 929"/>
                <a:gd name="T53" fmla="*/ 25 h 460"/>
                <a:gd name="T54" fmla="*/ 224 w 929"/>
                <a:gd name="T55" fmla="*/ 38 h 460"/>
                <a:gd name="T56" fmla="*/ 211 w 929"/>
                <a:gd name="T57" fmla="*/ 41 h 460"/>
                <a:gd name="T58" fmla="*/ 220 w 929"/>
                <a:gd name="T59" fmla="*/ 61 h 460"/>
                <a:gd name="T60" fmla="*/ 209 w 929"/>
                <a:gd name="T61" fmla="*/ 60 h 460"/>
                <a:gd name="T62" fmla="*/ 190 w 929"/>
                <a:gd name="T63" fmla="*/ 51 h 460"/>
                <a:gd name="T64" fmla="*/ 199 w 929"/>
                <a:gd name="T65" fmla="*/ 81 h 460"/>
                <a:gd name="T66" fmla="*/ 191 w 929"/>
                <a:gd name="T67" fmla="*/ 86 h 460"/>
                <a:gd name="T68" fmla="*/ 166 w 929"/>
                <a:gd name="T69" fmla="*/ 67 h 460"/>
                <a:gd name="T70" fmla="*/ 155 w 929"/>
                <a:gd name="T71" fmla="*/ 73 h 460"/>
                <a:gd name="T72" fmla="*/ 174 w 929"/>
                <a:gd name="T73" fmla="*/ 91 h 460"/>
                <a:gd name="T74" fmla="*/ 173 w 929"/>
                <a:gd name="T75" fmla="*/ 111 h 460"/>
                <a:gd name="T76" fmla="*/ 159 w 929"/>
                <a:gd name="T77" fmla="*/ 112 h 460"/>
                <a:gd name="T78" fmla="*/ 132 w 929"/>
                <a:gd name="T79" fmla="*/ 82 h 460"/>
                <a:gd name="T80" fmla="*/ 132 w 929"/>
                <a:gd name="T81" fmla="*/ 94 h 460"/>
                <a:gd name="T82" fmla="*/ 136 w 929"/>
                <a:gd name="T83" fmla="*/ 112 h 460"/>
                <a:gd name="T84" fmla="*/ 124 w 929"/>
                <a:gd name="T85" fmla="*/ 114 h 460"/>
                <a:gd name="T86" fmla="*/ 110 w 929"/>
                <a:gd name="T87" fmla="*/ 115 h 460"/>
                <a:gd name="T88" fmla="*/ 96 w 929"/>
                <a:gd name="T89" fmla="*/ 114 h 460"/>
                <a:gd name="T90" fmla="*/ 81 w 929"/>
                <a:gd name="T91" fmla="*/ 105 h 460"/>
                <a:gd name="T92" fmla="*/ 60 w 929"/>
                <a:gd name="T93" fmla="*/ 93 h 460"/>
                <a:gd name="T94" fmla="*/ 128 w 929"/>
                <a:gd name="T95" fmla="*/ 105 h 460"/>
                <a:gd name="T96" fmla="*/ 191 w 929"/>
                <a:gd name="T97" fmla="*/ 79 h 460"/>
                <a:gd name="T98" fmla="*/ 189 w 929"/>
                <a:gd name="T99" fmla="*/ 42 h 460"/>
                <a:gd name="T100" fmla="*/ 121 w 929"/>
                <a:gd name="T101" fmla="*/ 63 h 460"/>
                <a:gd name="T102" fmla="*/ 67 w 929"/>
                <a:gd name="T103" fmla="*/ 81 h 460"/>
                <a:gd name="T104" fmla="*/ 51 w 929"/>
                <a:gd name="T105" fmla="*/ 86 h 460"/>
                <a:gd name="T106" fmla="*/ 40 w 929"/>
                <a:gd name="T107" fmla="*/ 88 h 460"/>
                <a:gd name="T108" fmla="*/ 30 w 929"/>
                <a:gd name="T109" fmla="*/ 88 h 460"/>
                <a:gd name="T110" fmla="*/ 19 w 929"/>
                <a:gd name="T111" fmla="*/ 86 h 460"/>
                <a:gd name="T112" fmla="*/ 4 w 929"/>
                <a:gd name="T113" fmla="*/ 84 h 460"/>
                <a:gd name="T114" fmla="*/ 37 w 929"/>
                <a:gd name="T115" fmla="*/ 79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9"/>
                <a:gd name="T175" fmla="*/ 0 h 460"/>
                <a:gd name="T176" fmla="*/ 929 w 929"/>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9" h="460">
                  <a:moveTo>
                    <a:pt x="148" y="316"/>
                  </a:moveTo>
                  <a:lnTo>
                    <a:pt x="152" y="316"/>
                  </a:lnTo>
                  <a:lnTo>
                    <a:pt x="161" y="316"/>
                  </a:lnTo>
                  <a:lnTo>
                    <a:pt x="167" y="316"/>
                  </a:lnTo>
                  <a:lnTo>
                    <a:pt x="174" y="314"/>
                  </a:lnTo>
                  <a:lnTo>
                    <a:pt x="184" y="312"/>
                  </a:lnTo>
                  <a:lnTo>
                    <a:pt x="193" y="310"/>
                  </a:lnTo>
                  <a:lnTo>
                    <a:pt x="212" y="304"/>
                  </a:lnTo>
                  <a:lnTo>
                    <a:pt x="235" y="291"/>
                  </a:lnTo>
                  <a:lnTo>
                    <a:pt x="245" y="283"/>
                  </a:lnTo>
                  <a:lnTo>
                    <a:pt x="251" y="278"/>
                  </a:lnTo>
                  <a:lnTo>
                    <a:pt x="256" y="274"/>
                  </a:lnTo>
                  <a:lnTo>
                    <a:pt x="262" y="268"/>
                  </a:lnTo>
                  <a:lnTo>
                    <a:pt x="266" y="262"/>
                  </a:lnTo>
                  <a:lnTo>
                    <a:pt x="271" y="257"/>
                  </a:lnTo>
                  <a:lnTo>
                    <a:pt x="277" y="249"/>
                  </a:lnTo>
                  <a:lnTo>
                    <a:pt x="281" y="242"/>
                  </a:lnTo>
                  <a:lnTo>
                    <a:pt x="285" y="234"/>
                  </a:lnTo>
                  <a:lnTo>
                    <a:pt x="290" y="228"/>
                  </a:lnTo>
                  <a:lnTo>
                    <a:pt x="294" y="221"/>
                  </a:lnTo>
                  <a:lnTo>
                    <a:pt x="298" y="213"/>
                  </a:lnTo>
                  <a:lnTo>
                    <a:pt x="302" y="207"/>
                  </a:lnTo>
                  <a:lnTo>
                    <a:pt x="306" y="200"/>
                  </a:lnTo>
                  <a:lnTo>
                    <a:pt x="309" y="194"/>
                  </a:lnTo>
                  <a:lnTo>
                    <a:pt x="313" y="188"/>
                  </a:lnTo>
                  <a:lnTo>
                    <a:pt x="315" y="181"/>
                  </a:lnTo>
                  <a:lnTo>
                    <a:pt x="323" y="169"/>
                  </a:lnTo>
                  <a:lnTo>
                    <a:pt x="327" y="164"/>
                  </a:lnTo>
                  <a:lnTo>
                    <a:pt x="328" y="158"/>
                  </a:lnTo>
                  <a:lnTo>
                    <a:pt x="336" y="146"/>
                  </a:lnTo>
                  <a:lnTo>
                    <a:pt x="342" y="135"/>
                  </a:lnTo>
                  <a:lnTo>
                    <a:pt x="349" y="126"/>
                  </a:lnTo>
                  <a:lnTo>
                    <a:pt x="355" y="116"/>
                  </a:lnTo>
                  <a:lnTo>
                    <a:pt x="363" y="108"/>
                  </a:lnTo>
                  <a:lnTo>
                    <a:pt x="380" y="93"/>
                  </a:lnTo>
                  <a:lnTo>
                    <a:pt x="401" y="84"/>
                  </a:lnTo>
                  <a:lnTo>
                    <a:pt x="410" y="80"/>
                  </a:lnTo>
                  <a:lnTo>
                    <a:pt x="422" y="76"/>
                  </a:lnTo>
                  <a:lnTo>
                    <a:pt x="427" y="76"/>
                  </a:lnTo>
                  <a:lnTo>
                    <a:pt x="431" y="74"/>
                  </a:lnTo>
                  <a:lnTo>
                    <a:pt x="441" y="72"/>
                  </a:lnTo>
                  <a:lnTo>
                    <a:pt x="450" y="72"/>
                  </a:lnTo>
                  <a:lnTo>
                    <a:pt x="460" y="70"/>
                  </a:lnTo>
                  <a:lnTo>
                    <a:pt x="467" y="70"/>
                  </a:lnTo>
                  <a:lnTo>
                    <a:pt x="475" y="70"/>
                  </a:lnTo>
                  <a:lnTo>
                    <a:pt x="482" y="70"/>
                  </a:lnTo>
                  <a:lnTo>
                    <a:pt x="488" y="70"/>
                  </a:lnTo>
                  <a:lnTo>
                    <a:pt x="498" y="70"/>
                  </a:lnTo>
                  <a:lnTo>
                    <a:pt x="507" y="72"/>
                  </a:lnTo>
                  <a:lnTo>
                    <a:pt x="505" y="74"/>
                  </a:lnTo>
                  <a:lnTo>
                    <a:pt x="498" y="82"/>
                  </a:lnTo>
                  <a:lnTo>
                    <a:pt x="494" y="86"/>
                  </a:lnTo>
                  <a:lnTo>
                    <a:pt x="488" y="91"/>
                  </a:lnTo>
                  <a:lnTo>
                    <a:pt x="482" y="97"/>
                  </a:lnTo>
                  <a:lnTo>
                    <a:pt x="477" y="103"/>
                  </a:lnTo>
                  <a:lnTo>
                    <a:pt x="471" y="108"/>
                  </a:lnTo>
                  <a:lnTo>
                    <a:pt x="465" y="116"/>
                  </a:lnTo>
                  <a:lnTo>
                    <a:pt x="462" y="124"/>
                  </a:lnTo>
                  <a:lnTo>
                    <a:pt x="458" y="129"/>
                  </a:lnTo>
                  <a:lnTo>
                    <a:pt x="454" y="137"/>
                  </a:lnTo>
                  <a:lnTo>
                    <a:pt x="450" y="145"/>
                  </a:lnTo>
                  <a:lnTo>
                    <a:pt x="450" y="156"/>
                  </a:lnTo>
                  <a:lnTo>
                    <a:pt x="454" y="167"/>
                  </a:lnTo>
                  <a:lnTo>
                    <a:pt x="462" y="173"/>
                  </a:lnTo>
                  <a:lnTo>
                    <a:pt x="473" y="175"/>
                  </a:lnTo>
                  <a:lnTo>
                    <a:pt x="484" y="173"/>
                  </a:lnTo>
                  <a:lnTo>
                    <a:pt x="498" y="169"/>
                  </a:lnTo>
                  <a:lnTo>
                    <a:pt x="511" y="162"/>
                  </a:lnTo>
                  <a:lnTo>
                    <a:pt x="524" y="152"/>
                  </a:lnTo>
                  <a:lnTo>
                    <a:pt x="528" y="146"/>
                  </a:lnTo>
                  <a:lnTo>
                    <a:pt x="532" y="139"/>
                  </a:lnTo>
                  <a:lnTo>
                    <a:pt x="538" y="133"/>
                  </a:lnTo>
                  <a:lnTo>
                    <a:pt x="541" y="124"/>
                  </a:lnTo>
                  <a:lnTo>
                    <a:pt x="547" y="114"/>
                  </a:lnTo>
                  <a:lnTo>
                    <a:pt x="551" y="103"/>
                  </a:lnTo>
                  <a:lnTo>
                    <a:pt x="559" y="93"/>
                  </a:lnTo>
                  <a:lnTo>
                    <a:pt x="564" y="82"/>
                  </a:lnTo>
                  <a:lnTo>
                    <a:pt x="572" y="72"/>
                  </a:lnTo>
                  <a:lnTo>
                    <a:pt x="578" y="61"/>
                  </a:lnTo>
                  <a:lnTo>
                    <a:pt x="585" y="51"/>
                  </a:lnTo>
                  <a:lnTo>
                    <a:pt x="593" y="44"/>
                  </a:lnTo>
                  <a:lnTo>
                    <a:pt x="610" y="32"/>
                  </a:lnTo>
                  <a:lnTo>
                    <a:pt x="617" y="29"/>
                  </a:lnTo>
                  <a:lnTo>
                    <a:pt x="623" y="29"/>
                  </a:lnTo>
                  <a:lnTo>
                    <a:pt x="627" y="29"/>
                  </a:lnTo>
                  <a:lnTo>
                    <a:pt x="636" y="31"/>
                  </a:lnTo>
                  <a:lnTo>
                    <a:pt x="646" y="34"/>
                  </a:lnTo>
                  <a:lnTo>
                    <a:pt x="657" y="50"/>
                  </a:lnTo>
                  <a:lnTo>
                    <a:pt x="657" y="69"/>
                  </a:lnTo>
                  <a:lnTo>
                    <a:pt x="654" y="78"/>
                  </a:lnTo>
                  <a:lnTo>
                    <a:pt x="648" y="88"/>
                  </a:lnTo>
                  <a:lnTo>
                    <a:pt x="642" y="99"/>
                  </a:lnTo>
                  <a:lnTo>
                    <a:pt x="635" y="108"/>
                  </a:lnTo>
                  <a:lnTo>
                    <a:pt x="629" y="118"/>
                  </a:lnTo>
                  <a:lnTo>
                    <a:pt x="621" y="127"/>
                  </a:lnTo>
                  <a:lnTo>
                    <a:pt x="616" y="137"/>
                  </a:lnTo>
                  <a:lnTo>
                    <a:pt x="612" y="146"/>
                  </a:lnTo>
                  <a:lnTo>
                    <a:pt x="606" y="162"/>
                  </a:lnTo>
                  <a:lnTo>
                    <a:pt x="610" y="171"/>
                  </a:lnTo>
                  <a:lnTo>
                    <a:pt x="617" y="171"/>
                  </a:lnTo>
                  <a:lnTo>
                    <a:pt x="625" y="167"/>
                  </a:lnTo>
                  <a:lnTo>
                    <a:pt x="636" y="160"/>
                  </a:lnTo>
                  <a:lnTo>
                    <a:pt x="642" y="154"/>
                  </a:lnTo>
                  <a:lnTo>
                    <a:pt x="650" y="146"/>
                  </a:lnTo>
                  <a:lnTo>
                    <a:pt x="655" y="139"/>
                  </a:lnTo>
                  <a:lnTo>
                    <a:pt x="663" y="131"/>
                  </a:lnTo>
                  <a:lnTo>
                    <a:pt x="671" y="124"/>
                  </a:lnTo>
                  <a:lnTo>
                    <a:pt x="678" y="114"/>
                  </a:lnTo>
                  <a:lnTo>
                    <a:pt x="682" y="110"/>
                  </a:lnTo>
                  <a:lnTo>
                    <a:pt x="686" y="105"/>
                  </a:lnTo>
                  <a:lnTo>
                    <a:pt x="690" y="101"/>
                  </a:lnTo>
                  <a:lnTo>
                    <a:pt x="694" y="97"/>
                  </a:lnTo>
                  <a:lnTo>
                    <a:pt x="697" y="91"/>
                  </a:lnTo>
                  <a:lnTo>
                    <a:pt x="701" y="88"/>
                  </a:lnTo>
                  <a:lnTo>
                    <a:pt x="705" y="82"/>
                  </a:lnTo>
                  <a:lnTo>
                    <a:pt x="709" y="78"/>
                  </a:lnTo>
                  <a:lnTo>
                    <a:pt x="718" y="69"/>
                  </a:lnTo>
                  <a:lnTo>
                    <a:pt x="722" y="63"/>
                  </a:lnTo>
                  <a:lnTo>
                    <a:pt x="726" y="59"/>
                  </a:lnTo>
                  <a:lnTo>
                    <a:pt x="730" y="55"/>
                  </a:lnTo>
                  <a:lnTo>
                    <a:pt x="733" y="50"/>
                  </a:lnTo>
                  <a:lnTo>
                    <a:pt x="741" y="42"/>
                  </a:lnTo>
                  <a:lnTo>
                    <a:pt x="751" y="34"/>
                  </a:lnTo>
                  <a:lnTo>
                    <a:pt x="758" y="27"/>
                  </a:lnTo>
                  <a:lnTo>
                    <a:pt x="771" y="13"/>
                  </a:lnTo>
                  <a:lnTo>
                    <a:pt x="787" y="6"/>
                  </a:lnTo>
                  <a:lnTo>
                    <a:pt x="798" y="0"/>
                  </a:lnTo>
                  <a:lnTo>
                    <a:pt x="809" y="2"/>
                  </a:lnTo>
                  <a:lnTo>
                    <a:pt x="819" y="8"/>
                  </a:lnTo>
                  <a:lnTo>
                    <a:pt x="827" y="29"/>
                  </a:lnTo>
                  <a:lnTo>
                    <a:pt x="823" y="48"/>
                  </a:lnTo>
                  <a:lnTo>
                    <a:pt x="817" y="59"/>
                  </a:lnTo>
                  <a:lnTo>
                    <a:pt x="809" y="70"/>
                  </a:lnTo>
                  <a:lnTo>
                    <a:pt x="802" y="80"/>
                  </a:lnTo>
                  <a:lnTo>
                    <a:pt x="796" y="86"/>
                  </a:lnTo>
                  <a:lnTo>
                    <a:pt x="790" y="91"/>
                  </a:lnTo>
                  <a:lnTo>
                    <a:pt x="785" y="95"/>
                  </a:lnTo>
                  <a:lnTo>
                    <a:pt x="781" y="101"/>
                  </a:lnTo>
                  <a:lnTo>
                    <a:pt x="775" y="107"/>
                  </a:lnTo>
                  <a:lnTo>
                    <a:pt x="770" y="110"/>
                  </a:lnTo>
                  <a:lnTo>
                    <a:pt x="747" y="129"/>
                  </a:lnTo>
                  <a:lnTo>
                    <a:pt x="743" y="133"/>
                  </a:lnTo>
                  <a:lnTo>
                    <a:pt x="737" y="139"/>
                  </a:lnTo>
                  <a:lnTo>
                    <a:pt x="733" y="143"/>
                  </a:lnTo>
                  <a:lnTo>
                    <a:pt x="730" y="146"/>
                  </a:lnTo>
                  <a:lnTo>
                    <a:pt x="722" y="152"/>
                  </a:lnTo>
                  <a:lnTo>
                    <a:pt x="718" y="160"/>
                  </a:lnTo>
                  <a:lnTo>
                    <a:pt x="718" y="164"/>
                  </a:lnTo>
                  <a:lnTo>
                    <a:pt x="724" y="162"/>
                  </a:lnTo>
                  <a:lnTo>
                    <a:pt x="732" y="156"/>
                  </a:lnTo>
                  <a:lnTo>
                    <a:pt x="752" y="141"/>
                  </a:lnTo>
                  <a:lnTo>
                    <a:pt x="781" y="122"/>
                  </a:lnTo>
                  <a:lnTo>
                    <a:pt x="813" y="103"/>
                  </a:lnTo>
                  <a:lnTo>
                    <a:pt x="844" y="86"/>
                  </a:lnTo>
                  <a:lnTo>
                    <a:pt x="859" y="80"/>
                  </a:lnTo>
                  <a:lnTo>
                    <a:pt x="874" y="76"/>
                  </a:lnTo>
                  <a:lnTo>
                    <a:pt x="880" y="76"/>
                  </a:lnTo>
                  <a:lnTo>
                    <a:pt x="886" y="76"/>
                  </a:lnTo>
                  <a:lnTo>
                    <a:pt x="897" y="80"/>
                  </a:lnTo>
                  <a:lnTo>
                    <a:pt x="905" y="84"/>
                  </a:lnTo>
                  <a:lnTo>
                    <a:pt x="912" y="89"/>
                  </a:lnTo>
                  <a:lnTo>
                    <a:pt x="924" y="99"/>
                  </a:lnTo>
                  <a:lnTo>
                    <a:pt x="929" y="120"/>
                  </a:lnTo>
                  <a:lnTo>
                    <a:pt x="927" y="129"/>
                  </a:lnTo>
                  <a:lnTo>
                    <a:pt x="922" y="137"/>
                  </a:lnTo>
                  <a:lnTo>
                    <a:pt x="912" y="145"/>
                  </a:lnTo>
                  <a:lnTo>
                    <a:pt x="901" y="148"/>
                  </a:lnTo>
                  <a:lnTo>
                    <a:pt x="895" y="150"/>
                  </a:lnTo>
                  <a:lnTo>
                    <a:pt x="889" y="150"/>
                  </a:lnTo>
                  <a:lnTo>
                    <a:pt x="876" y="152"/>
                  </a:lnTo>
                  <a:lnTo>
                    <a:pt x="870" y="154"/>
                  </a:lnTo>
                  <a:lnTo>
                    <a:pt x="865" y="154"/>
                  </a:lnTo>
                  <a:lnTo>
                    <a:pt x="855" y="156"/>
                  </a:lnTo>
                  <a:lnTo>
                    <a:pt x="842" y="162"/>
                  </a:lnTo>
                  <a:lnTo>
                    <a:pt x="840" y="165"/>
                  </a:lnTo>
                  <a:lnTo>
                    <a:pt x="842" y="171"/>
                  </a:lnTo>
                  <a:lnTo>
                    <a:pt x="857" y="190"/>
                  </a:lnTo>
                  <a:lnTo>
                    <a:pt x="874" y="219"/>
                  </a:lnTo>
                  <a:lnTo>
                    <a:pt x="882" y="242"/>
                  </a:lnTo>
                  <a:lnTo>
                    <a:pt x="880" y="243"/>
                  </a:lnTo>
                  <a:lnTo>
                    <a:pt x="876" y="247"/>
                  </a:lnTo>
                  <a:lnTo>
                    <a:pt x="870" y="247"/>
                  </a:lnTo>
                  <a:lnTo>
                    <a:pt x="863" y="247"/>
                  </a:lnTo>
                  <a:lnTo>
                    <a:pt x="853" y="245"/>
                  </a:lnTo>
                  <a:lnTo>
                    <a:pt x="846" y="242"/>
                  </a:lnTo>
                  <a:lnTo>
                    <a:pt x="836" y="240"/>
                  </a:lnTo>
                  <a:lnTo>
                    <a:pt x="828" y="234"/>
                  </a:lnTo>
                  <a:lnTo>
                    <a:pt x="811" y="226"/>
                  </a:lnTo>
                  <a:lnTo>
                    <a:pt x="796" y="217"/>
                  </a:lnTo>
                  <a:lnTo>
                    <a:pt x="783" y="209"/>
                  </a:lnTo>
                  <a:lnTo>
                    <a:pt x="770" y="204"/>
                  </a:lnTo>
                  <a:lnTo>
                    <a:pt x="760" y="204"/>
                  </a:lnTo>
                  <a:lnTo>
                    <a:pt x="751" y="209"/>
                  </a:lnTo>
                  <a:lnTo>
                    <a:pt x="749" y="215"/>
                  </a:lnTo>
                  <a:lnTo>
                    <a:pt x="749" y="223"/>
                  </a:lnTo>
                  <a:lnTo>
                    <a:pt x="752" y="240"/>
                  </a:lnTo>
                  <a:lnTo>
                    <a:pt x="775" y="281"/>
                  </a:lnTo>
                  <a:lnTo>
                    <a:pt x="794" y="321"/>
                  </a:lnTo>
                  <a:lnTo>
                    <a:pt x="794" y="337"/>
                  </a:lnTo>
                  <a:lnTo>
                    <a:pt x="792" y="340"/>
                  </a:lnTo>
                  <a:lnTo>
                    <a:pt x="787" y="344"/>
                  </a:lnTo>
                  <a:lnTo>
                    <a:pt x="779" y="346"/>
                  </a:lnTo>
                  <a:lnTo>
                    <a:pt x="771" y="346"/>
                  </a:lnTo>
                  <a:lnTo>
                    <a:pt x="764" y="342"/>
                  </a:lnTo>
                  <a:lnTo>
                    <a:pt x="754" y="338"/>
                  </a:lnTo>
                  <a:lnTo>
                    <a:pt x="739" y="327"/>
                  </a:lnTo>
                  <a:lnTo>
                    <a:pt x="724" y="314"/>
                  </a:lnTo>
                  <a:lnTo>
                    <a:pt x="707" y="299"/>
                  </a:lnTo>
                  <a:lnTo>
                    <a:pt x="692" y="285"/>
                  </a:lnTo>
                  <a:lnTo>
                    <a:pt x="661" y="268"/>
                  </a:lnTo>
                  <a:lnTo>
                    <a:pt x="646" y="268"/>
                  </a:lnTo>
                  <a:lnTo>
                    <a:pt x="635" y="270"/>
                  </a:lnTo>
                  <a:lnTo>
                    <a:pt x="625" y="276"/>
                  </a:lnTo>
                  <a:lnTo>
                    <a:pt x="623" y="278"/>
                  </a:lnTo>
                  <a:lnTo>
                    <a:pt x="621" y="283"/>
                  </a:lnTo>
                  <a:lnTo>
                    <a:pt x="619" y="291"/>
                  </a:lnTo>
                  <a:lnTo>
                    <a:pt x="621" y="302"/>
                  </a:lnTo>
                  <a:lnTo>
                    <a:pt x="636" y="327"/>
                  </a:lnTo>
                  <a:lnTo>
                    <a:pt x="659" y="346"/>
                  </a:lnTo>
                  <a:lnTo>
                    <a:pt x="673" y="352"/>
                  </a:lnTo>
                  <a:lnTo>
                    <a:pt x="682" y="357"/>
                  </a:lnTo>
                  <a:lnTo>
                    <a:pt x="694" y="363"/>
                  </a:lnTo>
                  <a:lnTo>
                    <a:pt x="703" y="371"/>
                  </a:lnTo>
                  <a:lnTo>
                    <a:pt x="720" y="394"/>
                  </a:lnTo>
                  <a:lnTo>
                    <a:pt x="722" y="409"/>
                  </a:lnTo>
                  <a:lnTo>
                    <a:pt x="716" y="422"/>
                  </a:lnTo>
                  <a:lnTo>
                    <a:pt x="705" y="434"/>
                  </a:lnTo>
                  <a:lnTo>
                    <a:pt x="690" y="443"/>
                  </a:lnTo>
                  <a:lnTo>
                    <a:pt x="680" y="447"/>
                  </a:lnTo>
                  <a:lnTo>
                    <a:pt x="671" y="449"/>
                  </a:lnTo>
                  <a:lnTo>
                    <a:pt x="661" y="451"/>
                  </a:lnTo>
                  <a:lnTo>
                    <a:pt x="652" y="451"/>
                  </a:lnTo>
                  <a:lnTo>
                    <a:pt x="642" y="449"/>
                  </a:lnTo>
                  <a:lnTo>
                    <a:pt x="635" y="445"/>
                  </a:lnTo>
                  <a:lnTo>
                    <a:pt x="625" y="441"/>
                  </a:lnTo>
                  <a:lnTo>
                    <a:pt x="617" y="435"/>
                  </a:lnTo>
                  <a:lnTo>
                    <a:pt x="602" y="420"/>
                  </a:lnTo>
                  <a:lnTo>
                    <a:pt x="587" y="399"/>
                  </a:lnTo>
                  <a:lnTo>
                    <a:pt x="557" y="357"/>
                  </a:lnTo>
                  <a:lnTo>
                    <a:pt x="528" y="325"/>
                  </a:lnTo>
                  <a:lnTo>
                    <a:pt x="517" y="318"/>
                  </a:lnTo>
                  <a:lnTo>
                    <a:pt x="505" y="319"/>
                  </a:lnTo>
                  <a:lnTo>
                    <a:pt x="501" y="323"/>
                  </a:lnTo>
                  <a:lnTo>
                    <a:pt x="500" y="329"/>
                  </a:lnTo>
                  <a:lnTo>
                    <a:pt x="503" y="340"/>
                  </a:lnTo>
                  <a:lnTo>
                    <a:pt x="528" y="373"/>
                  </a:lnTo>
                  <a:lnTo>
                    <a:pt x="543" y="388"/>
                  </a:lnTo>
                  <a:lnTo>
                    <a:pt x="555" y="405"/>
                  </a:lnTo>
                  <a:lnTo>
                    <a:pt x="560" y="420"/>
                  </a:lnTo>
                  <a:lnTo>
                    <a:pt x="557" y="434"/>
                  </a:lnTo>
                  <a:lnTo>
                    <a:pt x="551" y="439"/>
                  </a:lnTo>
                  <a:lnTo>
                    <a:pt x="541" y="445"/>
                  </a:lnTo>
                  <a:lnTo>
                    <a:pt x="530" y="449"/>
                  </a:lnTo>
                  <a:lnTo>
                    <a:pt x="524" y="451"/>
                  </a:lnTo>
                  <a:lnTo>
                    <a:pt x="517" y="453"/>
                  </a:lnTo>
                  <a:lnTo>
                    <a:pt x="509" y="454"/>
                  </a:lnTo>
                  <a:lnTo>
                    <a:pt x="501" y="456"/>
                  </a:lnTo>
                  <a:lnTo>
                    <a:pt x="494" y="456"/>
                  </a:lnTo>
                  <a:lnTo>
                    <a:pt x="484" y="458"/>
                  </a:lnTo>
                  <a:lnTo>
                    <a:pt x="475" y="458"/>
                  </a:lnTo>
                  <a:lnTo>
                    <a:pt x="465" y="460"/>
                  </a:lnTo>
                  <a:lnTo>
                    <a:pt x="458" y="460"/>
                  </a:lnTo>
                  <a:lnTo>
                    <a:pt x="448" y="460"/>
                  </a:lnTo>
                  <a:lnTo>
                    <a:pt x="439" y="460"/>
                  </a:lnTo>
                  <a:lnTo>
                    <a:pt x="429" y="458"/>
                  </a:lnTo>
                  <a:lnTo>
                    <a:pt x="420" y="458"/>
                  </a:lnTo>
                  <a:lnTo>
                    <a:pt x="410" y="458"/>
                  </a:lnTo>
                  <a:lnTo>
                    <a:pt x="401" y="456"/>
                  </a:lnTo>
                  <a:lnTo>
                    <a:pt x="391" y="454"/>
                  </a:lnTo>
                  <a:lnTo>
                    <a:pt x="384" y="453"/>
                  </a:lnTo>
                  <a:lnTo>
                    <a:pt x="374" y="451"/>
                  </a:lnTo>
                  <a:lnTo>
                    <a:pt x="366" y="447"/>
                  </a:lnTo>
                  <a:lnTo>
                    <a:pt x="359" y="445"/>
                  </a:lnTo>
                  <a:lnTo>
                    <a:pt x="346" y="437"/>
                  </a:lnTo>
                  <a:lnTo>
                    <a:pt x="332" y="430"/>
                  </a:lnTo>
                  <a:lnTo>
                    <a:pt x="323" y="418"/>
                  </a:lnTo>
                  <a:lnTo>
                    <a:pt x="306" y="399"/>
                  </a:lnTo>
                  <a:lnTo>
                    <a:pt x="287" y="386"/>
                  </a:lnTo>
                  <a:lnTo>
                    <a:pt x="268" y="378"/>
                  </a:lnTo>
                  <a:lnTo>
                    <a:pt x="258" y="375"/>
                  </a:lnTo>
                  <a:lnTo>
                    <a:pt x="249" y="373"/>
                  </a:lnTo>
                  <a:lnTo>
                    <a:pt x="239" y="371"/>
                  </a:lnTo>
                  <a:lnTo>
                    <a:pt x="232" y="369"/>
                  </a:lnTo>
                  <a:lnTo>
                    <a:pt x="216" y="369"/>
                  </a:lnTo>
                  <a:lnTo>
                    <a:pt x="207" y="369"/>
                  </a:lnTo>
                  <a:lnTo>
                    <a:pt x="205" y="369"/>
                  </a:lnTo>
                  <a:lnTo>
                    <a:pt x="334" y="331"/>
                  </a:lnTo>
                  <a:lnTo>
                    <a:pt x="509" y="418"/>
                  </a:lnTo>
                  <a:lnTo>
                    <a:pt x="374" y="316"/>
                  </a:lnTo>
                  <a:lnTo>
                    <a:pt x="530" y="270"/>
                  </a:lnTo>
                  <a:lnTo>
                    <a:pt x="655" y="409"/>
                  </a:lnTo>
                  <a:lnTo>
                    <a:pt x="562" y="259"/>
                  </a:lnTo>
                  <a:lnTo>
                    <a:pt x="663" y="224"/>
                  </a:lnTo>
                  <a:lnTo>
                    <a:pt x="764" y="314"/>
                  </a:lnTo>
                  <a:lnTo>
                    <a:pt x="692" y="215"/>
                  </a:lnTo>
                  <a:lnTo>
                    <a:pt x="771" y="183"/>
                  </a:lnTo>
                  <a:lnTo>
                    <a:pt x="846" y="215"/>
                  </a:lnTo>
                  <a:lnTo>
                    <a:pt x="789" y="167"/>
                  </a:lnTo>
                  <a:lnTo>
                    <a:pt x="889" y="107"/>
                  </a:lnTo>
                  <a:lnTo>
                    <a:pt x="754" y="167"/>
                  </a:lnTo>
                  <a:lnTo>
                    <a:pt x="646" y="209"/>
                  </a:lnTo>
                  <a:lnTo>
                    <a:pt x="794" y="44"/>
                  </a:lnTo>
                  <a:lnTo>
                    <a:pt x="604" y="217"/>
                  </a:lnTo>
                  <a:lnTo>
                    <a:pt x="520" y="242"/>
                  </a:lnTo>
                  <a:lnTo>
                    <a:pt x="623" y="67"/>
                  </a:lnTo>
                  <a:lnTo>
                    <a:pt x="481" y="249"/>
                  </a:lnTo>
                  <a:lnTo>
                    <a:pt x="359" y="287"/>
                  </a:lnTo>
                  <a:lnTo>
                    <a:pt x="412" y="126"/>
                  </a:lnTo>
                  <a:lnTo>
                    <a:pt x="321" y="299"/>
                  </a:lnTo>
                  <a:lnTo>
                    <a:pt x="306" y="306"/>
                  </a:lnTo>
                  <a:lnTo>
                    <a:pt x="289" y="312"/>
                  </a:lnTo>
                  <a:lnTo>
                    <a:pt x="268" y="321"/>
                  </a:lnTo>
                  <a:lnTo>
                    <a:pt x="245" y="329"/>
                  </a:lnTo>
                  <a:lnTo>
                    <a:pt x="222" y="338"/>
                  </a:lnTo>
                  <a:lnTo>
                    <a:pt x="216" y="340"/>
                  </a:lnTo>
                  <a:lnTo>
                    <a:pt x="211" y="342"/>
                  </a:lnTo>
                  <a:lnTo>
                    <a:pt x="205" y="342"/>
                  </a:lnTo>
                  <a:lnTo>
                    <a:pt x="201" y="344"/>
                  </a:lnTo>
                  <a:lnTo>
                    <a:pt x="195" y="346"/>
                  </a:lnTo>
                  <a:lnTo>
                    <a:pt x="190" y="348"/>
                  </a:lnTo>
                  <a:lnTo>
                    <a:pt x="180" y="350"/>
                  </a:lnTo>
                  <a:lnTo>
                    <a:pt x="171" y="350"/>
                  </a:lnTo>
                  <a:lnTo>
                    <a:pt x="165" y="352"/>
                  </a:lnTo>
                  <a:lnTo>
                    <a:pt x="159" y="352"/>
                  </a:lnTo>
                  <a:lnTo>
                    <a:pt x="154" y="352"/>
                  </a:lnTo>
                  <a:lnTo>
                    <a:pt x="148" y="352"/>
                  </a:lnTo>
                  <a:lnTo>
                    <a:pt x="140" y="352"/>
                  </a:lnTo>
                  <a:lnTo>
                    <a:pt x="133" y="350"/>
                  </a:lnTo>
                  <a:lnTo>
                    <a:pt x="125" y="350"/>
                  </a:lnTo>
                  <a:lnTo>
                    <a:pt x="117" y="350"/>
                  </a:lnTo>
                  <a:lnTo>
                    <a:pt x="112" y="348"/>
                  </a:lnTo>
                  <a:lnTo>
                    <a:pt x="104" y="348"/>
                  </a:lnTo>
                  <a:lnTo>
                    <a:pt x="97" y="346"/>
                  </a:lnTo>
                  <a:lnTo>
                    <a:pt x="87" y="346"/>
                  </a:lnTo>
                  <a:lnTo>
                    <a:pt x="79" y="344"/>
                  </a:lnTo>
                  <a:lnTo>
                    <a:pt x="74" y="344"/>
                  </a:lnTo>
                  <a:lnTo>
                    <a:pt x="58" y="342"/>
                  </a:lnTo>
                  <a:lnTo>
                    <a:pt x="51" y="340"/>
                  </a:lnTo>
                  <a:lnTo>
                    <a:pt x="45" y="340"/>
                  </a:lnTo>
                  <a:lnTo>
                    <a:pt x="32" y="338"/>
                  </a:lnTo>
                  <a:lnTo>
                    <a:pt x="20" y="337"/>
                  </a:lnTo>
                  <a:lnTo>
                    <a:pt x="13" y="335"/>
                  </a:lnTo>
                  <a:lnTo>
                    <a:pt x="5" y="335"/>
                  </a:lnTo>
                  <a:lnTo>
                    <a:pt x="0" y="333"/>
                  </a:lnTo>
                  <a:lnTo>
                    <a:pt x="102" y="272"/>
                  </a:lnTo>
                  <a:lnTo>
                    <a:pt x="104" y="281"/>
                  </a:lnTo>
                  <a:lnTo>
                    <a:pt x="121" y="299"/>
                  </a:lnTo>
                  <a:lnTo>
                    <a:pt x="148" y="316"/>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11285" name="Freeform 14"/>
            <p:cNvSpPr>
              <a:spLocks/>
            </p:cNvSpPr>
            <p:nvPr/>
          </p:nvSpPr>
          <p:spPr bwMode="auto">
            <a:xfrm rot="4272610">
              <a:off x="555" y="672"/>
              <a:ext cx="464" cy="230"/>
            </a:xfrm>
            <a:custGeom>
              <a:avLst/>
              <a:gdLst>
                <a:gd name="T0" fmla="*/ 46 w 930"/>
                <a:gd name="T1" fmla="*/ 79 h 460"/>
                <a:gd name="T2" fmla="*/ 63 w 930"/>
                <a:gd name="T3" fmla="*/ 69 h 460"/>
                <a:gd name="T4" fmla="*/ 71 w 930"/>
                <a:gd name="T5" fmla="*/ 59 h 460"/>
                <a:gd name="T6" fmla="*/ 77 w 930"/>
                <a:gd name="T7" fmla="*/ 49 h 460"/>
                <a:gd name="T8" fmla="*/ 84 w 930"/>
                <a:gd name="T9" fmla="*/ 37 h 460"/>
                <a:gd name="T10" fmla="*/ 100 w 930"/>
                <a:gd name="T11" fmla="*/ 21 h 460"/>
                <a:gd name="T12" fmla="*/ 112 w 930"/>
                <a:gd name="T13" fmla="*/ 19 h 460"/>
                <a:gd name="T14" fmla="*/ 124 w 930"/>
                <a:gd name="T15" fmla="*/ 19 h 460"/>
                <a:gd name="T16" fmla="*/ 120 w 930"/>
                <a:gd name="T17" fmla="*/ 25 h 460"/>
                <a:gd name="T18" fmla="*/ 113 w 930"/>
                <a:gd name="T19" fmla="*/ 35 h 460"/>
                <a:gd name="T20" fmla="*/ 121 w 930"/>
                <a:gd name="T21" fmla="*/ 44 h 460"/>
                <a:gd name="T22" fmla="*/ 133 w 930"/>
                <a:gd name="T23" fmla="*/ 34 h 460"/>
                <a:gd name="T24" fmla="*/ 142 w 930"/>
                <a:gd name="T25" fmla="*/ 19 h 460"/>
                <a:gd name="T26" fmla="*/ 155 w 930"/>
                <a:gd name="T27" fmla="*/ 8 h 460"/>
                <a:gd name="T28" fmla="*/ 163 w 930"/>
                <a:gd name="T29" fmla="*/ 20 h 460"/>
                <a:gd name="T30" fmla="*/ 153 w 930"/>
                <a:gd name="T31" fmla="*/ 35 h 460"/>
                <a:gd name="T32" fmla="*/ 159 w 930"/>
                <a:gd name="T33" fmla="*/ 40 h 460"/>
                <a:gd name="T34" fmla="*/ 169 w 930"/>
                <a:gd name="T35" fmla="*/ 29 h 460"/>
                <a:gd name="T36" fmla="*/ 175 w 930"/>
                <a:gd name="T37" fmla="*/ 22 h 460"/>
                <a:gd name="T38" fmla="*/ 182 w 930"/>
                <a:gd name="T39" fmla="*/ 14 h 460"/>
                <a:gd name="T40" fmla="*/ 196 w 930"/>
                <a:gd name="T41" fmla="*/ 2 h 460"/>
                <a:gd name="T42" fmla="*/ 204 w 930"/>
                <a:gd name="T43" fmla="*/ 15 h 460"/>
                <a:gd name="T44" fmla="*/ 194 w 930"/>
                <a:gd name="T45" fmla="*/ 26 h 460"/>
                <a:gd name="T46" fmla="*/ 182 w 930"/>
                <a:gd name="T47" fmla="*/ 36 h 460"/>
                <a:gd name="T48" fmla="*/ 182 w 930"/>
                <a:gd name="T49" fmla="*/ 40 h 460"/>
                <a:gd name="T50" fmla="*/ 218 w 930"/>
                <a:gd name="T51" fmla="*/ 20 h 460"/>
                <a:gd name="T52" fmla="*/ 230 w 930"/>
                <a:gd name="T53" fmla="*/ 26 h 460"/>
                <a:gd name="T54" fmla="*/ 223 w 930"/>
                <a:gd name="T55" fmla="*/ 38 h 460"/>
                <a:gd name="T56" fmla="*/ 210 w 930"/>
                <a:gd name="T57" fmla="*/ 41 h 460"/>
                <a:gd name="T58" fmla="*/ 219 w 930"/>
                <a:gd name="T59" fmla="*/ 62 h 460"/>
                <a:gd name="T60" fmla="*/ 209 w 930"/>
                <a:gd name="T61" fmla="*/ 60 h 460"/>
                <a:gd name="T62" fmla="*/ 189 w 930"/>
                <a:gd name="T63" fmla="*/ 51 h 460"/>
                <a:gd name="T64" fmla="*/ 198 w 930"/>
                <a:gd name="T65" fmla="*/ 81 h 460"/>
                <a:gd name="T66" fmla="*/ 190 w 930"/>
                <a:gd name="T67" fmla="*/ 86 h 460"/>
                <a:gd name="T68" fmla="*/ 164 w 930"/>
                <a:gd name="T69" fmla="*/ 67 h 460"/>
                <a:gd name="T70" fmla="*/ 154 w 930"/>
                <a:gd name="T71" fmla="*/ 73 h 460"/>
                <a:gd name="T72" fmla="*/ 173 w 930"/>
                <a:gd name="T73" fmla="*/ 92 h 460"/>
                <a:gd name="T74" fmla="*/ 172 w 930"/>
                <a:gd name="T75" fmla="*/ 111 h 460"/>
                <a:gd name="T76" fmla="*/ 158 w 930"/>
                <a:gd name="T77" fmla="*/ 112 h 460"/>
                <a:gd name="T78" fmla="*/ 132 w 930"/>
                <a:gd name="T79" fmla="*/ 82 h 460"/>
                <a:gd name="T80" fmla="*/ 132 w 930"/>
                <a:gd name="T81" fmla="*/ 94 h 460"/>
                <a:gd name="T82" fmla="*/ 135 w 930"/>
                <a:gd name="T83" fmla="*/ 112 h 460"/>
                <a:gd name="T84" fmla="*/ 123 w 930"/>
                <a:gd name="T85" fmla="*/ 115 h 460"/>
                <a:gd name="T86" fmla="*/ 109 w 930"/>
                <a:gd name="T87" fmla="*/ 115 h 460"/>
                <a:gd name="T88" fmla="*/ 95 w 930"/>
                <a:gd name="T89" fmla="*/ 114 h 460"/>
                <a:gd name="T90" fmla="*/ 80 w 930"/>
                <a:gd name="T91" fmla="*/ 105 h 460"/>
                <a:gd name="T92" fmla="*/ 60 w 930"/>
                <a:gd name="T93" fmla="*/ 93 h 460"/>
                <a:gd name="T94" fmla="*/ 126 w 930"/>
                <a:gd name="T95" fmla="*/ 105 h 460"/>
                <a:gd name="T96" fmla="*/ 190 w 930"/>
                <a:gd name="T97" fmla="*/ 79 h 460"/>
                <a:gd name="T98" fmla="*/ 188 w 930"/>
                <a:gd name="T99" fmla="*/ 43 h 460"/>
                <a:gd name="T100" fmla="*/ 120 w 930"/>
                <a:gd name="T101" fmla="*/ 63 h 460"/>
                <a:gd name="T102" fmla="*/ 67 w 930"/>
                <a:gd name="T103" fmla="*/ 81 h 460"/>
                <a:gd name="T104" fmla="*/ 50 w 930"/>
                <a:gd name="T105" fmla="*/ 87 h 460"/>
                <a:gd name="T106" fmla="*/ 40 w 930"/>
                <a:gd name="T107" fmla="*/ 88 h 460"/>
                <a:gd name="T108" fmla="*/ 29 w 930"/>
                <a:gd name="T109" fmla="*/ 88 h 460"/>
                <a:gd name="T110" fmla="*/ 18 w 930"/>
                <a:gd name="T111" fmla="*/ 87 h 460"/>
                <a:gd name="T112" fmla="*/ 3 w 930"/>
                <a:gd name="T113" fmla="*/ 85 h 460"/>
                <a:gd name="T114" fmla="*/ 37 w 930"/>
                <a:gd name="T115" fmla="*/ 79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0"/>
                <a:gd name="T175" fmla="*/ 0 h 460"/>
                <a:gd name="T176" fmla="*/ 930 w 930"/>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0" h="460">
                  <a:moveTo>
                    <a:pt x="149" y="316"/>
                  </a:moveTo>
                  <a:lnTo>
                    <a:pt x="152" y="316"/>
                  </a:lnTo>
                  <a:lnTo>
                    <a:pt x="162" y="316"/>
                  </a:lnTo>
                  <a:lnTo>
                    <a:pt x="168" y="316"/>
                  </a:lnTo>
                  <a:lnTo>
                    <a:pt x="175" y="316"/>
                  </a:lnTo>
                  <a:lnTo>
                    <a:pt x="185" y="314"/>
                  </a:lnTo>
                  <a:lnTo>
                    <a:pt x="192" y="312"/>
                  </a:lnTo>
                  <a:lnTo>
                    <a:pt x="213" y="305"/>
                  </a:lnTo>
                  <a:lnTo>
                    <a:pt x="234" y="291"/>
                  </a:lnTo>
                  <a:lnTo>
                    <a:pt x="246" y="284"/>
                  </a:lnTo>
                  <a:lnTo>
                    <a:pt x="251" y="280"/>
                  </a:lnTo>
                  <a:lnTo>
                    <a:pt x="255" y="274"/>
                  </a:lnTo>
                  <a:lnTo>
                    <a:pt x="261" y="268"/>
                  </a:lnTo>
                  <a:lnTo>
                    <a:pt x="266" y="263"/>
                  </a:lnTo>
                  <a:lnTo>
                    <a:pt x="272" y="257"/>
                  </a:lnTo>
                  <a:lnTo>
                    <a:pt x="276" y="249"/>
                  </a:lnTo>
                  <a:lnTo>
                    <a:pt x="282" y="242"/>
                  </a:lnTo>
                  <a:lnTo>
                    <a:pt x="285" y="236"/>
                  </a:lnTo>
                  <a:lnTo>
                    <a:pt x="289" y="229"/>
                  </a:lnTo>
                  <a:lnTo>
                    <a:pt x="293" y="221"/>
                  </a:lnTo>
                  <a:lnTo>
                    <a:pt x="299" y="215"/>
                  </a:lnTo>
                  <a:lnTo>
                    <a:pt x="303" y="208"/>
                  </a:lnTo>
                  <a:lnTo>
                    <a:pt x="306" y="202"/>
                  </a:lnTo>
                  <a:lnTo>
                    <a:pt x="310" y="194"/>
                  </a:lnTo>
                  <a:lnTo>
                    <a:pt x="312" y="189"/>
                  </a:lnTo>
                  <a:lnTo>
                    <a:pt x="316" y="183"/>
                  </a:lnTo>
                  <a:lnTo>
                    <a:pt x="323" y="170"/>
                  </a:lnTo>
                  <a:lnTo>
                    <a:pt x="325" y="164"/>
                  </a:lnTo>
                  <a:lnTo>
                    <a:pt x="329" y="158"/>
                  </a:lnTo>
                  <a:lnTo>
                    <a:pt x="337" y="147"/>
                  </a:lnTo>
                  <a:lnTo>
                    <a:pt x="342" y="135"/>
                  </a:lnTo>
                  <a:lnTo>
                    <a:pt x="348" y="126"/>
                  </a:lnTo>
                  <a:lnTo>
                    <a:pt x="356" y="118"/>
                  </a:lnTo>
                  <a:lnTo>
                    <a:pt x="363" y="109"/>
                  </a:lnTo>
                  <a:lnTo>
                    <a:pt x="381" y="96"/>
                  </a:lnTo>
                  <a:lnTo>
                    <a:pt x="400" y="84"/>
                  </a:lnTo>
                  <a:lnTo>
                    <a:pt x="411" y="80"/>
                  </a:lnTo>
                  <a:lnTo>
                    <a:pt x="422" y="78"/>
                  </a:lnTo>
                  <a:lnTo>
                    <a:pt x="426" y="77"/>
                  </a:lnTo>
                  <a:lnTo>
                    <a:pt x="432" y="75"/>
                  </a:lnTo>
                  <a:lnTo>
                    <a:pt x="441" y="75"/>
                  </a:lnTo>
                  <a:lnTo>
                    <a:pt x="451" y="73"/>
                  </a:lnTo>
                  <a:lnTo>
                    <a:pt x="460" y="71"/>
                  </a:lnTo>
                  <a:lnTo>
                    <a:pt x="468" y="71"/>
                  </a:lnTo>
                  <a:lnTo>
                    <a:pt x="476" y="71"/>
                  </a:lnTo>
                  <a:lnTo>
                    <a:pt x="483" y="71"/>
                  </a:lnTo>
                  <a:lnTo>
                    <a:pt x="489" y="71"/>
                  </a:lnTo>
                  <a:lnTo>
                    <a:pt x="498" y="73"/>
                  </a:lnTo>
                  <a:lnTo>
                    <a:pt x="508" y="73"/>
                  </a:lnTo>
                  <a:lnTo>
                    <a:pt x="504" y="75"/>
                  </a:lnTo>
                  <a:lnTo>
                    <a:pt x="498" y="82"/>
                  </a:lnTo>
                  <a:lnTo>
                    <a:pt x="493" y="86"/>
                  </a:lnTo>
                  <a:lnTo>
                    <a:pt x="487" y="92"/>
                  </a:lnTo>
                  <a:lnTo>
                    <a:pt x="481" y="97"/>
                  </a:lnTo>
                  <a:lnTo>
                    <a:pt x="477" y="103"/>
                  </a:lnTo>
                  <a:lnTo>
                    <a:pt x="472" y="111"/>
                  </a:lnTo>
                  <a:lnTo>
                    <a:pt x="466" y="116"/>
                  </a:lnTo>
                  <a:lnTo>
                    <a:pt x="460" y="124"/>
                  </a:lnTo>
                  <a:lnTo>
                    <a:pt x="457" y="132"/>
                  </a:lnTo>
                  <a:lnTo>
                    <a:pt x="453" y="137"/>
                  </a:lnTo>
                  <a:lnTo>
                    <a:pt x="451" y="145"/>
                  </a:lnTo>
                  <a:lnTo>
                    <a:pt x="451" y="158"/>
                  </a:lnTo>
                  <a:lnTo>
                    <a:pt x="455" y="168"/>
                  </a:lnTo>
                  <a:lnTo>
                    <a:pt x="462" y="173"/>
                  </a:lnTo>
                  <a:lnTo>
                    <a:pt x="472" y="175"/>
                  </a:lnTo>
                  <a:lnTo>
                    <a:pt x="485" y="173"/>
                  </a:lnTo>
                  <a:lnTo>
                    <a:pt x="498" y="170"/>
                  </a:lnTo>
                  <a:lnTo>
                    <a:pt x="512" y="162"/>
                  </a:lnTo>
                  <a:lnTo>
                    <a:pt x="523" y="153"/>
                  </a:lnTo>
                  <a:lnTo>
                    <a:pt x="529" y="147"/>
                  </a:lnTo>
                  <a:lnTo>
                    <a:pt x="533" y="141"/>
                  </a:lnTo>
                  <a:lnTo>
                    <a:pt x="536" y="134"/>
                  </a:lnTo>
                  <a:lnTo>
                    <a:pt x="542" y="124"/>
                  </a:lnTo>
                  <a:lnTo>
                    <a:pt x="546" y="115"/>
                  </a:lnTo>
                  <a:lnTo>
                    <a:pt x="552" y="105"/>
                  </a:lnTo>
                  <a:lnTo>
                    <a:pt x="557" y="94"/>
                  </a:lnTo>
                  <a:lnTo>
                    <a:pt x="565" y="82"/>
                  </a:lnTo>
                  <a:lnTo>
                    <a:pt x="571" y="73"/>
                  </a:lnTo>
                  <a:lnTo>
                    <a:pt x="578" y="61"/>
                  </a:lnTo>
                  <a:lnTo>
                    <a:pt x="586" y="52"/>
                  </a:lnTo>
                  <a:lnTo>
                    <a:pt x="593" y="44"/>
                  </a:lnTo>
                  <a:lnTo>
                    <a:pt x="611" y="33"/>
                  </a:lnTo>
                  <a:lnTo>
                    <a:pt x="618" y="31"/>
                  </a:lnTo>
                  <a:lnTo>
                    <a:pt x="622" y="29"/>
                  </a:lnTo>
                  <a:lnTo>
                    <a:pt x="628" y="29"/>
                  </a:lnTo>
                  <a:lnTo>
                    <a:pt x="635" y="31"/>
                  </a:lnTo>
                  <a:lnTo>
                    <a:pt x="645" y="37"/>
                  </a:lnTo>
                  <a:lnTo>
                    <a:pt x="656" y="50"/>
                  </a:lnTo>
                  <a:lnTo>
                    <a:pt x="656" y="69"/>
                  </a:lnTo>
                  <a:lnTo>
                    <a:pt x="654" y="78"/>
                  </a:lnTo>
                  <a:lnTo>
                    <a:pt x="649" y="88"/>
                  </a:lnTo>
                  <a:lnTo>
                    <a:pt x="643" y="99"/>
                  </a:lnTo>
                  <a:lnTo>
                    <a:pt x="635" y="109"/>
                  </a:lnTo>
                  <a:lnTo>
                    <a:pt x="628" y="118"/>
                  </a:lnTo>
                  <a:lnTo>
                    <a:pt x="622" y="130"/>
                  </a:lnTo>
                  <a:lnTo>
                    <a:pt x="616" y="137"/>
                  </a:lnTo>
                  <a:lnTo>
                    <a:pt x="611" y="147"/>
                  </a:lnTo>
                  <a:lnTo>
                    <a:pt x="607" y="162"/>
                  </a:lnTo>
                  <a:lnTo>
                    <a:pt x="611" y="172"/>
                  </a:lnTo>
                  <a:lnTo>
                    <a:pt x="618" y="173"/>
                  </a:lnTo>
                  <a:lnTo>
                    <a:pt x="626" y="168"/>
                  </a:lnTo>
                  <a:lnTo>
                    <a:pt x="637" y="160"/>
                  </a:lnTo>
                  <a:lnTo>
                    <a:pt x="643" y="154"/>
                  </a:lnTo>
                  <a:lnTo>
                    <a:pt x="649" y="147"/>
                  </a:lnTo>
                  <a:lnTo>
                    <a:pt x="656" y="141"/>
                  </a:lnTo>
                  <a:lnTo>
                    <a:pt x="664" y="132"/>
                  </a:lnTo>
                  <a:lnTo>
                    <a:pt x="670" y="124"/>
                  </a:lnTo>
                  <a:lnTo>
                    <a:pt x="677" y="115"/>
                  </a:lnTo>
                  <a:lnTo>
                    <a:pt x="681" y="111"/>
                  </a:lnTo>
                  <a:lnTo>
                    <a:pt x="685" y="105"/>
                  </a:lnTo>
                  <a:lnTo>
                    <a:pt x="690" y="101"/>
                  </a:lnTo>
                  <a:lnTo>
                    <a:pt x="694" y="97"/>
                  </a:lnTo>
                  <a:lnTo>
                    <a:pt x="698" y="92"/>
                  </a:lnTo>
                  <a:lnTo>
                    <a:pt x="702" y="88"/>
                  </a:lnTo>
                  <a:lnTo>
                    <a:pt x="706" y="82"/>
                  </a:lnTo>
                  <a:lnTo>
                    <a:pt x="709" y="78"/>
                  </a:lnTo>
                  <a:lnTo>
                    <a:pt x="717" y="69"/>
                  </a:lnTo>
                  <a:lnTo>
                    <a:pt x="723" y="65"/>
                  </a:lnTo>
                  <a:lnTo>
                    <a:pt x="727" y="59"/>
                  </a:lnTo>
                  <a:lnTo>
                    <a:pt x="730" y="56"/>
                  </a:lnTo>
                  <a:lnTo>
                    <a:pt x="734" y="52"/>
                  </a:lnTo>
                  <a:lnTo>
                    <a:pt x="742" y="42"/>
                  </a:lnTo>
                  <a:lnTo>
                    <a:pt x="749" y="35"/>
                  </a:lnTo>
                  <a:lnTo>
                    <a:pt x="757" y="27"/>
                  </a:lnTo>
                  <a:lnTo>
                    <a:pt x="772" y="16"/>
                  </a:lnTo>
                  <a:lnTo>
                    <a:pt x="787" y="6"/>
                  </a:lnTo>
                  <a:lnTo>
                    <a:pt x="799" y="0"/>
                  </a:lnTo>
                  <a:lnTo>
                    <a:pt x="810" y="2"/>
                  </a:lnTo>
                  <a:lnTo>
                    <a:pt x="820" y="8"/>
                  </a:lnTo>
                  <a:lnTo>
                    <a:pt x="827" y="29"/>
                  </a:lnTo>
                  <a:lnTo>
                    <a:pt x="824" y="50"/>
                  </a:lnTo>
                  <a:lnTo>
                    <a:pt x="818" y="59"/>
                  </a:lnTo>
                  <a:lnTo>
                    <a:pt x="810" y="71"/>
                  </a:lnTo>
                  <a:lnTo>
                    <a:pt x="801" y="80"/>
                  </a:lnTo>
                  <a:lnTo>
                    <a:pt x="795" y="86"/>
                  </a:lnTo>
                  <a:lnTo>
                    <a:pt x="791" y="92"/>
                  </a:lnTo>
                  <a:lnTo>
                    <a:pt x="785" y="97"/>
                  </a:lnTo>
                  <a:lnTo>
                    <a:pt x="780" y="101"/>
                  </a:lnTo>
                  <a:lnTo>
                    <a:pt x="774" y="107"/>
                  </a:lnTo>
                  <a:lnTo>
                    <a:pt x="768" y="111"/>
                  </a:lnTo>
                  <a:lnTo>
                    <a:pt x="747" y="130"/>
                  </a:lnTo>
                  <a:lnTo>
                    <a:pt x="742" y="134"/>
                  </a:lnTo>
                  <a:lnTo>
                    <a:pt x="738" y="139"/>
                  </a:lnTo>
                  <a:lnTo>
                    <a:pt x="732" y="143"/>
                  </a:lnTo>
                  <a:lnTo>
                    <a:pt x="730" y="147"/>
                  </a:lnTo>
                  <a:lnTo>
                    <a:pt x="723" y="154"/>
                  </a:lnTo>
                  <a:lnTo>
                    <a:pt x="719" y="160"/>
                  </a:lnTo>
                  <a:lnTo>
                    <a:pt x="719" y="164"/>
                  </a:lnTo>
                  <a:lnTo>
                    <a:pt x="723" y="162"/>
                  </a:lnTo>
                  <a:lnTo>
                    <a:pt x="730" y="158"/>
                  </a:lnTo>
                  <a:lnTo>
                    <a:pt x="753" y="143"/>
                  </a:lnTo>
                  <a:lnTo>
                    <a:pt x="782" y="122"/>
                  </a:lnTo>
                  <a:lnTo>
                    <a:pt x="812" y="103"/>
                  </a:lnTo>
                  <a:lnTo>
                    <a:pt x="844" y="88"/>
                  </a:lnTo>
                  <a:lnTo>
                    <a:pt x="860" y="80"/>
                  </a:lnTo>
                  <a:lnTo>
                    <a:pt x="873" y="78"/>
                  </a:lnTo>
                  <a:lnTo>
                    <a:pt x="881" y="78"/>
                  </a:lnTo>
                  <a:lnTo>
                    <a:pt x="886" y="78"/>
                  </a:lnTo>
                  <a:lnTo>
                    <a:pt x="896" y="80"/>
                  </a:lnTo>
                  <a:lnTo>
                    <a:pt x="905" y="86"/>
                  </a:lnTo>
                  <a:lnTo>
                    <a:pt x="913" y="90"/>
                  </a:lnTo>
                  <a:lnTo>
                    <a:pt x="922" y="101"/>
                  </a:lnTo>
                  <a:lnTo>
                    <a:pt x="930" y="120"/>
                  </a:lnTo>
                  <a:lnTo>
                    <a:pt x="926" y="130"/>
                  </a:lnTo>
                  <a:lnTo>
                    <a:pt x="920" y="139"/>
                  </a:lnTo>
                  <a:lnTo>
                    <a:pt x="911" y="145"/>
                  </a:lnTo>
                  <a:lnTo>
                    <a:pt x="901" y="149"/>
                  </a:lnTo>
                  <a:lnTo>
                    <a:pt x="894" y="151"/>
                  </a:lnTo>
                  <a:lnTo>
                    <a:pt x="888" y="151"/>
                  </a:lnTo>
                  <a:lnTo>
                    <a:pt x="877" y="153"/>
                  </a:lnTo>
                  <a:lnTo>
                    <a:pt x="871" y="154"/>
                  </a:lnTo>
                  <a:lnTo>
                    <a:pt x="865" y="154"/>
                  </a:lnTo>
                  <a:lnTo>
                    <a:pt x="854" y="156"/>
                  </a:lnTo>
                  <a:lnTo>
                    <a:pt x="841" y="162"/>
                  </a:lnTo>
                  <a:lnTo>
                    <a:pt x="841" y="166"/>
                  </a:lnTo>
                  <a:lnTo>
                    <a:pt x="843" y="172"/>
                  </a:lnTo>
                  <a:lnTo>
                    <a:pt x="858" y="191"/>
                  </a:lnTo>
                  <a:lnTo>
                    <a:pt x="875" y="219"/>
                  </a:lnTo>
                  <a:lnTo>
                    <a:pt x="881" y="242"/>
                  </a:lnTo>
                  <a:lnTo>
                    <a:pt x="879" y="246"/>
                  </a:lnTo>
                  <a:lnTo>
                    <a:pt x="877" y="248"/>
                  </a:lnTo>
                  <a:lnTo>
                    <a:pt x="871" y="249"/>
                  </a:lnTo>
                  <a:lnTo>
                    <a:pt x="862" y="248"/>
                  </a:lnTo>
                  <a:lnTo>
                    <a:pt x="854" y="246"/>
                  </a:lnTo>
                  <a:lnTo>
                    <a:pt x="844" y="244"/>
                  </a:lnTo>
                  <a:lnTo>
                    <a:pt x="837" y="240"/>
                  </a:lnTo>
                  <a:lnTo>
                    <a:pt x="827" y="236"/>
                  </a:lnTo>
                  <a:lnTo>
                    <a:pt x="812" y="227"/>
                  </a:lnTo>
                  <a:lnTo>
                    <a:pt x="797" y="217"/>
                  </a:lnTo>
                  <a:lnTo>
                    <a:pt x="784" y="210"/>
                  </a:lnTo>
                  <a:lnTo>
                    <a:pt x="770" y="206"/>
                  </a:lnTo>
                  <a:lnTo>
                    <a:pt x="759" y="204"/>
                  </a:lnTo>
                  <a:lnTo>
                    <a:pt x="751" y="210"/>
                  </a:lnTo>
                  <a:lnTo>
                    <a:pt x="747" y="215"/>
                  </a:lnTo>
                  <a:lnTo>
                    <a:pt x="747" y="223"/>
                  </a:lnTo>
                  <a:lnTo>
                    <a:pt x="753" y="240"/>
                  </a:lnTo>
                  <a:lnTo>
                    <a:pt x="776" y="282"/>
                  </a:lnTo>
                  <a:lnTo>
                    <a:pt x="795" y="322"/>
                  </a:lnTo>
                  <a:lnTo>
                    <a:pt x="795" y="337"/>
                  </a:lnTo>
                  <a:lnTo>
                    <a:pt x="793" y="343"/>
                  </a:lnTo>
                  <a:lnTo>
                    <a:pt x="787" y="345"/>
                  </a:lnTo>
                  <a:lnTo>
                    <a:pt x="778" y="346"/>
                  </a:lnTo>
                  <a:lnTo>
                    <a:pt x="770" y="346"/>
                  </a:lnTo>
                  <a:lnTo>
                    <a:pt x="763" y="343"/>
                  </a:lnTo>
                  <a:lnTo>
                    <a:pt x="755" y="339"/>
                  </a:lnTo>
                  <a:lnTo>
                    <a:pt x="740" y="327"/>
                  </a:lnTo>
                  <a:lnTo>
                    <a:pt x="725" y="314"/>
                  </a:lnTo>
                  <a:lnTo>
                    <a:pt x="708" y="299"/>
                  </a:lnTo>
                  <a:lnTo>
                    <a:pt x="692" y="286"/>
                  </a:lnTo>
                  <a:lnTo>
                    <a:pt x="660" y="268"/>
                  </a:lnTo>
                  <a:lnTo>
                    <a:pt x="647" y="268"/>
                  </a:lnTo>
                  <a:lnTo>
                    <a:pt x="635" y="270"/>
                  </a:lnTo>
                  <a:lnTo>
                    <a:pt x="626" y="276"/>
                  </a:lnTo>
                  <a:lnTo>
                    <a:pt x="624" y="280"/>
                  </a:lnTo>
                  <a:lnTo>
                    <a:pt x="622" y="284"/>
                  </a:lnTo>
                  <a:lnTo>
                    <a:pt x="618" y="291"/>
                  </a:lnTo>
                  <a:lnTo>
                    <a:pt x="620" y="303"/>
                  </a:lnTo>
                  <a:lnTo>
                    <a:pt x="637" y="327"/>
                  </a:lnTo>
                  <a:lnTo>
                    <a:pt x="660" y="346"/>
                  </a:lnTo>
                  <a:lnTo>
                    <a:pt x="673" y="352"/>
                  </a:lnTo>
                  <a:lnTo>
                    <a:pt x="683" y="358"/>
                  </a:lnTo>
                  <a:lnTo>
                    <a:pt x="694" y="365"/>
                  </a:lnTo>
                  <a:lnTo>
                    <a:pt x="704" y="371"/>
                  </a:lnTo>
                  <a:lnTo>
                    <a:pt x="719" y="394"/>
                  </a:lnTo>
                  <a:lnTo>
                    <a:pt x="723" y="409"/>
                  </a:lnTo>
                  <a:lnTo>
                    <a:pt x="717" y="424"/>
                  </a:lnTo>
                  <a:lnTo>
                    <a:pt x="706" y="436"/>
                  </a:lnTo>
                  <a:lnTo>
                    <a:pt x="690" y="443"/>
                  </a:lnTo>
                  <a:lnTo>
                    <a:pt x="681" y="447"/>
                  </a:lnTo>
                  <a:lnTo>
                    <a:pt x="671" y="449"/>
                  </a:lnTo>
                  <a:lnTo>
                    <a:pt x="662" y="451"/>
                  </a:lnTo>
                  <a:lnTo>
                    <a:pt x="652" y="451"/>
                  </a:lnTo>
                  <a:lnTo>
                    <a:pt x="643" y="449"/>
                  </a:lnTo>
                  <a:lnTo>
                    <a:pt x="633" y="447"/>
                  </a:lnTo>
                  <a:lnTo>
                    <a:pt x="626" y="443"/>
                  </a:lnTo>
                  <a:lnTo>
                    <a:pt x="618" y="436"/>
                  </a:lnTo>
                  <a:lnTo>
                    <a:pt x="603" y="421"/>
                  </a:lnTo>
                  <a:lnTo>
                    <a:pt x="588" y="402"/>
                  </a:lnTo>
                  <a:lnTo>
                    <a:pt x="557" y="358"/>
                  </a:lnTo>
                  <a:lnTo>
                    <a:pt x="529" y="326"/>
                  </a:lnTo>
                  <a:lnTo>
                    <a:pt x="516" y="318"/>
                  </a:lnTo>
                  <a:lnTo>
                    <a:pt x="504" y="320"/>
                  </a:lnTo>
                  <a:lnTo>
                    <a:pt x="500" y="324"/>
                  </a:lnTo>
                  <a:lnTo>
                    <a:pt x="500" y="329"/>
                  </a:lnTo>
                  <a:lnTo>
                    <a:pt x="504" y="341"/>
                  </a:lnTo>
                  <a:lnTo>
                    <a:pt x="529" y="373"/>
                  </a:lnTo>
                  <a:lnTo>
                    <a:pt x="544" y="390"/>
                  </a:lnTo>
                  <a:lnTo>
                    <a:pt x="555" y="405"/>
                  </a:lnTo>
                  <a:lnTo>
                    <a:pt x="561" y="421"/>
                  </a:lnTo>
                  <a:lnTo>
                    <a:pt x="557" y="434"/>
                  </a:lnTo>
                  <a:lnTo>
                    <a:pt x="552" y="440"/>
                  </a:lnTo>
                  <a:lnTo>
                    <a:pt x="542" y="445"/>
                  </a:lnTo>
                  <a:lnTo>
                    <a:pt x="531" y="449"/>
                  </a:lnTo>
                  <a:lnTo>
                    <a:pt x="525" y="451"/>
                  </a:lnTo>
                  <a:lnTo>
                    <a:pt x="517" y="453"/>
                  </a:lnTo>
                  <a:lnTo>
                    <a:pt x="510" y="455"/>
                  </a:lnTo>
                  <a:lnTo>
                    <a:pt x="502" y="457"/>
                  </a:lnTo>
                  <a:lnTo>
                    <a:pt x="493" y="459"/>
                  </a:lnTo>
                  <a:lnTo>
                    <a:pt x="485" y="459"/>
                  </a:lnTo>
                  <a:lnTo>
                    <a:pt x="476" y="460"/>
                  </a:lnTo>
                  <a:lnTo>
                    <a:pt x="466" y="460"/>
                  </a:lnTo>
                  <a:lnTo>
                    <a:pt x="457" y="460"/>
                  </a:lnTo>
                  <a:lnTo>
                    <a:pt x="447" y="460"/>
                  </a:lnTo>
                  <a:lnTo>
                    <a:pt x="438" y="460"/>
                  </a:lnTo>
                  <a:lnTo>
                    <a:pt x="428" y="460"/>
                  </a:lnTo>
                  <a:lnTo>
                    <a:pt x="419" y="459"/>
                  </a:lnTo>
                  <a:lnTo>
                    <a:pt x="411" y="459"/>
                  </a:lnTo>
                  <a:lnTo>
                    <a:pt x="401" y="457"/>
                  </a:lnTo>
                  <a:lnTo>
                    <a:pt x="392" y="455"/>
                  </a:lnTo>
                  <a:lnTo>
                    <a:pt x="382" y="453"/>
                  </a:lnTo>
                  <a:lnTo>
                    <a:pt x="375" y="451"/>
                  </a:lnTo>
                  <a:lnTo>
                    <a:pt x="367" y="449"/>
                  </a:lnTo>
                  <a:lnTo>
                    <a:pt x="360" y="445"/>
                  </a:lnTo>
                  <a:lnTo>
                    <a:pt x="344" y="438"/>
                  </a:lnTo>
                  <a:lnTo>
                    <a:pt x="333" y="430"/>
                  </a:lnTo>
                  <a:lnTo>
                    <a:pt x="323" y="419"/>
                  </a:lnTo>
                  <a:lnTo>
                    <a:pt x="306" y="402"/>
                  </a:lnTo>
                  <a:lnTo>
                    <a:pt x="287" y="386"/>
                  </a:lnTo>
                  <a:lnTo>
                    <a:pt x="266" y="379"/>
                  </a:lnTo>
                  <a:lnTo>
                    <a:pt x="257" y="375"/>
                  </a:lnTo>
                  <a:lnTo>
                    <a:pt x="247" y="373"/>
                  </a:lnTo>
                  <a:lnTo>
                    <a:pt x="240" y="371"/>
                  </a:lnTo>
                  <a:lnTo>
                    <a:pt x="230" y="371"/>
                  </a:lnTo>
                  <a:lnTo>
                    <a:pt x="217" y="369"/>
                  </a:lnTo>
                  <a:lnTo>
                    <a:pt x="208" y="369"/>
                  </a:lnTo>
                  <a:lnTo>
                    <a:pt x="204" y="369"/>
                  </a:lnTo>
                  <a:lnTo>
                    <a:pt x="335" y="331"/>
                  </a:lnTo>
                  <a:lnTo>
                    <a:pt x="508" y="419"/>
                  </a:lnTo>
                  <a:lnTo>
                    <a:pt x="375" y="316"/>
                  </a:lnTo>
                  <a:lnTo>
                    <a:pt x="531" y="272"/>
                  </a:lnTo>
                  <a:lnTo>
                    <a:pt x="656" y="409"/>
                  </a:lnTo>
                  <a:lnTo>
                    <a:pt x="561" y="259"/>
                  </a:lnTo>
                  <a:lnTo>
                    <a:pt x="664" y="227"/>
                  </a:lnTo>
                  <a:lnTo>
                    <a:pt x="763" y="314"/>
                  </a:lnTo>
                  <a:lnTo>
                    <a:pt x="690" y="217"/>
                  </a:lnTo>
                  <a:lnTo>
                    <a:pt x="772" y="183"/>
                  </a:lnTo>
                  <a:lnTo>
                    <a:pt x="844" y="215"/>
                  </a:lnTo>
                  <a:lnTo>
                    <a:pt x="789" y="168"/>
                  </a:lnTo>
                  <a:lnTo>
                    <a:pt x="890" y="107"/>
                  </a:lnTo>
                  <a:lnTo>
                    <a:pt x="753" y="170"/>
                  </a:lnTo>
                  <a:lnTo>
                    <a:pt x="647" y="210"/>
                  </a:lnTo>
                  <a:lnTo>
                    <a:pt x="795" y="44"/>
                  </a:lnTo>
                  <a:lnTo>
                    <a:pt x="605" y="219"/>
                  </a:lnTo>
                  <a:lnTo>
                    <a:pt x="521" y="242"/>
                  </a:lnTo>
                  <a:lnTo>
                    <a:pt x="624" y="69"/>
                  </a:lnTo>
                  <a:lnTo>
                    <a:pt x="481" y="249"/>
                  </a:lnTo>
                  <a:lnTo>
                    <a:pt x="358" y="287"/>
                  </a:lnTo>
                  <a:lnTo>
                    <a:pt x="413" y="126"/>
                  </a:lnTo>
                  <a:lnTo>
                    <a:pt x="322" y="299"/>
                  </a:lnTo>
                  <a:lnTo>
                    <a:pt x="306" y="307"/>
                  </a:lnTo>
                  <a:lnTo>
                    <a:pt x="289" y="312"/>
                  </a:lnTo>
                  <a:lnTo>
                    <a:pt x="268" y="322"/>
                  </a:lnTo>
                  <a:lnTo>
                    <a:pt x="246" y="331"/>
                  </a:lnTo>
                  <a:lnTo>
                    <a:pt x="223" y="339"/>
                  </a:lnTo>
                  <a:lnTo>
                    <a:pt x="217" y="341"/>
                  </a:lnTo>
                  <a:lnTo>
                    <a:pt x="211" y="343"/>
                  </a:lnTo>
                  <a:lnTo>
                    <a:pt x="206" y="345"/>
                  </a:lnTo>
                  <a:lnTo>
                    <a:pt x="200" y="346"/>
                  </a:lnTo>
                  <a:lnTo>
                    <a:pt x="194" y="348"/>
                  </a:lnTo>
                  <a:lnTo>
                    <a:pt x="190" y="348"/>
                  </a:lnTo>
                  <a:lnTo>
                    <a:pt x="181" y="350"/>
                  </a:lnTo>
                  <a:lnTo>
                    <a:pt x="171" y="352"/>
                  </a:lnTo>
                  <a:lnTo>
                    <a:pt x="166" y="352"/>
                  </a:lnTo>
                  <a:lnTo>
                    <a:pt x="160" y="352"/>
                  </a:lnTo>
                  <a:lnTo>
                    <a:pt x="154" y="352"/>
                  </a:lnTo>
                  <a:lnTo>
                    <a:pt x="147" y="352"/>
                  </a:lnTo>
                  <a:lnTo>
                    <a:pt x="141" y="352"/>
                  </a:lnTo>
                  <a:lnTo>
                    <a:pt x="133" y="350"/>
                  </a:lnTo>
                  <a:lnTo>
                    <a:pt x="126" y="350"/>
                  </a:lnTo>
                  <a:lnTo>
                    <a:pt x="118" y="350"/>
                  </a:lnTo>
                  <a:lnTo>
                    <a:pt x="111" y="348"/>
                  </a:lnTo>
                  <a:lnTo>
                    <a:pt x="103" y="348"/>
                  </a:lnTo>
                  <a:lnTo>
                    <a:pt x="95" y="348"/>
                  </a:lnTo>
                  <a:lnTo>
                    <a:pt x="88" y="346"/>
                  </a:lnTo>
                  <a:lnTo>
                    <a:pt x="80" y="346"/>
                  </a:lnTo>
                  <a:lnTo>
                    <a:pt x="73" y="345"/>
                  </a:lnTo>
                  <a:lnTo>
                    <a:pt x="59" y="343"/>
                  </a:lnTo>
                  <a:lnTo>
                    <a:pt x="52" y="343"/>
                  </a:lnTo>
                  <a:lnTo>
                    <a:pt x="44" y="341"/>
                  </a:lnTo>
                  <a:lnTo>
                    <a:pt x="33" y="339"/>
                  </a:lnTo>
                  <a:lnTo>
                    <a:pt x="21" y="337"/>
                  </a:lnTo>
                  <a:lnTo>
                    <a:pt x="12" y="337"/>
                  </a:lnTo>
                  <a:lnTo>
                    <a:pt x="6" y="335"/>
                  </a:lnTo>
                  <a:lnTo>
                    <a:pt x="0" y="333"/>
                  </a:lnTo>
                  <a:lnTo>
                    <a:pt x="103" y="274"/>
                  </a:lnTo>
                  <a:lnTo>
                    <a:pt x="105" y="282"/>
                  </a:lnTo>
                  <a:lnTo>
                    <a:pt x="122" y="299"/>
                  </a:lnTo>
                  <a:lnTo>
                    <a:pt x="149" y="316"/>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11286" name="Freeform 15"/>
            <p:cNvSpPr>
              <a:spLocks/>
            </p:cNvSpPr>
            <p:nvPr/>
          </p:nvSpPr>
          <p:spPr bwMode="auto">
            <a:xfrm rot="-6204866">
              <a:off x="1527" y="-513"/>
              <a:ext cx="360" cy="1770"/>
            </a:xfrm>
            <a:custGeom>
              <a:avLst/>
              <a:gdLst>
                <a:gd name="T0" fmla="*/ 116 w 884"/>
                <a:gd name="T1" fmla="*/ 327 h 1781"/>
                <a:gd name="T2" fmla="*/ 116 w 884"/>
                <a:gd name="T3" fmla="*/ 482 h 1781"/>
                <a:gd name="T4" fmla="*/ 122 w 884"/>
                <a:gd name="T5" fmla="*/ 568 h 1781"/>
                <a:gd name="T6" fmla="*/ 130 w 884"/>
                <a:gd name="T7" fmla="*/ 648 h 1781"/>
                <a:gd name="T8" fmla="*/ 139 w 884"/>
                <a:gd name="T9" fmla="*/ 735 h 1781"/>
                <a:gd name="T10" fmla="*/ 146 w 884"/>
                <a:gd name="T11" fmla="*/ 902 h 1781"/>
                <a:gd name="T12" fmla="*/ 142 w 884"/>
                <a:gd name="T13" fmla="*/ 999 h 1781"/>
                <a:gd name="T14" fmla="*/ 134 w 884"/>
                <a:gd name="T15" fmla="*/ 1079 h 1781"/>
                <a:gd name="T16" fmla="*/ 130 w 884"/>
                <a:gd name="T17" fmla="*/ 1028 h 1781"/>
                <a:gd name="T18" fmla="*/ 123 w 884"/>
                <a:gd name="T19" fmla="*/ 940 h 1781"/>
                <a:gd name="T20" fmla="*/ 108 w 884"/>
                <a:gd name="T21" fmla="*/ 959 h 1781"/>
                <a:gd name="T22" fmla="*/ 111 w 884"/>
                <a:gd name="T23" fmla="*/ 1085 h 1781"/>
                <a:gd name="T24" fmla="*/ 123 w 884"/>
                <a:gd name="T25" fmla="*/ 1200 h 1781"/>
                <a:gd name="T26" fmla="*/ 127 w 884"/>
                <a:gd name="T27" fmla="*/ 1326 h 1781"/>
                <a:gd name="T28" fmla="*/ 108 w 884"/>
                <a:gd name="T29" fmla="*/ 1332 h 1781"/>
                <a:gd name="T30" fmla="*/ 97 w 884"/>
                <a:gd name="T31" fmla="*/ 1212 h 1781"/>
                <a:gd name="T32" fmla="*/ 88 w 884"/>
                <a:gd name="T33" fmla="*/ 1225 h 1781"/>
                <a:gd name="T34" fmla="*/ 94 w 884"/>
                <a:gd name="T35" fmla="*/ 1337 h 1781"/>
                <a:gd name="T36" fmla="*/ 98 w 884"/>
                <a:gd name="T37" fmla="*/ 1402 h 1781"/>
                <a:gd name="T38" fmla="*/ 102 w 884"/>
                <a:gd name="T39" fmla="*/ 1480 h 1781"/>
                <a:gd name="T40" fmla="*/ 107 w 884"/>
                <a:gd name="T41" fmla="*/ 1620 h 1781"/>
                <a:gd name="T42" fmla="*/ 87 w 884"/>
                <a:gd name="T43" fmla="*/ 1622 h 1781"/>
                <a:gd name="T44" fmla="*/ 81 w 884"/>
                <a:gd name="T45" fmla="*/ 1520 h 1781"/>
                <a:gd name="T46" fmla="*/ 77 w 884"/>
                <a:gd name="T47" fmla="*/ 1402 h 1781"/>
                <a:gd name="T48" fmla="*/ 73 w 884"/>
                <a:gd name="T49" fmla="*/ 1385 h 1781"/>
                <a:gd name="T50" fmla="*/ 73 w 884"/>
                <a:gd name="T51" fmla="*/ 1696 h 1781"/>
                <a:gd name="T52" fmla="*/ 59 w 884"/>
                <a:gd name="T53" fmla="*/ 1759 h 1781"/>
                <a:gd name="T54" fmla="*/ 49 w 884"/>
                <a:gd name="T55" fmla="*/ 1666 h 1781"/>
                <a:gd name="T56" fmla="*/ 55 w 884"/>
                <a:gd name="T57" fmla="*/ 1563 h 1781"/>
                <a:gd name="T58" fmla="*/ 26 w 884"/>
                <a:gd name="T59" fmla="*/ 1548 h 1781"/>
                <a:gd name="T60" fmla="*/ 34 w 884"/>
                <a:gd name="T61" fmla="*/ 1484 h 1781"/>
                <a:gd name="T62" fmla="*/ 56 w 884"/>
                <a:gd name="T63" fmla="*/ 1387 h 1781"/>
                <a:gd name="T64" fmla="*/ 17 w 884"/>
                <a:gd name="T65" fmla="*/ 1337 h 1781"/>
                <a:gd name="T66" fmla="*/ 16 w 884"/>
                <a:gd name="T67" fmla="*/ 1263 h 1781"/>
                <a:gd name="T68" fmla="*/ 54 w 884"/>
                <a:gd name="T69" fmla="*/ 1163 h 1781"/>
                <a:gd name="T70" fmla="*/ 54 w 884"/>
                <a:gd name="T71" fmla="*/ 1071 h 1781"/>
                <a:gd name="T72" fmla="*/ 22 w 884"/>
                <a:gd name="T73" fmla="*/ 1128 h 1781"/>
                <a:gd name="T74" fmla="*/ 0 w 884"/>
                <a:gd name="T75" fmla="*/ 1046 h 1781"/>
                <a:gd name="T76" fmla="*/ 8 w 884"/>
                <a:gd name="T77" fmla="*/ 950 h 1781"/>
                <a:gd name="T78" fmla="*/ 59 w 884"/>
                <a:gd name="T79" fmla="*/ 889 h 1781"/>
                <a:gd name="T80" fmla="*/ 45 w 884"/>
                <a:gd name="T81" fmla="*/ 845 h 1781"/>
                <a:gd name="T82" fmla="*/ 23 w 884"/>
                <a:gd name="T83" fmla="*/ 800 h 1781"/>
                <a:gd name="T84" fmla="*/ 27 w 884"/>
                <a:gd name="T85" fmla="*/ 705 h 1781"/>
                <a:gd name="T86" fmla="*/ 35 w 884"/>
                <a:gd name="T87" fmla="*/ 610 h 1781"/>
                <a:gd name="T88" fmla="*/ 46 w 884"/>
                <a:gd name="T89" fmla="*/ 526 h 1781"/>
                <a:gd name="T90" fmla="*/ 65 w 884"/>
                <a:gd name="T91" fmla="*/ 458 h 1781"/>
                <a:gd name="T92" fmla="*/ 92 w 884"/>
                <a:gd name="T93" fmla="*/ 363 h 1781"/>
                <a:gd name="T94" fmla="*/ 36 w 884"/>
                <a:gd name="T95" fmla="*/ 767 h 1781"/>
                <a:gd name="T96" fmla="*/ 24 w 884"/>
                <a:gd name="T97" fmla="*/ 1292 h 1781"/>
                <a:gd name="T98" fmla="*/ 67 w 884"/>
                <a:gd name="T99" fmla="*/ 1411 h 1781"/>
                <a:gd name="T100" fmla="*/ 87 w 884"/>
                <a:gd name="T101" fmla="*/ 882 h 1781"/>
                <a:gd name="T102" fmla="*/ 101 w 884"/>
                <a:gd name="T103" fmla="*/ 460 h 1781"/>
                <a:gd name="T104" fmla="*/ 105 w 884"/>
                <a:gd name="T105" fmla="*/ 323 h 1781"/>
                <a:gd name="T106" fmla="*/ 110 w 884"/>
                <a:gd name="T107" fmla="*/ 249 h 1781"/>
                <a:gd name="T108" fmla="*/ 117 w 884"/>
                <a:gd name="T109" fmla="*/ 182 h 1781"/>
                <a:gd name="T110" fmla="*/ 125 w 884"/>
                <a:gd name="T111" fmla="*/ 110 h 1781"/>
                <a:gd name="T112" fmla="*/ 138 w 884"/>
                <a:gd name="T113" fmla="*/ 19 h 1781"/>
                <a:gd name="T114" fmla="*/ 122 w 884"/>
                <a:gd name="T115" fmla="*/ 264 h 1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4"/>
                <a:gd name="T175" fmla="*/ 0 h 1781"/>
                <a:gd name="T176" fmla="*/ 884 w 884"/>
                <a:gd name="T177" fmla="*/ 1781 h 1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4" h="1781">
                  <a:moveTo>
                    <a:pt x="734" y="268"/>
                  </a:moveTo>
                  <a:lnTo>
                    <a:pt x="730" y="274"/>
                  </a:lnTo>
                  <a:lnTo>
                    <a:pt x="720" y="289"/>
                  </a:lnTo>
                  <a:lnTo>
                    <a:pt x="715" y="300"/>
                  </a:lnTo>
                  <a:lnTo>
                    <a:pt x="709" y="314"/>
                  </a:lnTo>
                  <a:lnTo>
                    <a:pt x="703" y="331"/>
                  </a:lnTo>
                  <a:lnTo>
                    <a:pt x="697" y="348"/>
                  </a:lnTo>
                  <a:lnTo>
                    <a:pt x="692" y="390"/>
                  </a:lnTo>
                  <a:lnTo>
                    <a:pt x="692" y="437"/>
                  </a:lnTo>
                  <a:lnTo>
                    <a:pt x="694" y="462"/>
                  </a:lnTo>
                  <a:lnTo>
                    <a:pt x="697" y="475"/>
                  </a:lnTo>
                  <a:lnTo>
                    <a:pt x="699" y="488"/>
                  </a:lnTo>
                  <a:lnTo>
                    <a:pt x="705" y="504"/>
                  </a:lnTo>
                  <a:lnTo>
                    <a:pt x="709" y="519"/>
                  </a:lnTo>
                  <a:lnTo>
                    <a:pt x="715" y="532"/>
                  </a:lnTo>
                  <a:lnTo>
                    <a:pt x="722" y="547"/>
                  </a:lnTo>
                  <a:lnTo>
                    <a:pt x="730" y="563"/>
                  </a:lnTo>
                  <a:lnTo>
                    <a:pt x="737" y="576"/>
                  </a:lnTo>
                  <a:lnTo>
                    <a:pt x="745" y="591"/>
                  </a:lnTo>
                  <a:lnTo>
                    <a:pt x="753" y="602"/>
                  </a:lnTo>
                  <a:lnTo>
                    <a:pt x="760" y="618"/>
                  </a:lnTo>
                  <a:lnTo>
                    <a:pt x="768" y="631"/>
                  </a:lnTo>
                  <a:lnTo>
                    <a:pt x="777" y="642"/>
                  </a:lnTo>
                  <a:lnTo>
                    <a:pt x="783" y="656"/>
                  </a:lnTo>
                  <a:lnTo>
                    <a:pt x="791" y="667"/>
                  </a:lnTo>
                  <a:lnTo>
                    <a:pt x="798" y="679"/>
                  </a:lnTo>
                  <a:lnTo>
                    <a:pt x="813" y="701"/>
                  </a:lnTo>
                  <a:lnTo>
                    <a:pt x="819" y="713"/>
                  </a:lnTo>
                  <a:lnTo>
                    <a:pt x="827" y="724"/>
                  </a:lnTo>
                  <a:lnTo>
                    <a:pt x="838" y="745"/>
                  </a:lnTo>
                  <a:lnTo>
                    <a:pt x="851" y="766"/>
                  </a:lnTo>
                  <a:lnTo>
                    <a:pt x="861" y="787"/>
                  </a:lnTo>
                  <a:lnTo>
                    <a:pt x="869" y="808"/>
                  </a:lnTo>
                  <a:lnTo>
                    <a:pt x="876" y="829"/>
                  </a:lnTo>
                  <a:lnTo>
                    <a:pt x="884" y="871"/>
                  </a:lnTo>
                  <a:lnTo>
                    <a:pt x="882" y="914"/>
                  </a:lnTo>
                  <a:lnTo>
                    <a:pt x="878" y="935"/>
                  </a:lnTo>
                  <a:lnTo>
                    <a:pt x="872" y="956"/>
                  </a:lnTo>
                  <a:lnTo>
                    <a:pt x="870" y="966"/>
                  </a:lnTo>
                  <a:lnTo>
                    <a:pt x="869" y="975"/>
                  </a:lnTo>
                  <a:lnTo>
                    <a:pt x="861" y="994"/>
                  </a:lnTo>
                  <a:lnTo>
                    <a:pt x="855" y="1011"/>
                  </a:lnTo>
                  <a:lnTo>
                    <a:pt x="848" y="1026"/>
                  </a:lnTo>
                  <a:lnTo>
                    <a:pt x="840" y="1042"/>
                  </a:lnTo>
                  <a:lnTo>
                    <a:pt x="834" y="1055"/>
                  </a:lnTo>
                  <a:lnTo>
                    <a:pt x="827" y="1066"/>
                  </a:lnTo>
                  <a:lnTo>
                    <a:pt x="821" y="1076"/>
                  </a:lnTo>
                  <a:lnTo>
                    <a:pt x="810" y="1093"/>
                  </a:lnTo>
                  <a:lnTo>
                    <a:pt x="798" y="1106"/>
                  </a:lnTo>
                  <a:lnTo>
                    <a:pt x="796" y="1099"/>
                  </a:lnTo>
                  <a:lnTo>
                    <a:pt x="794" y="1081"/>
                  </a:lnTo>
                  <a:lnTo>
                    <a:pt x="791" y="1070"/>
                  </a:lnTo>
                  <a:lnTo>
                    <a:pt x="787" y="1055"/>
                  </a:lnTo>
                  <a:lnTo>
                    <a:pt x="783" y="1040"/>
                  </a:lnTo>
                  <a:lnTo>
                    <a:pt x="777" y="1024"/>
                  </a:lnTo>
                  <a:lnTo>
                    <a:pt x="772" y="1009"/>
                  </a:lnTo>
                  <a:lnTo>
                    <a:pt x="764" y="994"/>
                  </a:lnTo>
                  <a:lnTo>
                    <a:pt x="758" y="979"/>
                  </a:lnTo>
                  <a:lnTo>
                    <a:pt x="751" y="966"/>
                  </a:lnTo>
                  <a:lnTo>
                    <a:pt x="741" y="952"/>
                  </a:lnTo>
                  <a:lnTo>
                    <a:pt x="732" y="943"/>
                  </a:lnTo>
                  <a:lnTo>
                    <a:pt x="711" y="928"/>
                  </a:lnTo>
                  <a:lnTo>
                    <a:pt x="692" y="926"/>
                  </a:lnTo>
                  <a:lnTo>
                    <a:pt x="675" y="933"/>
                  </a:lnTo>
                  <a:lnTo>
                    <a:pt x="659" y="950"/>
                  </a:lnTo>
                  <a:lnTo>
                    <a:pt x="650" y="971"/>
                  </a:lnTo>
                  <a:lnTo>
                    <a:pt x="644" y="998"/>
                  </a:lnTo>
                  <a:lnTo>
                    <a:pt x="644" y="1028"/>
                  </a:lnTo>
                  <a:lnTo>
                    <a:pt x="650" y="1057"/>
                  </a:lnTo>
                  <a:lnTo>
                    <a:pt x="654" y="1070"/>
                  </a:lnTo>
                  <a:lnTo>
                    <a:pt x="661" y="1083"/>
                  </a:lnTo>
                  <a:lnTo>
                    <a:pt x="669" y="1099"/>
                  </a:lnTo>
                  <a:lnTo>
                    <a:pt x="680" y="1114"/>
                  </a:lnTo>
                  <a:lnTo>
                    <a:pt x="692" y="1131"/>
                  </a:lnTo>
                  <a:lnTo>
                    <a:pt x="703" y="1152"/>
                  </a:lnTo>
                  <a:lnTo>
                    <a:pt x="715" y="1173"/>
                  </a:lnTo>
                  <a:lnTo>
                    <a:pt x="728" y="1194"/>
                  </a:lnTo>
                  <a:lnTo>
                    <a:pt x="739" y="1215"/>
                  </a:lnTo>
                  <a:lnTo>
                    <a:pt x="751" y="1235"/>
                  </a:lnTo>
                  <a:lnTo>
                    <a:pt x="758" y="1258"/>
                  </a:lnTo>
                  <a:lnTo>
                    <a:pt x="764" y="1277"/>
                  </a:lnTo>
                  <a:lnTo>
                    <a:pt x="770" y="1317"/>
                  </a:lnTo>
                  <a:lnTo>
                    <a:pt x="766" y="1334"/>
                  </a:lnTo>
                  <a:lnTo>
                    <a:pt x="764" y="1342"/>
                  </a:lnTo>
                  <a:lnTo>
                    <a:pt x="758" y="1350"/>
                  </a:lnTo>
                  <a:lnTo>
                    <a:pt x="747" y="1363"/>
                  </a:lnTo>
                  <a:lnTo>
                    <a:pt x="730" y="1374"/>
                  </a:lnTo>
                  <a:lnTo>
                    <a:pt x="694" y="1380"/>
                  </a:lnTo>
                  <a:lnTo>
                    <a:pt x="663" y="1363"/>
                  </a:lnTo>
                  <a:lnTo>
                    <a:pt x="650" y="1348"/>
                  </a:lnTo>
                  <a:lnTo>
                    <a:pt x="639" y="1329"/>
                  </a:lnTo>
                  <a:lnTo>
                    <a:pt x="627" y="1310"/>
                  </a:lnTo>
                  <a:lnTo>
                    <a:pt x="616" y="1289"/>
                  </a:lnTo>
                  <a:lnTo>
                    <a:pt x="606" y="1266"/>
                  </a:lnTo>
                  <a:lnTo>
                    <a:pt x="595" y="1245"/>
                  </a:lnTo>
                  <a:lnTo>
                    <a:pt x="585" y="1228"/>
                  </a:lnTo>
                  <a:lnTo>
                    <a:pt x="576" y="1211"/>
                  </a:lnTo>
                  <a:lnTo>
                    <a:pt x="555" y="1188"/>
                  </a:lnTo>
                  <a:lnTo>
                    <a:pt x="534" y="1186"/>
                  </a:lnTo>
                  <a:lnTo>
                    <a:pt x="526" y="1196"/>
                  </a:lnTo>
                  <a:lnTo>
                    <a:pt x="524" y="1215"/>
                  </a:lnTo>
                  <a:lnTo>
                    <a:pt x="528" y="1241"/>
                  </a:lnTo>
                  <a:lnTo>
                    <a:pt x="532" y="1256"/>
                  </a:lnTo>
                  <a:lnTo>
                    <a:pt x="538" y="1273"/>
                  </a:lnTo>
                  <a:lnTo>
                    <a:pt x="543" y="1292"/>
                  </a:lnTo>
                  <a:lnTo>
                    <a:pt x="549" y="1311"/>
                  </a:lnTo>
                  <a:lnTo>
                    <a:pt x="557" y="1332"/>
                  </a:lnTo>
                  <a:lnTo>
                    <a:pt x="564" y="1353"/>
                  </a:lnTo>
                  <a:lnTo>
                    <a:pt x="568" y="1365"/>
                  </a:lnTo>
                  <a:lnTo>
                    <a:pt x="572" y="1374"/>
                  </a:lnTo>
                  <a:lnTo>
                    <a:pt x="576" y="1386"/>
                  </a:lnTo>
                  <a:lnTo>
                    <a:pt x="580" y="1397"/>
                  </a:lnTo>
                  <a:lnTo>
                    <a:pt x="585" y="1408"/>
                  </a:lnTo>
                  <a:lnTo>
                    <a:pt x="589" y="1420"/>
                  </a:lnTo>
                  <a:lnTo>
                    <a:pt x="593" y="1431"/>
                  </a:lnTo>
                  <a:lnTo>
                    <a:pt x="597" y="1443"/>
                  </a:lnTo>
                  <a:lnTo>
                    <a:pt x="604" y="1465"/>
                  </a:lnTo>
                  <a:lnTo>
                    <a:pt x="608" y="1477"/>
                  </a:lnTo>
                  <a:lnTo>
                    <a:pt x="612" y="1488"/>
                  </a:lnTo>
                  <a:lnTo>
                    <a:pt x="616" y="1498"/>
                  </a:lnTo>
                  <a:lnTo>
                    <a:pt x="620" y="1509"/>
                  </a:lnTo>
                  <a:lnTo>
                    <a:pt x="625" y="1530"/>
                  </a:lnTo>
                  <a:lnTo>
                    <a:pt x="631" y="1551"/>
                  </a:lnTo>
                  <a:lnTo>
                    <a:pt x="637" y="1572"/>
                  </a:lnTo>
                  <a:lnTo>
                    <a:pt x="644" y="1608"/>
                  </a:lnTo>
                  <a:lnTo>
                    <a:pt x="644" y="1640"/>
                  </a:lnTo>
                  <a:lnTo>
                    <a:pt x="640" y="1667"/>
                  </a:lnTo>
                  <a:lnTo>
                    <a:pt x="629" y="1684"/>
                  </a:lnTo>
                  <a:lnTo>
                    <a:pt x="610" y="1694"/>
                  </a:lnTo>
                  <a:lnTo>
                    <a:pt x="568" y="1688"/>
                  </a:lnTo>
                  <a:lnTo>
                    <a:pt x="538" y="1663"/>
                  </a:lnTo>
                  <a:lnTo>
                    <a:pt x="524" y="1642"/>
                  </a:lnTo>
                  <a:lnTo>
                    <a:pt x="513" y="1619"/>
                  </a:lnTo>
                  <a:lnTo>
                    <a:pt x="504" y="1593"/>
                  </a:lnTo>
                  <a:lnTo>
                    <a:pt x="502" y="1580"/>
                  </a:lnTo>
                  <a:lnTo>
                    <a:pt x="496" y="1566"/>
                  </a:lnTo>
                  <a:lnTo>
                    <a:pt x="494" y="1553"/>
                  </a:lnTo>
                  <a:lnTo>
                    <a:pt x="490" y="1538"/>
                  </a:lnTo>
                  <a:lnTo>
                    <a:pt x="486" y="1524"/>
                  </a:lnTo>
                  <a:lnTo>
                    <a:pt x="485" y="1511"/>
                  </a:lnTo>
                  <a:lnTo>
                    <a:pt x="473" y="1456"/>
                  </a:lnTo>
                  <a:lnTo>
                    <a:pt x="471" y="1443"/>
                  </a:lnTo>
                  <a:lnTo>
                    <a:pt x="467" y="1431"/>
                  </a:lnTo>
                  <a:lnTo>
                    <a:pt x="466" y="1420"/>
                  </a:lnTo>
                  <a:lnTo>
                    <a:pt x="464" y="1410"/>
                  </a:lnTo>
                  <a:lnTo>
                    <a:pt x="456" y="1391"/>
                  </a:lnTo>
                  <a:lnTo>
                    <a:pt x="450" y="1378"/>
                  </a:lnTo>
                  <a:lnTo>
                    <a:pt x="443" y="1374"/>
                  </a:lnTo>
                  <a:lnTo>
                    <a:pt x="443" y="1384"/>
                  </a:lnTo>
                  <a:lnTo>
                    <a:pt x="443" y="1403"/>
                  </a:lnTo>
                  <a:lnTo>
                    <a:pt x="446" y="1454"/>
                  </a:lnTo>
                  <a:lnTo>
                    <a:pt x="454" y="1521"/>
                  </a:lnTo>
                  <a:lnTo>
                    <a:pt x="456" y="1593"/>
                  </a:lnTo>
                  <a:lnTo>
                    <a:pt x="454" y="1661"/>
                  </a:lnTo>
                  <a:lnTo>
                    <a:pt x="448" y="1692"/>
                  </a:lnTo>
                  <a:lnTo>
                    <a:pt x="441" y="1718"/>
                  </a:lnTo>
                  <a:lnTo>
                    <a:pt x="435" y="1730"/>
                  </a:lnTo>
                  <a:lnTo>
                    <a:pt x="429" y="1739"/>
                  </a:lnTo>
                  <a:lnTo>
                    <a:pt x="414" y="1754"/>
                  </a:lnTo>
                  <a:lnTo>
                    <a:pt x="399" y="1766"/>
                  </a:lnTo>
                  <a:lnTo>
                    <a:pt x="382" y="1773"/>
                  </a:lnTo>
                  <a:lnTo>
                    <a:pt x="355" y="1781"/>
                  </a:lnTo>
                  <a:lnTo>
                    <a:pt x="313" y="1771"/>
                  </a:lnTo>
                  <a:lnTo>
                    <a:pt x="300" y="1758"/>
                  </a:lnTo>
                  <a:lnTo>
                    <a:pt x="292" y="1741"/>
                  </a:lnTo>
                  <a:lnTo>
                    <a:pt x="291" y="1720"/>
                  </a:lnTo>
                  <a:lnTo>
                    <a:pt x="294" y="1697"/>
                  </a:lnTo>
                  <a:lnTo>
                    <a:pt x="298" y="1686"/>
                  </a:lnTo>
                  <a:lnTo>
                    <a:pt x="302" y="1675"/>
                  </a:lnTo>
                  <a:lnTo>
                    <a:pt x="312" y="1652"/>
                  </a:lnTo>
                  <a:lnTo>
                    <a:pt x="315" y="1640"/>
                  </a:lnTo>
                  <a:lnTo>
                    <a:pt x="319" y="1631"/>
                  </a:lnTo>
                  <a:lnTo>
                    <a:pt x="327" y="1612"/>
                  </a:lnTo>
                  <a:lnTo>
                    <a:pt x="331" y="1583"/>
                  </a:lnTo>
                  <a:lnTo>
                    <a:pt x="325" y="1578"/>
                  </a:lnTo>
                  <a:lnTo>
                    <a:pt x="313" y="1578"/>
                  </a:lnTo>
                  <a:lnTo>
                    <a:pt x="266" y="1583"/>
                  </a:lnTo>
                  <a:lnTo>
                    <a:pt x="201" y="1587"/>
                  </a:lnTo>
                  <a:lnTo>
                    <a:pt x="158" y="1576"/>
                  </a:lnTo>
                  <a:lnTo>
                    <a:pt x="154" y="1568"/>
                  </a:lnTo>
                  <a:lnTo>
                    <a:pt x="154" y="1561"/>
                  </a:lnTo>
                  <a:lnTo>
                    <a:pt x="156" y="1549"/>
                  </a:lnTo>
                  <a:lnTo>
                    <a:pt x="165" y="1538"/>
                  </a:lnTo>
                  <a:lnTo>
                    <a:pt x="177" y="1524"/>
                  </a:lnTo>
                  <a:lnTo>
                    <a:pt x="190" y="1513"/>
                  </a:lnTo>
                  <a:lnTo>
                    <a:pt x="203" y="1502"/>
                  </a:lnTo>
                  <a:lnTo>
                    <a:pt x="218" y="1492"/>
                  </a:lnTo>
                  <a:lnTo>
                    <a:pt x="249" y="1473"/>
                  </a:lnTo>
                  <a:lnTo>
                    <a:pt x="279" y="1456"/>
                  </a:lnTo>
                  <a:lnTo>
                    <a:pt x="306" y="1441"/>
                  </a:lnTo>
                  <a:lnTo>
                    <a:pt x="325" y="1424"/>
                  </a:lnTo>
                  <a:lnTo>
                    <a:pt x="336" y="1405"/>
                  </a:lnTo>
                  <a:lnTo>
                    <a:pt x="334" y="1384"/>
                  </a:lnTo>
                  <a:lnTo>
                    <a:pt x="329" y="1376"/>
                  </a:lnTo>
                  <a:lnTo>
                    <a:pt x="317" y="1369"/>
                  </a:lnTo>
                  <a:lnTo>
                    <a:pt x="283" y="1361"/>
                  </a:lnTo>
                  <a:lnTo>
                    <a:pt x="190" y="1359"/>
                  </a:lnTo>
                  <a:lnTo>
                    <a:pt x="104" y="1353"/>
                  </a:lnTo>
                  <a:lnTo>
                    <a:pt x="80" y="1340"/>
                  </a:lnTo>
                  <a:lnTo>
                    <a:pt x="74" y="1331"/>
                  </a:lnTo>
                  <a:lnTo>
                    <a:pt x="74" y="1317"/>
                  </a:lnTo>
                  <a:lnTo>
                    <a:pt x="80" y="1302"/>
                  </a:lnTo>
                  <a:lnTo>
                    <a:pt x="87" y="1289"/>
                  </a:lnTo>
                  <a:lnTo>
                    <a:pt x="99" y="1279"/>
                  </a:lnTo>
                  <a:lnTo>
                    <a:pt x="114" y="1270"/>
                  </a:lnTo>
                  <a:lnTo>
                    <a:pt x="148" y="1254"/>
                  </a:lnTo>
                  <a:lnTo>
                    <a:pt x="186" y="1241"/>
                  </a:lnTo>
                  <a:lnTo>
                    <a:pt x="228" y="1228"/>
                  </a:lnTo>
                  <a:lnTo>
                    <a:pt x="266" y="1215"/>
                  </a:lnTo>
                  <a:lnTo>
                    <a:pt x="323" y="1177"/>
                  </a:lnTo>
                  <a:lnTo>
                    <a:pt x="336" y="1154"/>
                  </a:lnTo>
                  <a:lnTo>
                    <a:pt x="344" y="1131"/>
                  </a:lnTo>
                  <a:lnTo>
                    <a:pt x="344" y="1112"/>
                  </a:lnTo>
                  <a:lnTo>
                    <a:pt x="340" y="1104"/>
                  </a:lnTo>
                  <a:lnTo>
                    <a:pt x="336" y="1097"/>
                  </a:lnTo>
                  <a:lnTo>
                    <a:pt x="323" y="1085"/>
                  </a:lnTo>
                  <a:lnTo>
                    <a:pt x="304" y="1078"/>
                  </a:lnTo>
                  <a:lnTo>
                    <a:pt x="249" y="1081"/>
                  </a:lnTo>
                  <a:lnTo>
                    <a:pt x="192" y="1102"/>
                  </a:lnTo>
                  <a:lnTo>
                    <a:pt x="171" y="1116"/>
                  </a:lnTo>
                  <a:lnTo>
                    <a:pt x="150" y="1129"/>
                  </a:lnTo>
                  <a:lnTo>
                    <a:pt x="129" y="1142"/>
                  </a:lnTo>
                  <a:lnTo>
                    <a:pt x="108" y="1152"/>
                  </a:lnTo>
                  <a:lnTo>
                    <a:pt x="55" y="1156"/>
                  </a:lnTo>
                  <a:lnTo>
                    <a:pt x="26" y="1146"/>
                  </a:lnTo>
                  <a:lnTo>
                    <a:pt x="9" y="1123"/>
                  </a:lnTo>
                  <a:lnTo>
                    <a:pt x="0" y="1093"/>
                  </a:lnTo>
                  <a:lnTo>
                    <a:pt x="0" y="1059"/>
                  </a:lnTo>
                  <a:lnTo>
                    <a:pt x="4" y="1040"/>
                  </a:lnTo>
                  <a:lnTo>
                    <a:pt x="7" y="1023"/>
                  </a:lnTo>
                  <a:lnTo>
                    <a:pt x="15" y="1005"/>
                  </a:lnTo>
                  <a:lnTo>
                    <a:pt x="24" y="988"/>
                  </a:lnTo>
                  <a:lnTo>
                    <a:pt x="36" y="975"/>
                  </a:lnTo>
                  <a:lnTo>
                    <a:pt x="49" y="962"/>
                  </a:lnTo>
                  <a:lnTo>
                    <a:pt x="64" y="952"/>
                  </a:lnTo>
                  <a:lnTo>
                    <a:pt x="81" y="945"/>
                  </a:lnTo>
                  <a:lnTo>
                    <a:pt x="121" y="935"/>
                  </a:lnTo>
                  <a:lnTo>
                    <a:pt x="171" y="928"/>
                  </a:lnTo>
                  <a:lnTo>
                    <a:pt x="272" y="918"/>
                  </a:lnTo>
                  <a:lnTo>
                    <a:pt x="353" y="901"/>
                  </a:lnTo>
                  <a:lnTo>
                    <a:pt x="378" y="886"/>
                  </a:lnTo>
                  <a:lnTo>
                    <a:pt x="386" y="865"/>
                  </a:lnTo>
                  <a:lnTo>
                    <a:pt x="382" y="855"/>
                  </a:lnTo>
                  <a:lnTo>
                    <a:pt x="376" y="848"/>
                  </a:lnTo>
                  <a:lnTo>
                    <a:pt x="351" y="844"/>
                  </a:lnTo>
                  <a:lnTo>
                    <a:pt x="273" y="855"/>
                  </a:lnTo>
                  <a:lnTo>
                    <a:pt x="232" y="865"/>
                  </a:lnTo>
                  <a:lnTo>
                    <a:pt x="194" y="869"/>
                  </a:lnTo>
                  <a:lnTo>
                    <a:pt x="161" y="863"/>
                  </a:lnTo>
                  <a:lnTo>
                    <a:pt x="142" y="844"/>
                  </a:lnTo>
                  <a:lnTo>
                    <a:pt x="138" y="829"/>
                  </a:lnTo>
                  <a:lnTo>
                    <a:pt x="138" y="810"/>
                  </a:lnTo>
                  <a:lnTo>
                    <a:pt x="142" y="785"/>
                  </a:lnTo>
                  <a:lnTo>
                    <a:pt x="146" y="772"/>
                  </a:lnTo>
                  <a:lnTo>
                    <a:pt x="150" y="758"/>
                  </a:lnTo>
                  <a:lnTo>
                    <a:pt x="154" y="743"/>
                  </a:lnTo>
                  <a:lnTo>
                    <a:pt x="159" y="730"/>
                  </a:lnTo>
                  <a:lnTo>
                    <a:pt x="165" y="713"/>
                  </a:lnTo>
                  <a:lnTo>
                    <a:pt x="171" y="698"/>
                  </a:lnTo>
                  <a:lnTo>
                    <a:pt x="178" y="682"/>
                  </a:lnTo>
                  <a:lnTo>
                    <a:pt x="186" y="667"/>
                  </a:lnTo>
                  <a:lnTo>
                    <a:pt x="196" y="650"/>
                  </a:lnTo>
                  <a:lnTo>
                    <a:pt x="203" y="635"/>
                  </a:lnTo>
                  <a:lnTo>
                    <a:pt x="213" y="618"/>
                  </a:lnTo>
                  <a:lnTo>
                    <a:pt x="222" y="602"/>
                  </a:lnTo>
                  <a:lnTo>
                    <a:pt x="234" y="587"/>
                  </a:lnTo>
                  <a:lnTo>
                    <a:pt x="243" y="572"/>
                  </a:lnTo>
                  <a:lnTo>
                    <a:pt x="254" y="559"/>
                  </a:lnTo>
                  <a:lnTo>
                    <a:pt x="266" y="545"/>
                  </a:lnTo>
                  <a:lnTo>
                    <a:pt x="277" y="532"/>
                  </a:lnTo>
                  <a:lnTo>
                    <a:pt x="291" y="521"/>
                  </a:lnTo>
                  <a:lnTo>
                    <a:pt x="302" y="509"/>
                  </a:lnTo>
                  <a:lnTo>
                    <a:pt x="313" y="500"/>
                  </a:lnTo>
                  <a:lnTo>
                    <a:pt x="340" y="483"/>
                  </a:lnTo>
                  <a:lnTo>
                    <a:pt x="365" y="469"/>
                  </a:lnTo>
                  <a:lnTo>
                    <a:pt x="391" y="464"/>
                  </a:lnTo>
                  <a:lnTo>
                    <a:pt x="439" y="452"/>
                  </a:lnTo>
                  <a:lnTo>
                    <a:pt x="481" y="433"/>
                  </a:lnTo>
                  <a:lnTo>
                    <a:pt x="515" y="409"/>
                  </a:lnTo>
                  <a:lnTo>
                    <a:pt x="528" y="395"/>
                  </a:lnTo>
                  <a:lnTo>
                    <a:pt x="542" y="382"/>
                  </a:lnTo>
                  <a:lnTo>
                    <a:pt x="553" y="367"/>
                  </a:lnTo>
                  <a:lnTo>
                    <a:pt x="562" y="353"/>
                  </a:lnTo>
                  <a:lnTo>
                    <a:pt x="578" y="333"/>
                  </a:lnTo>
                  <a:lnTo>
                    <a:pt x="585" y="315"/>
                  </a:lnTo>
                  <a:lnTo>
                    <a:pt x="589" y="310"/>
                  </a:lnTo>
                  <a:lnTo>
                    <a:pt x="530" y="566"/>
                  </a:lnTo>
                  <a:lnTo>
                    <a:pt x="216" y="777"/>
                  </a:lnTo>
                  <a:lnTo>
                    <a:pt x="517" y="650"/>
                  </a:lnTo>
                  <a:lnTo>
                    <a:pt x="443" y="956"/>
                  </a:lnTo>
                  <a:lnTo>
                    <a:pt x="93" y="1036"/>
                  </a:lnTo>
                  <a:lnTo>
                    <a:pt x="433" y="1019"/>
                  </a:lnTo>
                  <a:lnTo>
                    <a:pt x="393" y="1222"/>
                  </a:lnTo>
                  <a:lnTo>
                    <a:pt x="148" y="1308"/>
                  </a:lnTo>
                  <a:lnTo>
                    <a:pt x="382" y="1277"/>
                  </a:lnTo>
                  <a:lnTo>
                    <a:pt x="361" y="1446"/>
                  </a:lnTo>
                  <a:lnTo>
                    <a:pt x="237" y="1540"/>
                  </a:lnTo>
                  <a:lnTo>
                    <a:pt x="370" y="1490"/>
                  </a:lnTo>
                  <a:lnTo>
                    <a:pt x="376" y="1718"/>
                  </a:lnTo>
                  <a:lnTo>
                    <a:pt x="403" y="1429"/>
                  </a:lnTo>
                  <a:lnTo>
                    <a:pt x="435" y="1211"/>
                  </a:lnTo>
                  <a:lnTo>
                    <a:pt x="572" y="1619"/>
                  </a:lnTo>
                  <a:lnTo>
                    <a:pt x="462" y="1131"/>
                  </a:lnTo>
                  <a:lnTo>
                    <a:pt x="502" y="967"/>
                  </a:lnTo>
                  <a:lnTo>
                    <a:pt x="696" y="1308"/>
                  </a:lnTo>
                  <a:lnTo>
                    <a:pt x="526" y="893"/>
                  </a:lnTo>
                  <a:lnTo>
                    <a:pt x="581" y="650"/>
                  </a:lnTo>
                  <a:lnTo>
                    <a:pt x="800" y="895"/>
                  </a:lnTo>
                  <a:lnTo>
                    <a:pt x="595" y="576"/>
                  </a:lnTo>
                  <a:lnTo>
                    <a:pt x="599" y="544"/>
                  </a:lnTo>
                  <a:lnTo>
                    <a:pt x="602" y="509"/>
                  </a:lnTo>
                  <a:lnTo>
                    <a:pt x="608" y="466"/>
                  </a:lnTo>
                  <a:lnTo>
                    <a:pt x="616" y="418"/>
                  </a:lnTo>
                  <a:lnTo>
                    <a:pt x="623" y="371"/>
                  </a:lnTo>
                  <a:lnTo>
                    <a:pt x="627" y="359"/>
                  </a:lnTo>
                  <a:lnTo>
                    <a:pt x="629" y="348"/>
                  </a:lnTo>
                  <a:lnTo>
                    <a:pt x="631" y="336"/>
                  </a:lnTo>
                  <a:lnTo>
                    <a:pt x="635" y="327"/>
                  </a:lnTo>
                  <a:lnTo>
                    <a:pt x="637" y="317"/>
                  </a:lnTo>
                  <a:lnTo>
                    <a:pt x="639" y="306"/>
                  </a:lnTo>
                  <a:lnTo>
                    <a:pt x="644" y="291"/>
                  </a:lnTo>
                  <a:lnTo>
                    <a:pt x="652" y="274"/>
                  </a:lnTo>
                  <a:lnTo>
                    <a:pt x="658" y="262"/>
                  </a:lnTo>
                  <a:lnTo>
                    <a:pt x="661" y="253"/>
                  </a:lnTo>
                  <a:lnTo>
                    <a:pt x="667" y="241"/>
                  </a:lnTo>
                  <a:lnTo>
                    <a:pt x="675" y="232"/>
                  </a:lnTo>
                  <a:lnTo>
                    <a:pt x="680" y="220"/>
                  </a:lnTo>
                  <a:lnTo>
                    <a:pt x="688" y="209"/>
                  </a:lnTo>
                  <a:lnTo>
                    <a:pt x="697" y="196"/>
                  </a:lnTo>
                  <a:lnTo>
                    <a:pt x="705" y="184"/>
                  </a:lnTo>
                  <a:lnTo>
                    <a:pt x="713" y="173"/>
                  </a:lnTo>
                  <a:lnTo>
                    <a:pt x="722" y="160"/>
                  </a:lnTo>
                  <a:lnTo>
                    <a:pt x="730" y="148"/>
                  </a:lnTo>
                  <a:lnTo>
                    <a:pt x="739" y="137"/>
                  </a:lnTo>
                  <a:lnTo>
                    <a:pt x="749" y="123"/>
                  </a:lnTo>
                  <a:lnTo>
                    <a:pt x="756" y="112"/>
                  </a:lnTo>
                  <a:lnTo>
                    <a:pt x="773" y="91"/>
                  </a:lnTo>
                  <a:lnTo>
                    <a:pt x="783" y="80"/>
                  </a:lnTo>
                  <a:lnTo>
                    <a:pt x="791" y="68"/>
                  </a:lnTo>
                  <a:lnTo>
                    <a:pt x="806" y="49"/>
                  </a:lnTo>
                  <a:lnTo>
                    <a:pt x="819" y="32"/>
                  </a:lnTo>
                  <a:lnTo>
                    <a:pt x="831" y="19"/>
                  </a:lnTo>
                  <a:lnTo>
                    <a:pt x="838" y="8"/>
                  </a:lnTo>
                  <a:lnTo>
                    <a:pt x="846" y="0"/>
                  </a:lnTo>
                  <a:lnTo>
                    <a:pt x="850" y="230"/>
                  </a:lnTo>
                  <a:lnTo>
                    <a:pt x="832" y="226"/>
                  </a:lnTo>
                  <a:lnTo>
                    <a:pt x="787" y="239"/>
                  </a:lnTo>
                  <a:lnTo>
                    <a:pt x="734" y="268"/>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grpSp>
      <p:grpSp>
        <p:nvGrpSpPr>
          <p:cNvPr id="11270" name="Group 16"/>
          <p:cNvGrpSpPr>
            <a:grpSpLocks/>
          </p:cNvGrpSpPr>
          <p:nvPr/>
        </p:nvGrpSpPr>
        <p:grpSpPr bwMode="auto">
          <a:xfrm rot="10687337">
            <a:off x="7378700" y="4356100"/>
            <a:ext cx="1600200" cy="2349500"/>
            <a:chOff x="240" y="132"/>
            <a:chExt cx="2352" cy="2412"/>
          </a:xfrm>
        </p:grpSpPr>
        <p:sp>
          <p:nvSpPr>
            <p:cNvPr id="11273" name="Freeform 17"/>
            <p:cNvSpPr>
              <a:spLocks/>
            </p:cNvSpPr>
            <p:nvPr/>
          </p:nvSpPr>
          <p:spPr bwMode="auto">
            <a:xfrm rot="-3872960">
              <a:off x="404" y="144"/>
              <a:ext cx="228" cy="459"/>
            </a:xfrm>
            <a:custGeom>
              <a:avLst/>
              <a:gdLst>
                <a:gd name="T0" fmla="*/ 24 w 456"/>
                <a:gd name="T1" fmla="*/ 187 h 919"/>
                <a:gd name="T2" fmla="*/ 24 w 456"/>
                <a:gd name="T3" fmla="*/ 166 h 919"/>
                <a:gd name="T4" fmla="*/ 19 w 456"/>
                <a:gd name="T5" fmla="*/ 155 h 919"/>
                <a:gd name="T6" fmla="*/ 13 w 456"/>
                <a:gd name="T7" fmla="*/ 145 h 919"/>
                <a:gd name="T8" fmla="*/ 6 w 456"/>
                <a:gd name="T9" fmla="*/ 133 h 919"/>
                <a:gd name="T10" fmla="*/ 1 w 456"/>
                <a:gd name="T11" fmla="*/ 111 h 919"/>
                <a:gd name="T12" fmla="*/ 4 w 456"/>
                <a:gd name="T13" fmla="*/ 99 h 919"/>
                <a:gd name="T14" fmla="*/ 10 w 456"/>
                <a:gd name="T15" fmla="*/ 89 h 919"/>
                <a:gd name="T16" fmla="*/ 14 w 456"/>
                <a:gd name="T17" fmla="*/ 95 h 919"/>
                <a:gd name="T18" fmla="*/ 19 w 456"/>
                <a:gd name="T19" fmla="*/ 107 h 919"/>
                <a:gd name="T20" fmla="*/ 31 w 456"/>
                <a:gd name="T21" fmla="*/ 104 h 919"/>
                <a:gd name="T22" fmla="*/ 28 w 456"/>
                <a:gd name="T23" fmla="*/ 88 h 919"/>
                <a:gd name="T24" fmla="*/ 19 w 456"/>
                <a:gd name="T25" fmla="*/ 72 h 919"/>
                <a:gd name="T26" fmla="*/ 16 w 456"/>
                <a:gd name="T27" fmla="*/ 56 h 919"/>
                <a:gd name="T28" fmla="*/ 30 w 456"/>
                <a:gd name="T29" fmla="*/ 56 h 919"/>
                <a:gd name="T30" fmla="*/ 39 w 456"/>
                <a:gd name="T31" fmla="*/ 71 h 919"/>
                <a:gd name="T32" fmla="*/ 46 w 456"/>
                <a:gd name="T33" fmla="*/ 69 h 919"/>
                <a:gd name="T34" fmla="*/ 42 w 456"/>
                <a:gd name="T35" fmla="*/ 55 h 919"/>
                <a:gd name="T36" fmla="*/ 38 w 456"/>
                <a:gd name="T37" fmla="*/ 46 h 919"/>
                <a:gd name="T38" fmla="*/ 35 w 456"/>
                <a:gd name="T39" fmla="*/ 36 h 919"/>
                <a:gd name="T40" fmla="*/ 31 w 456"/>
                <a:gd name="T41" fmla="*/ 18 h 919"/>
                <a:gd name="T42" fmla="*/ 47 w 456"/>
                <a:gd name="T43" fmla="*/ 17 h 919"/>
                <a:gd name="T44" fmla="*/ 51 w 456"/>
                <a:gd name="T45" fmla="*/ 31 h 919"/>
                <a:gd name="T46" fmla="*/ 55 w 456"/>
                <a:gd name="T47" fmla="*/ 46 h 919"/>
                <a:gd name="T48" fmla="*/ 57 w 456"/>
                <a:gd name="T49" fmla="*/ 48 h 919"/>
                <a:gd name="T50" fmla="*/ 57 w 456"/>
                <a:gd name="T51" fmla="*/ 8 h 919"/>
                <a:gd name="T52" fmla="*/ 69 w 456"/>
                <a:gd name="T53" fmla="*/ 0 h 919"/>
                <a:gd name="T54" fmla="*/ 76 w 456"/>
                <a:gd name="T55" fmla="*/ 12 h 919"/>
                <a:gd name="T56" fmla="*/ 72 w 456"/>
                <a:gd name="T57" fmla="*/ 25 h 919"/>
                <a:gd name="T58" fmla="*/ 94 w 456"/>
                <a:gd name="T59" fmla="*/ 27 h 919"/>
                <a:gd name="T60" fmla="*/ 88 w 456"/>
                <a:gd name="T61" fmla="*/ 35 h 919"/>
                <a:gd name="T62" fmla="*/ 71 w 456"/>
                <a:gd name="T63" fmla="*/ 48 h 919"/>
                <a:gd name="T64" fmla="*/ 101 w 456"/>
                <a:gd name="T65" fmla="*/ 55 h 919"/>
                <a:gd name="T66" fmla="*/ 102 w 456"/>
                <a:gd name="T67" fmla="*/ 64 h 919"/>
                <a:gd name="T68" fmla="*/ 73 w 456"/>
                <a:gd name="T69" fmla="*/ 78 h 919"/>
                <a:gd name="T70" fmla="*/ 73 w 456"/>
                <a:gd name="T71" fmla="*/ 90 h 919"/>
                <a:gd name="T72" fmla="*/ 98 w 456"/>
                <a:gd name="T73" fmla="*/ 82 h 919"/>
                <a:gd name="T74" fmla="*/ 114 w 456"/>
                <a:gd name="T75" fmla="*/ 93 h 919"/>
                <a:gd name="T76" fmla="*/ 108 w 456"/>
                <a:gd name="T77" fmla="*/ 105 h 919"/>
                <a:gd name="T78" fmla="*/ 69 w 456"/>
                <a:gd name="T79" fmla="*/ 113 h 919"/>
                <a:gd name="T80" fmla="*/ 79 w 456"/>
                <a:gd name="T81" fmla="*/ 119 h 919"/>
                <a:gd name="T82" fmla="*/ 96 w 456"/>
                <a:gd name="T83" fmla="*/ 125 h 919"/>
                <a:gd name="T84" fmla="*/ 93 w 456"/>
                <a:gd name="T85" fmla="*/ 137 h 919"/>
                <a:gd name="T86" fmla="*/ 87 w 456"/>
                <a:gd name="T87" fmla="*/ 149 h 919"/>
                <a:gd name="T88" fmla="*/ 79 w 456"/>
                <a:gd name="T89" fmla="*/ 161 h 919"/>
                <a:gd name="T90" fmla="*/ 64 w 456"/>
                <a:gd name="T91" fmla="*/ 169 h 919"/>
                <a:gd name="T92" fmla="*/ 43 w 456"/>
                <a:gd name="T93" fmla="*/ 182 h 919"/>
                <a:gd name="T94" fmla="*/ 86 w 456"/>
                <a:gd name="T95" fmla="*/ 129 h 919"/>
                <a:gd name="T96" fmla="*/ 95 w 456"/>
                <a:gd name="T97" fmla="*/ 61 h 919"/>
                <a:gd name="T98" fmla="*/ 63 w 456"/>
                <a:gd name="T99" fmla="*/ 45 h 919"/>
                <a:gd name="T100" fmla="*/ 46 w 456"/>
                <a:gd name="T101" fmla="*/ 114 h 919"/>
                <a:gd name="T102" fmla="*/ 36 w 456"/>
                <a:gd name="T103" fmla="*/ 169 h 919"/>
                <a:gd name="T104" fmla="*/ 33 w 456"/>
                <a:gd name="T105" fmla="*/ 187 h 919"/>
                <a:gd name="T106" fmla="*/ 29 w 456"/>
                <a:gd name="T107" fmla="*/ 197 h 919"/>
                <a:gd name="T108" fmla="*/ 24 w 456"/>
                <a:gd name="T109" fmla="*/ 205 h 919"/>
                <a:gd name="T110" fmla="*/ 17 w 456"/>
                <a:gd name="T111" fmla="*/ 215 h 919"/>
                <a:gd name="T112" fmla="*/ 7 w 456"/>
                <a:gd name="T113" fmla="*/ 227 h 919"/>
                <a:gd name="T114" fmla="*/ 20 w 456"/>
                <a:gd name="T115" fmla="*/ 195 h 9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6"/>
                <a:gd name="T175" fmla="*/ 0 h 919"/>
                <a:gd name="T176" fmla="*/ 456 w 456"/>
                <a:gd name="T177" fmla="*/ 919 h 9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6" h="919">
                  <a:moveTo>
                    <a:pt x="78" y="780"/>
                  </a:moveTo>
                  <a:lnTo>
                    <a:pt x="80" y="778"/>
                  </a:lnTo>
                  <a:lnTo>
                    <a:pt x="83" y="770"/>
                  </a:lnTo>
                  <a:lnTo>
                    <a:pt x="87" y="763"/>
                  </a:lnTo>
                  <a:lnTo>
                    <a:pt x="91" y="757"/>
                  </a:lnTo>
                  <a:lnTo>
                    <a:pt x="93" y="749"/>
                  </a:lnTo>
                  <a:lnTo>
                    <a:pt x="95" y="740"/>
                  </a:lnTo>
                  <a:lnTo>
                    <a:pt x="99" y="719"/>
                  </a:lnTo>
                  <a:lnTo>
                    <a:pt x="99" y="694"/>
                  </a:lnTo>
                  <a:lnTo>
                    <a:pt x="99" y="681"/>
                  </a:lnTo>
                  <a:lnTo>
                    <a:pt x="97" y="673"/>
                  </a:lnTo>
                  <a:lnTo>
                    <a:pt x="95" y="666"/>
                  </a:lnTo>
                  <a:lnTo>
                    <a:pt x="93" y="658"/>
                  </a:lnTo>
                  <a:lnTo>
                    <a:pt x="89" y="650"/>
                  </a:lnTo>
                  <a:lnTo>
                    <a:pt x="87" y="645"/>
                  </a:lnTo>
                  <a:lnTo>
                    <a:pt x="83" y="637"/>
                  </a:lnTo>
                  <a:lnTo>
                    <a:pt x="80" y="630"/>
                  </a:lnTo>
                  <a:lnTo>
                    <a:pt x="76" y="622"/>
                  </a:lnTo>
                  <a:lnTo>
                    <a:pt x="72" y="614"/>
                  </a:lnTo>
                  <a:lnTo>
                    <a:pt x="66" y="607"/>
                  </a:lnTo>
                  <a:lnTo>
                    <a:pt x="63" y="601"/>
                  </a:lnTo>
                  <a:lnTo>
                    <a:pt x="59" y="593"/>
                  </a:lnTo>
                  <a:lnTo>
                    <a:pt x="55" y="588"/>
                  </a:lnTo>
                  <a:lnTo>
                    <a:pt x="51" y="580"/>
                  </a:lnTo>
                  <a:lnTo>
                    <a:pt x="47" y="574"/>
                  </a:lnTo>
                  <a:lnTo>
                    <a:pt x="44" y="569"/>
                  </a:lnTo>
                  <a:lnTo>
                    <a:pt x="36" y="557"/>
                  </a:lnTo>
                  <a:lnTo>
                    <a:pt x="34" y="552"/>
                  </a:lnTo>
                  <a:lnTo>
                    <a:pt x="30" y="544"/>
                  </a:lnTo>
                  <a:lnTo>
                    <a:pt x="23" y="535"/>
                  </a:lnTo>
                  <a:lnTo>
                    <a:pt x="17" y="523"/>
                  </a:lnTo>
                  <a:lnTo>
                    <a:pt x="13" y="512"/>
                  </a:lnTo>
                  <a:lnTo>
                    <a:pt x="7" y="502"/>
                  </a:lnTo>
                  <a:lnTo>
                    <a:pt x="4" y="491"/>
                  </a:lnTo>
                  <a:lnTo>
                    <a:pt x="0" y="470"/>
                  </a:lnTo>
                  <a:lnTo>
                    <a:pt x="2" y="447"/>
                  </a:lnTo>
                  <a:lnTo>
                    <a:pt x="4" y="436"/>
                  </a:lnTo>
                  <a:lnTo>
                    <a:pt x="6" y="426"/>
                  </a:lnTo>
                  <a:lnTo>
                    <a:pt x="7" y="420"/>
                  </a:lnTo>
                  <a:lnTo>
                    <a:pt x="9" y="415"/>
                  </a:lnTo>
                  <a:lnTo>
                    <a:pt x="11" y="405"/>
                  </a:lnTo>
                  <a:lnTo>
                    <a:pt x="15" y="396"/>
                  </a:lnTo>
                  <a:lnTo>
                    <a:pt x="19" y="388"/>
                  </a:lnTo>
                  <a:lnTo>
                    <a:pt x="23" y="381"/>
                  </a:lnTo>
                  <a:lnTo>
                    <a:pt x="26" y="375"/>
                  </a:lnTo>
                  <a:lnTo>
                    <a:pt x="30" y="369"/>
                  </a:lnTo>
                  <a:lnTo>
                    <a:pt x="32" y="363"/>
                  </a:lnTo>
                  <a:lnTo>
                    <a:pt x="38" y="356"/>
                  </a:lnTo>
                  <a:lnTo>
                    <a:pt x="44" y="348"/>
                  </a:lnTo>
                  <a:lnTo>
                    <a:pt x="45" y="352"/>
                  </a:lnTo>
                  <a:lnTo>
                    <a:pt x="47" y="362"/>
                  </a:lnTo>
                  <a:lnTo>
                    <a:pt x="49" y="367"/>
                  </a:lnTo>
                  <a:lnTo>
                    <a:pt x="51" y="375"/>
                  </a:lnTo>
                  <a:lnTo>
                    <a:pt x="53" y="382"/>
                  </a:lnTo>
                  <a:lnTo>
                    <a:pt x="55" y="390"/>
                  </a:lnTo>
                  <a:lnTo>
                    <a:pt x="59" y="398"/>
                  </a:lnTo>
                  <a:lnTo>
                    <a:pt x="63" y="405"/>
                  </a:lnTo>
                  <a:lnTo>
                    <a:pt x="64" y="413"/>
                  </a:lnTo>
                  <a:lnTo>
                    <a:pt x="70" y="420"/>
                  </a:lnTo>
                  <a:lnTo>
                    <a:pt x="74" y="428"/>
                  </a:lnTo>
                  <a:lnTo>
                    <a:pt x="78" y="432"/>
                  </a:lnTo>
                  <a:lnTo>
                    <a:pt x="89" y="440"/>
                  </a:lnTo>
                  <a:lnTo>
                    <a:pt x="99" y="441"/>
                  </a:lnTo>
                  <a:lnTo>
                    <a:pt x="108" y="436"/>
                  </a:lnTo>
                  <a:lnTo>
                    <a:pt x="116" y="428"/>
                  </a:lnTo>
                  <a:lnTo>
                    <a:pt x="122" y="417"/>
                  </a:lnTo>
                  <a:lnTo>
                    <a:pt x="123" y="403"/>
                  </a:lnTo>
                  <a:lnTo>
                    <a:pt x="123" y="388"/>
                  </a:lnTo>
                  <a:lnTo>
                    <a:pt x="122" y="373"/>
                  </a:lnTo>
                  <a:lnTo>
                    <a:pt x="118" y="365"/>
                  </a:lnTo>
                  <a:lnTo>
                    <a:pt x="114" y="360"/>
                  </a:lnTo>
                  <a:lnTo>
                    <a:pt x="110" y="352"/>
                  </a:lnTo>
                  <a:lnTo>
                    <a:pt x="106" y="344"/>
                  </a:lnTo>
                  <a:lnTo>
                    <a:pt x="99" y="335"/>
                  </a:lnTo>
                  <a:lnTo>
                    <a:pt x="93" y="325"/>
                  </a:lnTo>
                  <a:lnTo>
                    <a:pt x="87" y="314"/>
                  </a:lnTo>
                  <a:lnTo>
                    <a:pt x="80" y="303"/>
                  </a:lnTo>
                  <a:lnTo>
                    <a:pt x="74" y="291"/>
                  </a:lnTo>
                  <a:lnTo>
                    <a:pt x="70" y="282"/>
                  </a:lnTo>
                  <a:lnTo>
                    <a:pt x="64" y="270"/>
                  </a:lnTo>
                  <a:lnTo>
                    <a:pt x="63" y="259"/>
                  </a:lnTo>
                  <a:lnTo>
                    <a:pt x="59" y="238"/>
                  </a:lnTo>
                  <a:lnTo>
                    <a:pt x="61" y="230"/>
                  </a:lnTo>
                  <a:lnTo>
                    <a:pt x="63" y="227"/>
                  </a:lnTo>
                  <a:lnTo>
                    <a:pt x="64" y="223"/>
                  </a:lnTo>
                  <a:lnTo>
                    <a:pt x="70" y="215"/>
                  </a:lnTo>
                  <a:lnTo>
                    <a:pt x="80" y="210"/>
                  </a:lnTo>
                  <a:lnTo>
                    <a:pt x="99" y="208"/>
                  </a:lnTo>
                  <a:lnTo>
                    <a:pt x="114" y="215"/>
                  </a:lnTo>
                  <a:lnTo>
                    <a:pt x="120" y="225"/>
                  </a:lnTo>
                  <a:lnTo>
                    <a:pt x="127" y="232"/>
                  </a:lnTo>
                  <a:lnTo>
                    <a:pt x="133" y="244"/>
                  </a:lnTo>
                  <a:lnTo>
                    <a:pt x="139" y="253"/>
                  </a:lnTo>
                  <a:lnTo>
                    <a:pt x="144" y="265"/>
                  </a:lnTo>
                  <a:lnTo>
                    <a:pt x="150" y="276"/>
                  </a:lnTo>
                  <a:lnTo>
                    <a:pt x="154" y="286"/>
                  </a:lnTo>
                  <a:lnTo>
                    <a:pt x="160" y="295"/>
                  </a:lnTo>
                  <a:lnTo>
                    <a:pt x="169" y="306"/>
                  </a:lnTo>
                  <a:lnTo>
                    <a:pt x="180" y="306"/>
                  </a:lnTo>
                  <a:lnTo>
                    <a:pt x="184" y="301"/>
                  </a:lnTo>
                  <a:lnTo>
                    <a:pt x="184" y="291"/>
                  </a:lnTo>
                  <a:lnTo>
                    <a:pt x="182" y="278"/>
                  </a:lnTo>
                  <a:lnTo>
                    <a:pt x="180" y="270"/>
                  </a:lnTo>
                  <a:lnTo>
                    <a:pt x="179" y="261"/>
                  </a:lnTo>
                  <a:lnTo>
                    <a:pt x="175" y="251"/>
                  </a:lnTo>
                  <a:lnTo>
                    <a:pt x="173" y="242"/>
                  </a:lnTo>
                  <a:lnTo>
                    <a:pt x="169" y="230"/>
                  </a:lnTo>
                  <a:lnTo>
                    <a:pt x="165" y="221"/>
                  </a:lnTo>
                  <a:lnTo>
                    <a:pt x="163" y="215"/>
                  </a:lnTo>
                  <a:lnTo>
                    <a:pt x="160" y="210"/>
                  </a:lnTo>
                  <a:lnTo>
                    <a:pt x="160" y="204"/>
                  </a:lnTo>
                  <a:lnTo>
                    <a:pt x="156" y="198"/>
                  </a:lnTo>
                  <a:lnTo>
                    <a:pt x="154" y="192"/>
                  </a:lnTo>
                  <a:lnTo>
                    <a:pt x="152" y="187"/>
                  </a:lnTo>
                  <a:lnTo>
                    <a:pt x="150" y="181"/>
                  </a:lnTo>
                  <a:lnTo>
                    <a:pt x="148" y="175"/>
                  </a:lnTo>
                  <a:lnTo>
                    <a:pt x="144" y="162"/>
                  </a:lnTo>
                  <a:lnTo>
                    <a:pt x="142" y="156"/>
                  </a:lnTo>
                  <a:lnTo>
                    <a:pt x="141" y="151"/>
                  </a:lnTo>
                  <a:lnTo>
                    <a:pt x="139" y="145"/>
                  </a:lnTo>
                  <a:lnTo>
                    <a:pt x="137" y="139"/>
                  </a:lnTo>
                  <a:lnTo>
                    <a:pt x="133" y="130"/>
                  </a:lnTo>
                  <a:lnTo>
                    <a:pt x="131" y="118"/>
                  </a:lnTo>
                  <a:lnTo>
                    <a:pt x="127" y="107"/>
                  </a:lnTo>
                  <a:lnTo>
                    <a:pt x="123" y="88"/>
                  </a:lnTo>
                  <a:lnTo>
                    <a:pt x="123" y="73"/>
                  </a:lnTo>
                  <a:lnTo>
                    <a:pt x="125" y="59"/>
                  </a:lnTo>
                  <a:lnTo>
                    <a:pt x="131" y="50"/>
                  </a:lnTo>
                  <a:lnTo>
                    <a:pt x="142" y="44"/>
                  </a:lnTo>
                  <a:lnTo>
                    <a:pt x="163" y="48"/>
                  </a:lnTo>
                  <a:lnTo>
                    <a:pt x="179" y="61"/>
                  </a:lnTo>
                  <a:lnTo>
                    <a:pt x="186" y="71"/>
                  </a:lnTo>
                  <a:lnTo>
                    <a:pt x="192" y="84"/>
                  </a:lnTo>
                  <a:lnTo>
                    <a:pt x="196" y="95"/>
                  </a:lnTo>
                  <a:lnTo>
                    <a:pt x="198" y="103"/>
                  </a:lnTo>
                  <a:lnTo>
                    <a:pt x="199" y="111"/>
                  </a:lnTo>
                  <a:lnTo>
                    <a:pt x="201" y="116"/>
                  </a:lnTo>
                  <a:lnTo>
                    <a:pt x="203" y="124"/>
                  </a:lnTo>
                  <a:lnTo>
                    <a:pt x="205" y="132"/>
                  </a:lnTo>
                  <a:lnTo>
                    <a:pt x="207" y="139"/>
                  </a:lnTo>
                  <a:lnTo>
                    <a:pt x="213" y="168"/>
                  </a:lnTo>
                  <a:lnTo>
                    <a:pt x="213" y="173"/>
                  </a:lnTo>
                  <a:lnTo>
                    <a:pt x="215" y="181"/>
                  </a:lnTo>
                  <a:lnTo>
                    <a:pt x="217" y="185"/>
                  </a:lnTo>
                  <a:lnTo>
                    <a:pt x="217" y="190"/>
                  </a:lnTo>
                  <a:lnTo>
                    <a:pt x="220" y="200"/>
                  </a:lnTo>
                  <a:lnTo>
                    <a:pt x="224" y="208"/>
                  </a:lnTo>
                  <a:lnTo>
                    <a:pt x="228" y="210"/>
                  </a:lnTo>
                  <a:lnTo>
                    <a:pt x="228" y="204"/>
                  </a:lnTo>
                  <a:lnTo>
                    <a:pt x="228" y="194"/>
                  </a:lnTo>
                  <a:lnTo>
                    <a:pt x="226" y="168"/>
                  </a:lnTo>
                  <a:lnTo>
                    <a:pt x="222" y="133"/>
                  </a:lnTo>
                  <a:lnTo>
                    <a:pt x="220" y="97"/>
                  </a:lnTo>
                  <a:lnTo>
                    <a:pt x="222" y="61"/>
                  </a:lnTo>
                  <a:lnTo>
                    <a:pt x="224" y="46"/>
                  </a:lnTo>
                  <a:lnTo>
                    <a:pt x="228" y="33"/>
                  </a:lnTo>
                  <a:lnTo>
                    <a:pt x="232" y="25"/>
                  </a:lnTo>
                  <a:lnTo>
                    <a:pt x="234" y="21"/>
                  </a:lnTo>
                  <a:lnTo>
                    <a:pt x="243" y="14"/>
                  </a:lnTo>
                  <a:lnTo>
                    <a:pt x="251" y="8"/>
                  </a:lnTo>
                  <a:lnTo>
                    <a:pt x="258" y="4"/>
                  </a:lnTo>
                  <a:lnTo>
                    <a:pt x="274" y="0"/>
                  </a:lnTo>
                  <a:lnTo>
                    <a:pt x="295" y="4"/>
                  </a:lnTo>
                  <a:lnTo>
                    <a:pt x="300" y="12"/>
                  </a:lnTo>
                  <a:lnTo>
                    <a:pt x="304" y="19"/>
                  </a:lnTo>
                  <a:lnTo>
                    <a:pt x="306" y="31"/>
                  </a:lnTo>
                  <a:lnTo>
                    <a:pt x="304" y="42"/>
                  </a:lnTo>
                  <a:lnTo>
                    <a:pt x="302" y="50"/>
                  </a:lnTo>
                  <a:lnTo>
                    <a:pt x="300" y="56"/>
                  </a:lnTo>
                  <a:lnTo>
                    <a:pt x="296" y="67"/>
                  </a:lnTo>
                  <a:lnTo>
                    <a:pt x="293" y="73"/>
                  </a:lnTo>
                  <a:lnTo>
                    <a:pt x="291" y="78"/>
                  </a:lnTo>
                  <a:lnTo>
                    <a:pt x="289" y="88"/>
                  </a:lnTo>
                  <a:lnTo>
                    <a:pt x="285" y="101"/>
                  </a:lnTo>
                  <a:lnTo>
                    <a:pt x="289" y="105"/>
                  </a:lnTo>
                  <a:lnTo>
                    <a:pt x="295" y="105"/>
                  </a:lnTo>
                  <a:lnTo>
                    <a:pt x="319" y="101"/>
                  </a:lnTo>
                  <a:lnTo>
                    <a:pt x="352" y="99"/>
                  </a:lnTo>
                  <a:lnTo>
                    <a:pt x="374" y="105"/>
                  </a:lnTo>
                  <a:lnTo>
                    <a:pt x="376" y="109"/>
                  </a:lnTo>
                  <a:lnTo>
                    <a:pt x="376" y="113"/>
                  </a:lnTo>
                  <a:lnTo>
                    <a:pt x="376" y="118"/>
                  </a:lnTo>
                  <a:lnTo>
                    <a:pt x="371" y="126"/>
                  </a:lnTo>
                  <a:lnTo>
                    <a:pt x="365" y="132"/>
                  </a:lnTo>
                  <a:lnTo>
                    <a:pt x="357" y="137"/>
                  </a:lnTo>
                  <a:lnTo>
                    <a:pt x="352" y="143"/>
                  </a:lnTo>
                  <a:lnTo>
                    <a:pt x="344" y="149"/>
                  </a:lnTo>
                  <a:lnTo>
                    <a:pt x="327" y="158"/>
                  </a:lnTo>
                  <a:lnTo>
                    <a:pt x="312" y="168"/>
                  </a:lnTo>
                  <a:lnTo>
                    <a:pt x="298" y="175"/>
                  </a:lnTo>
                  <a:lnTo>
                    <a:pt x="289" y="185"/>
                  </a:lnTo>
                  <a:lnTo>
                    <a:pt x="283" y="194"/>
                  </a:lnTo>
                  <a:lnTo>
                    <a:pt x="283" y="204"/>
                  </a:lnTo>
                  <a:lnTo>
                    <a:pt x="287" y="210"/>
                  </a:lnTo>
                  <a:lnTo>
                    <a:pt x="293" y="213"/>
                  </a:lnTo>
                  <a:lnTo>
                    <a:pt x="310" y="217"/>
                  </a:lnTo>
                  <a:lnTo>
                    <a:pt x="357" y="217"/>
                  </a:lnTo>
                  <a:lnTo>
                    <a:pt x="403" y="221"/>
                  </a:lnTo>
                  <a:lnTo>
                    <a:pt x="416" y="227"/>
                  </a:lnTo>
                  <a:lnTo>
                    <a:pt x="418" y="232"/>
                  </a:lnTo>
                  <a:lnTo>
                    <a:pt x="418" y="240"/>
                  </a:lnTo>
                  <a:lnTo>
                    <a:pt x="416" y="248"/>
                  </a:lnTo>
                  <a:lnTo>
                    <a:pt x="410" y="253"/>
                  </a:lnTo>
                  <a:lnTo>
                    <a:pt x="405" y="259"/>
                  </a:lnTo>
                  <a:lnTo>
                    <a:pt x="397" y="263"/>
                  </a:lnTo>
                  <a:lnTo>
                    <a:pt x="380" y="272"/>
                  </a:lnTo>
                  <a:lnTo>
                    <a:pt x="359" y="278"/>
                  </a:lnTo>
                  <a:lnTo>
                    <a:pt x="338" y="286"/>
                  </a:lnTo>
                  <a:lnTo>
                    <a:pt x="319" y="293"/>
                  </a:lnTo>
                  <a:lnTo>
                    <a:pt x="289" y="312"/>
                  </a:lnTo>
                  <a:lnTo>
                    <a:pt x="283" y="324"/>
                  </a:lnTo>
                  <a:lnTo>
                    <a:pt x="279" y="335"/>
                  </a:lnTo>
                  <a:lnTo>
                    <a:pt x="279" y="344"/>
                  </a:lnTo>
                  <a:lnTo>
                    <a:pt x="279" y="348"/>
                  </a:lnTo>
                  <a:lnTo>
                    <a:pt x="283" y="352"/>
                  </a:lnTo>
                  <a:lnTo>
                    <a:pt x="289" y="360"/>
                  </a:lnTo>
                  <a:lnTo>
                    <a:pt x="300" y="363"/>
                  </a:lnTo>
                  <a:lnTo>
                    <a:pt x="329" y="362"/>
                  </a:lnTo>
                  <a:lnTo>
                    <a:pt x="357" y="350"/>
                  </a:lnTo>
                  <a:lnTo>
                    <a:pt x="369" y="343"/>
                  </a:lnTo>
                  <a:lnTo>
                    <a:pt x="378" y="335"/>
                  </a:lnTo>
                  <a:lnTo>
                    <a:pt x="390" y="329"/>
                  </a:lnTo>
                  <a:lnTo>
                    <a:pt x="401" y="325"/>
                  </a:lnTo>
                  <a:lnTo>
                    <a:pt x="428" y="322"/>
                  </a:lnTo>
                  <a:lnTo>
                    <a:pt x="443" y="327"/>
                  </a:lnTo>
                  <a:lnTo>
                    <a:pt x="452" y="339"/>
                  </a:lnTo>
                  <a:lnTo>
                    <a:pt x="456" y="354"/>
                  </a:lnTo>
                  <a:lnTo>
                    <a:pt x="456" y="373"/>
                  </a:lnTo>
                  <a:lnTo>
                    <a:pt x="454" y="382"/>
                  </a:lnTo>
                  <a:lnTo>
                    <a:pt x="452" y="392"/>
                  </a:lnTo>
                  <a:lnTo>
                    <a:pt x="449" y="400"/>
                  </a:lnTo>
                  <a:lnTo>
                    <a:pt x="443" y="409"/>
                  </a:lnTo>
                  <a:lnTo>
                    <a:pt x="437" y="415"/>
                  </a:lnTo>
                  <a:lnTo>
                    <a:pt x="431" y="422"/>
                  </a:lnTo>
                  <a:lnTo>
                    <a:pt x="422" y="428"/>
                  </a:lnTo>
                  <a:lnTo>
                    <a:pt x="414" y="432"/>
                  </a:lnTo>
                  <a:lnTo>
                    <a:pt x="393" y="436"/>
                  </a:lnTo>
                  <a:lnTo>
                    <a:pt x="369" y="440"/>
                  </a:lnTo>
                  <a:lnTo>
                    <a:pt x="315" y="445"/>
                  </a:lnTo>
                  <a:lnTo>
                    <a:pt x="274" y="455"/>
                  </a:lnTo>
                  <a:lnTo>
                    <a:pt x="262" y="462"/>
                  </a:lnTo>
                  <a:lnTo>
                    <a:pt x="256" y="472"/>
                  </a:lnTo>
                  <a:lnTo>
                    <a:pt x="258" y="478"/>
                  </a:lnTo>
                  <a:lnTo>
                    <a:pt x="262" y="481"/>
                  </a:lnTo>
                  <a:lnTo>
                    <a:pt x="276" y="483"/>
                  </a:lnTo>
                  <a:lnTo>
                    <a:pt x="315" y="478"/>
                  </a:lnTo>
                  <a:lnTo>
                    <a:pt x="336" y="472"/>
                  </a:lnTo>
                  <a:lnTo>
                    <a:pt x="357" y="472"/>
                  </a:lnTo>
                  <a:lnTo>
                    <a:pt x="372" y="474"/>
                  </a:lnTo>
                  <a:lnTo>
                    <a:pt x="382" y="483"/>
                  </a:lnTo>
                  <a:lnTo>
                    <a:pt x="384" y="491"/>
                  </a:lnTo>
                  <a:lnTo>
                    <a:pt x="384" y="500"/>
                  </a:lnTo>
                  <a:lnTo>
                    <a:pt x="382" y="514"/>
                  </a:lnTo>
                  <a:lnTo>
                    <a:pt x="382" y="519"/>
                  </a:lnTo>
                  <a:lnTo>
                    <a:pt x="380" y="527"/>
                  </a:lnTo>
                  <a:lnTo>
                    <a:pt x="376" y="535"/>
                  </a:lnTo>
                  <a:lnTo>
                    <a:pt x="374" y="542"/>
                  </a:lnTo>
                  <a:lnTo>
                    <a:pt x="371" y="550"/>
                  </a:lnTo>
                  <a:lnTo>
                    <a:pt x="367" y="559"/>
                  </a:lnTo>
                  <a:lnTo>
                    <a:pt x="365" y="567"/>
                  </a:lnTo>
                  <a:lnTo>
                    <a:pt x="359" y="574"/>
                  </a:lnTo>
                  <a:lnTo>
                    <a:pt x="355" y="584"/>
                  </a:lnTo>
                  <a:lnTo>
                    <a:pt x="352" y="592"/>
                  </a:lnTo>
                  <a:lnTo>
                    <a:pt x="346" y="599"/>
                  </a:lnTo>
                  <a:lnTo>
                    <a:pt x="342" y="607"/>
                  </a:lnTo>
                  <a:lnTo>
                    <a:pt x="336" y="616"/>
                  </a:lnTo>
                  <a:lnTo>
                    <a:pt x="331" y="624"/>
                  </a:lnTo>
                  <a:lnTo>
                    <a:pt x="325" y="630"/>
                  </a:lnTo>
                  <a:lnTo>
                    <a:pt x="319" y="637"/>
                  </a:lnTo>
                  <a:lnTo>
                    <a:pt x="314" y="645"/>
                  </a:lnTo>
                  <a:lnTo>
                    <a:pt x="306" y="650"/>
                  </a:lnTo>
                  <a:lnTo>
                    <a:pt x="300" y="656"/>
                  </a:lnTo>
                  <a:lnTo>
                    <a:pt x="295" y="660"/>
                  </a:lnTo>
                  <a:lnTo>
                    <a:pt x="281" y="670"/>
                  </a:lnTo>
                  <a:lnTo>
                    <a:pt x="268" y="675"/>
                  </a:lnTo>
                  <a:lnTo>
                    <a:pt x="255" y="679"/>
                  </a:lnTo>
                  <a:lnTo>
                    <a:pt x="230" y="685"/>
                  </a:lnTo>
                  <a:lnTo>
                    <a:pt x="207" y="694"/>
                  </a:lnTo>
                  <a:lnTo>
                    <a:pt x="190" y="708"/>
                  </a:lnTo>
                  <a:lnTo>
                    <a:pt x="182" y="715"/>
                  </a:lnTo>
                  <a:lnTo>
                    <a:pt x="177" y="723"/>
                  </a:lnTo>
                  <a:lnTo>
                    <a:pt x="171" y="728"/>
                  </a:lnTo>
                  <a:lnTo>
                    <a:pt x="165" y="736"/>
                  </a:lnTo>
                  <a:lnTo>
                    <a:pt x="158" y="747"/>
                  </a:lnTo>
                  <a:lnTo>
                    <a:pt x="154" y="755"/>
                  </a:lnTo>
                  <a:lnTo>
                    <a:pt x="152" y="759"/>
                  </a:lnTo>
                  <a:lnTo>
                    <a:pt x="182" y="626"/>
                  </a:lnTo>
                  <a:lnTo>
                    <a:pt x="344" y="517"/>
                  </a:lnTo>
                  <a:lnTo>
                    <a:pt x="190" y="584"/>
                  </a:lnTo>
                  <a:lnTo>
                    <a:pt x="228" y="426"/>
                  </a:lnTo>
                  <a:lnTo>
                    <a:pt x="409" y="384"/>
                  </a:lnTo>
                  <a:lnTo>
                    <a:pt x="234" y="394"/>
                  </a:lnTo>
                  <a:lnTo>
                    <a:pt x="253" y="287"/>
                  </a:lnTo>
                  <a:lnTo>
                    <a:pt x="380" y="244"/>
                  </a:lnTo>
                  <a:lnTo>
                    <a:pt x="258" y="259"/>
                  </a:lnTo>
                  <a:lnTo>
                    <a:pt x="270" y="171"/>
                  </a:lnTo>
                  <a:lnTo>
                    <a:pt x="334" y="124"/>
                  </a:lnTo>
                  <a:lnTo>
                    <a:pt x="264" y="149"/>
                  </a:lnTo>
                  <a:lnTo>
                    <a:pt x="262" y="33"/>
                  </a:lnTo>
                  <a:lnTo>
                    <a:pt x="249" y="181"/>
                  </a:lnTo>
                  <a:lnTo>
                    <a:pt x="232" y="293"/>
                  </a:lnTo>
                  <a:lnTo>
                    <a:pt x="161" y="84"/>
                  </a:lnTo>
                  <a:lnTo>
                    <a:pt x="218" y="335"/>
                  </a:lnTo>
                  <a:lnTo>
                    <a:pt x="198" y="419"/>
                  </a:lnTo>
                  <a:lnTo>
                    <a:pt x="97" y="244"/>
                  </a:lnTo>
                  <a:lnTo>
                    <a:pt x="184" y="459"/>
                  </a:lnTo>
                  <a:lnTo>
                    <a:pt x="156" y="584"/>
                  </a:lnTo>
                  <a:lnTo>
                    <a:pt x="44" y="457"/>
                  </a:lnTo>
                  <a:lnTo>
                    <a:pt x="148" y="622"/>
                  </a:lnTo>
                  <a:lnTo>
                    <a:pt x="146" y="639"/>
                  </a:lnTo>
                  <a:lnTo>
                    <a:pt x="144" y="656"/>
                  </a:lnTo>
                  <a:lnTo>
                    <a:pt x="142" y="679"/>
                  </a:lnTo>
                  <a:lnTo>
                    <a:pt x="139" y="704"/>
                  </a:lnTo>
                  <a:lnTo>
                    <a:pt x="135" y="727"/>
                  </a:lnTo>
                  <a:lnTo>
                    <a:pt x="133" y="734"/>
                  </a:lnTo>
                  <a:lnTo>
                    <a:pt x="131" y="740"/>
                  </a:lnTo>
                  <a:lnTo>
                    <a:pt x="131" y="746"/>
                  </a:lnTo>
                  <a:lnTo>
                    <a:pt x="129" y="749"/>
                  </a:lnTo>
                  <a:lnTo>
                    <a:pt x="127" y="755"/>
                  </a:lnTo>
                  <a:lnTo>
                    <a:pt x="127" y="761"/>
                  </a:lnTo>
                  <a:lnTo>
                    <a:pt x="123" y="768"/>
                  </a:lnTo>
                  <a:lnTo>
                    <a:pt x="120" y="778"/>
                  </a:lnTo>
                  <a:lnTo>
                    <a:pt x="118" y="784"/>
                  </a:lnTo>
                  <a:lnTo>
                    <a:pt x="114" y="789"/>
                  </a:lnTo>
                  <a:lnTo>
                    <a:pt x="112" y="793"/>
                  </a:lnTo>
                  <a:lnTo>
                    <a:pt x="108" y="799"/>
                  </a:lnTo>
                  <a:lnTo>
                    <a:pt x="104" y="804"/>
                  </a:lnTo>
                  <a:lnTo>
                    <a:pt x="101" y="810"/>
                  </a:lnTo>
                  <a:lnTo>
                    <a:pt x="97" y="818"/>
                  </a:lnTo>
                  <a:lnTo>
                    <a:pt x="93" y="823"/>
                  </a:lnTo>
                  <a:lnTo>
                    <a:pt x="87" y="829"/>
                  </a:lnTo>
                  <a:lnTo>
                    <a:pt x="83" y="835"/>
                  </a:lnTo>
                  <a:lnTo>
                    <a:pt x="80" y="842"/>
                  </a:lnTo>
                  <a:lnTo>
                    <a:pt x="74" y="848"/>
                  </a:lnTo>
                  <a:lnTo>
                    <a:pt x="70" y="854"/>
                  </a:lnTo>
                  <a:lnTo>
                    <a:pt x="66" y="860"/>
                  </a:lnTo>
                  <a:lnTo>
                    <a:pt x="57" y="873"/>
                  </a:lnTo>
                  <a:lnTo>
                    <a:pt x="53" y="879"/>
                  </a:lnTo>
                  <a:lnTo>
                    <a:pt x="47" y="882"/>
                  </a:lnTo>
                  <a:lnTo>
                    <a:pt x="40" y="894"/>
                  </a:lnTo>
                  <a:lnTo>
                    <a:pt x="34" y="901"/>
                  </a:lnTo>
                  <a:lnTo>
                    <a:pt x="28" y="909"/>
                  </a:lnTo>
                  <a:lnTo>
                    <a:pt x="25" y="915"/>
                  </a:lnTo>
                  <a:lnTo>
                    <a:pt x="19" y="919"/>
                  </a:lnTo>
                  <a:lnTo>
                    <a:pt x="19" y="799"/>
                  </a:lnTo>
                  <a:lnTo>
                    <a:pt x="26" y="801"/>
                  </a:lnTo>
                  <a:lnTo>
                    <a:pt x="51" y="795"/>
                  </a:lnTo>
                  <a:lnTo>
                    <a:pt x="78" y="780"/>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11274" name="Freeform 18"/>
            <p:cNvSpPr>
              <a:spLocks/>
            </p:cNvSpPr>
            <p:nvPr/>
          </p:nvSpPr>
          <p:spPr bwMode="auto">
            <a:xfrm rot="1411064">
              <a:off x="338" y="480"/>
              <a:ext cx="286" cy="407"/>
            </a:xfrm>
            <a:custGeom>
              <a:avLst/>
              <a:gdLst>
                <a:gd name="T0" fmla="*/ 114 w 572"/>
                <a:gd name="T1" fmla="*/ 36 h 813"/>
                <a:gd name="T2" fmla="*/ 108 w 572"/>
                <a:gd name="T3" fmla="*/ 56 h 813"/>
                <a:gd name="T4" fmla="*/ 110 w 572"/>
                <a:gd name="T5" fmla="*/ 68 h 813"/>
                <a:gd name="T6" fmla="*/ 113 w 572"/>
                <a:gd name="T7" fmla="*/ 79 h 813"/>
                <a:gd name="T8" fmla="*/ 116 w 572"/>
                <a:gd name="T9" fmla="*/ 92 h 813"/>
                <a:gd name="T10" fmla="*/ 116 w 572"/>
                <a:gd name="T11" fmla="*/ 115 h 813"/>
                <a:gd name="T12" fmla="*/ 109 w 572"/>
                <a:gd name="T13" fmla="*/ 126 h 813"/>
                <a:gd name="T14" fmla="*/ 101 w 572"/>
                <a:gd name="T15" fmla="*/ 135 h 813"/>
                <a:gd name="T16" fmla="*/ 99 w 572"/>
                <a:gd name="T17" fmla="*/ 127 h 813"/>
                <a:gd name="T18" fmla="*/ 97 w 572"/>
                <a:gd name="T19" fmla="*/ 115 h 813"/>
                <a:gd name="T20" fmla="*/ 85 w 572"/>
                <a:gd name="T21" fmla="*/ 114 h 813"/>
                <a:gd name="T22" fmla="*/ 83 w 572"/>
                <a:gd name="T23" fmla="*/ 131 h 813"/>
                <a:gd name="T24" fmla="*/ 87 w 572"/>
                <a:gd name="T25" fmla="*/ 147 h 813"/>
                <a:gd name="T26" fmla="*/ 86 w 572"/>
                <a:gd name="T27" fmla="*/ 164 h 813"/>
                <a:gd name="T28" fmla="*/ 72 w 572"/>
                <a:gd name="T29" fmla="*/ 160 h 813"/>
                <a:gd name="T30" fmla="*/ 68 w 572"/>
                <a:gd name="T31" fmla="*/ 143 h 813"/>
                <a:gd name="T32" fmla="*/ 60 w 572"/>
                <a:gd name="T33" fmla="*/ 143 h 813"/>
                <a:gd name="T34" fmla="*/ 61 w 572"/>
                <a:gd name="T35" fmla="*/ 158 h 813"/>
                <a:gd name="T36" fmla="*/ 62 w 572"/>
                <a:gd name="T37" fmla="*/ 167 h 813"/>
                <a:gd name="T38" fmla="*/ 62 w 572"/>
                <a:gd name="T39" fmla="*/ 178 h 813"/>
                <a:gd name="T40" fmla="*/ 61 w 572"/>
                <a:gd name="T41" fmla="*/ 197 h 813"/>
                <a:gd name="T42" fmla="*/ 46 w 572"/>
                <a:gd name="T43" fmla="*/ 193 h 813"/>
                <a:gd name="T44" fmla="*/ 45 w 572"/>
                <a:gd name="T45" fmla="*/ 179 h 813"/>
                <a:gd name="T46" fmla="*/ 46 w 572"/>
                <a:gd name="T47" fmla="*/ 163 h 813"/>
                <a:gd name="T48" fmla="*/ 44 w 572"/>
                <a:gd name="T49" fmla="*/ 160 h 813"/>
                <a:gd name="T50" fmla="*/ 33 w 572"/>
                <a:gd name="T51" fmla="*/ 199 h 813"/>
                <a:gd name="T52" fmla="*/ 20 w 572"/>
                <a:gd name="T53" fmla="*/ 204 h 813"/>
                <a:gd name="T54" fmla="*/ 16 w 572"/>
                <a:gd name="T55" fmla="*/ 190 h 813"/>
                <a:gd name="T56" fmla="*/ 24 w 572"/>
                <a:gd name="T57" fmla="*/ 179 h 813"/>
                <a:gd name="T58" fmla="*/ 2 w 572"/>
                <a:gd name="T59" fmla="*/ 170 h 813"/>
                <a:gd name="T60" fmla="*/ 11 w 572"/>
                <a:gd name="T61" fmla="*/ 164 h 813"/>
                <a:gd name="T62" fmla="*/ 31 w 572"/>
                <a:gd name="T63" fmla="*/ 157 h 813"/>
                <a:gd name="T64" fmla="*/ 4 w 572"/>
                <a:gd name="T65" fmla="*/ 142 h 813"/>
                <a:gd name="T66" fmla="*/ 6 w 572"/>
                <a:gd name="T67" fmla="*/ 132 h 813"/>
                <a:gd name="T68" fmla="*/ 37 w 572"/>
                <a:gd name="T69" fmla="*/ 128 h 813"/>
                <a:gd name="T70" fmla="*/ 40 w 572"/>
                <a:gd name="T71" fmla="*/ 116 h 813"/>
                <a:gd name="T72" fmla="*/ 15 w 572"/>
                <a:gd name="T73" fmla="*/ 117 h 813"/>
                <a:gd name="T74" fmla="*/ 1 w 572"/>
                <a:gd name="T75" fmla="*/ 102 h 813"/>
                <a:gd name="T76" fmla="*/ 11 w 572"/>
                <a:gd name="T77" fmla="*/ 92 h 813"/>
                <a:gd name="T78" fmla="*/ 51 w 572"/>
                <a:gd name="T79" fmla="*/ 94 h 813"/>
                <a:gd name="T80" fmla="*/ 43 w 572"/>
                <a:gd name="T81" fmla="*/ 86 h 813"/>
                <a:gd name="T82" fmla="*/ 27 w 572"/>
                <a:gd name="T83" fmla="*/ 76 h 813"/>
                <a:gd name="T84" fmla="*/ 34 w 572"/>
                <a:gd name="T85" fmla="*/ 65 h 813"/>
                <a:gd name="T86" fmla="*/ 43 w 572"/>
                <a:gd name="T87" fmla="*/ 54 h 813"/>
                <a:gd name="T88" fmla="*/ 55 w 572"/>
                <a:gd name="T89" fmla="*/ 46 h 813"/>
                <a:gd name="T90" fmla="*/ 71 w 572"/>
                <a:gd name="T91" fmla="*/ 42 h 813"/>
                <a:gd name="T92" fmla="*/ 94 w 572"/>
                <a:gd name="T93" fmla="*/ 35 h 813"/>
                <a:gd name="T94" fmla="*/ 38 w 572"/>
                <a:gd name="T95" fmla="*/ 74 h 813"/>
                <a:gd name="T96" fmla="*/ 11 w 572"/>
                <a:gd name="T97" fmla="*/ 138 h 813"/>
                <a:gd name="T98" fmla="*/ 38 w 572"/>
                <a:gd name="T99" fmla="*/ 162 h 813"/>
                <a:gd name="T100" fmla="*/ 73 w 572"/>
                <a:gd name="T101" fmla="*/ 100 h 813"/>
                <a:gd name="T102" fmla="*/ 98 w 572"/>
                <a:gd name="T103" fmla="*/ 50 h 813"/>
                <a:gd name="T104" fmla="*/ 106 w 572"/>
                <a:gd name="T105" fmla="*/ 33 h 813"/>
                <a:gd name="T106" fmla="*/ 112 w 572"/>
                <a:gd name="T107" fmla="*/ 25 h 813"/>
                <a:gd name="T108" fmla="*/ 120 w 572"/>
                <a:gd name="T109" fmla="*/ 18 h 813"/>
                <a:gd name="T110" fmla="*/ 129 w 572"/>
                <a:gd name="T111" fmla="*/ 11 h 813"/>
                <a:gd name="T112" fmla="*/ 141 w 572"/>
                <a:gd name="T113" fmla="*/ 2 h 813"/>
                <a:gd name="T114" fmla="*/ 120 w 572"/>
                <a:gd name="T115" fmla="*/ 30 h 8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2"/>
                <a:gd name="T175" fmla="*/ 0 h 813"/>
                <a:gd name="T176" fmla="*/ 572 w 572"/>
                <a:gd name="T177" fmla="*/ 813 h 8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2" h="813">
                  <a:moveTo>
                    <a:pt x="479" y="118"/>
                  </a:moveTo>
                  <a:lnTo>
                    <a:pt x="477" y="119"/>
                  </a:lnTo>
                  <a:lnTo>
                    <a:pt x="470" y="125"/>
                  </a:lnTo>
                  <a:lnTo>
                    <a:pt x="466" y="131"/>
                  </a:lnTo>
                  <a:lnTo>
                    <a:pt x="460" y="137"/>
                  </a:lnTo>
                  <a:lnTo>
                    <a:pt x="456" y="144"/>
                  </a:lnTo>
                  <a:lnTo>
                    <a:pt x="451" y="152"/>
                  </a:lnTo>
                  <a:lnTo>
                    <a:pt x="441" y="171"/>
                  </a:lnTo>
                  <a:lnTo>
                    <a:pt x="435" y="194"/>
                  </a:lnTo>
                  <a:lnTo>
                    <a:pt x="432" y="207"/>
                  </a:lnTo>
                  <a:lnTo>
                    <a:pt x="432" y="215"/>
                  </a:lnTo>
                  <a:lnTo>
                    <a:pt x="432" y="222"/>
                  </a:lnTo>
                  <a:lnTo>
                    <a:pt x="432" y="230"/>
                  </a:lnTo>
                  <a:lnTo>
                    <a:pt x="432" y="237"/>
                  </a:lnTo>
                  <a:lnTo>
                    <a:pt x="433" y="245"/>
                  </a:lnTo>
                  <a:lnTo>
                    <a:pt x="435" y="254"/>
                  </a:lnTo>
                  <a:lnTo>
                    <a:pt x="437" y="262"/>
                  </a:lnTo>
                  <a:lnTo>
                    <a:pt x="437" y="270"/>
                  </a:lnTo>
                  <a:lnTo>
                    <a:pt x="439" y="279"/>
                  </a:lnTo>
                  <a:lnTo>
                    <a:pt x="441" y="287"/>
                  </a:lnTo>
                  <a:lnTo>
                    <a:pt x="445" y="294"/>
                  </a:lnTo>
                  <a:lnTo>
                    <a:pt x="445" y="302"/>
                  </a:lnTo>
                  <a:lnTo>
                    <a:pt x="449" y="310"/>
                  </a:lnTo>
                  <a:lnTo>
                    <a:pt x="451" y="315"/>
                  </a:lnTo>
                  <a:lnTo>
                    <a:pt x="452" y="323"/>
                  </a:lnTo>
                  <a:lnTo>
                    <a:pt x="454" y="330"/>
                  </a:lnTo>
                  <a:lnTo>
                    <a:pt x="458" y="344"/>
                  </a:lnTo>
                  <a:lnTo>
                    <a:pt x="460" y="349"/>
                  </a:lnTo>
                  <a:lnTo>
                    <a:pt x="462" y="357"/>
                  </a:lnTo>
                  <a:lnTo>
                    <a:pt x="464" y="368"/>
                  </a:lnTo>
                  <a:lnTo>
                    <a:pt x="468" y="380"/>
                  </a:lnTo>
                  <a:lnTo>
                    <a:pt x="470" y="393"/>
                  </a:lnTo>
                  <a:lnTo>
                    <a:pt x="472" y="405"/>
                  </a:lnTo>
                  <a:lnTo>
                    <a:pt x="472" y="416"/>
                  </a:lnTo>
                  <a:lnTo>
                    <a:pt x="470" y="437"/>
                  </a:lnTo>
                  <a:lnTo>
                    <a:pt x="462" y="458"/>
                  </a:lnTo>
                  <a:lnTo>
                    <a:pt x="456" y="469"/>
                  </a:lnTo>
                  <a:lnTo>
                    <a:pt x="452" y="479"/>
                  </a:lnTo>
                  <a:lnTo>
                    <a:pt x="449" y="483"/>
                  </a:lnTo>
                  <a:lnTo>
                    <a:pt x="447" y="486"/>
                  </a:lnTo>
                  <a:lnTo>
                    <a:pt x="441" y="496"/>
                  </a:lnTo>
                  <a:lnTo>
                    <a:pt x="435" y="503"/>
                  </a:lnTo>
                  <a:lnTo>
                    <a:pt x="430" y="509"/>
                  </a:lnTo>
                  <a:lnTo>
                    <a:pt x="424" y="517"/>
                  </a:lnTo>
                  <a:lnTo>
                    <a:pt x="418" y="521"/>
                  </a:lnTo>
                  <a:lnTo>
                    <a:pt x="413" y="526"/>
                  </a:lnTo>
                  <a:lnTo>
                    <a:pt x="409" y="530"/>
                  </a:lnTo>
                  <a:lnTo>
                    <a:pt x="401" y="538"/>
                  </a:lnTo>
                  <a:lnTo>
                    <a:pt x="394" y="541"/>
                  </a:lnTo>
                  <a:lnTo>
                    <a:pt x="394" y="538"/>
                  </a:lnTo>
                  <a:lnTo>
                    <a:pt x="394" y="528"/>
                  </a:lnTo>
                  <a:lnTo>
                    <a:pt x="394" y="522"/>
                  </a:lnTo>
                  <a:lnTo>
                    <a:pt x="394" y="515"/>
                  </a:lnTo>
                  <a:lnTo>
                    <a:pt x="395" y="507"/>
                  </a:lnTo>
                  <a:lnTo>
                    <a:pt x="394" y="500"/>
                  </a:lnTo>
                  <a:lnTo>
                    <a:pt x="394" y="490"/>
                  </a:lnTo>
                  <a:lnTo>
                    <a:pt x="392" y="481"/>
                  </a:lnTo>
                  <a:lnTo>
                    <a:pt x="392" y="473"/>
                  </a:lnTo>
                  <a:lnTo>
                    <a:pt x="390" y="465"/>
                  </a:lnTo>
                  <a:lnTo>
                    <a:pt x="388" y="458"/>
                  </a:lnTo>
                  <a:lnTo>
                    <a:pt x="384" y="450"/>
                  </a:lnTo>
                  <a:lnTo>
                    <a:pt x="375" y="441"/>
                  </a:lnTo>
                  <a:lnTo>
                    <a:pt x="365" y="437"/>
                  </a:lnTo>
                  <a:lnTo>
                    <a:pt x="356" y="439"/>
                  </a:lnTo>
                  <a:lnTo>
                    <a:pt x="346" y="445"/>
                  </a:lnTo>
                  <a:lnTo>
                    <a:pt x="338" y="454"/>
                  </a:lnTo>
                  <a:lnTo>
                    <a:pt x="333" y="467"/>
                  </a:lnTo>
                  <a:lnTo>
                    <a:pt x="327" y="481"/>
                  </a:lnTo>
                  <a:lnTo>
                    <a:pt x="327" y="496"/>
                  </a:lnTo>
                  <a:lnTo>
                    <a:pt x="327" y="503"/>
                  </a:lnTo>
                  <a:lnTo>
                    <a:pt x="329" y="511"/>
                  </a:lnTo>
                  <a:lnTo>
                    <a:pt x="331" y="521"/>
                  </a:lnTo>
                  <a:lnTo>
                    <a:pt x="333" y="528"/>
                  </a:lnTo>
                  <a:lnTo>
                    <a:pt x="337" y="540"/>
                  </a:lnTo>
                  <a:lnTo>
                    <a:pt x="340" y="551"/>
                  </a:lnTo>
                  <a:lnTo>
                    <a:pt x="342" y="562"/>
                  </a:lnTo>
                  <a:lnTo>
                    <a:pt x="346" y="576"/>
                  </a:lnTo>
                  <a:lnTo>
                    <a:pt x="348" y="587"/>
                  </a:lnTo>
                  <a:lnTo>
                    <a:pt x="352" y="598"/>
                  </a:lnTo>
                  <a:lnTo>
                    <a:pt x="352" y="612"/>
                  </a:lnTo>
                  <a:lnTo>
                    <a:pt x="352" y="623"/>
                  </a:lnTo>
                  <a:lnTo>
                    <a:pt x="348" y="642"/>
                  </a:lnTo>
                  <a:lnTo>
                    <a:pt x="344" y="650"/>
                  </a:lnTo>
                  <a:lnTo>
                    <a:pt x="342" y="654"/>
                  </a:lnTo>
                  <a:lnTo>
                    <a:pt x="338" y="657"/>
                  </a:lnTo>
                  <a:lnTo>
                    <a:pt x="331" y="661"/>
                  </a:lnTo>
                  <a:lnTo>
                    <a:pt x="321" y="665"/>
                  </a:lnTo>
                  <a:lnTo>
                    <a:pt x="302" y="663"/>
                  </a:lnTo>
                  <a:lnTo>
                    <a:pt x="291" y="650"/>
                  </a:lnTo>
                  <a:lnTo>
                    <a:pt x="285" y="640"/>
                  </a:lnTo>
                  <a:lnTo>
                    <a:pt x="281" y="629"/>
                  </a:lnTo>
                  <a:lnTo>
                    <a:pt x="279" y="617"/>
                  </a:lnTo>
                  <a:lnTo>
                    <a:pt x="278" y="606"/>
                  </a:lnTo>
                  <a:lnTo>
                    <a:pt x="276" y="595"/>
                  </a:lnTo>
                  <a:lnTo>
                    <a:pt x="272" y="581"/>
                  </a:lnTo>
                  <a:lnTo>
                    <a:pt x="270" y="572"/>
                  </a:lnTo>
                  <a:lnTo>
                    <a:pt x="268" y="562"/>
                  </a:lnTo>
                  <a:lnTo>
                    <a:pt x="260" y="547"/>
                  </a:lnTo>
                  <a:lnTo>
                    <a:pt x="251" y="543"/>
                  </a:lnTo>
                  <a:lnTo>
                    <a:pt x="245" y="547"/>
                  </a:lnTo>
                  <a:lnTo>
                    <a:pt x="241" y="557"/>
                  </a:lnTo>
                  <a:lnTo>
                    <a:pt x="240" y="570"/>
                  </a:lnTo>
                  <a:lnTo>
                    <a:pt x="240" y="579"/>
                  </a:lnTo>
                  <a:lnTo>
                    <a:pt x="240" y="589"/>
                  </a:lnTo>
                  <a:lnTo>
                    <a:pt x="240" y="598"/>
                  </a:lnTo>
                  <a:lnTo>
                    <a:pt x="241" y="608"/>
                  </a:lnTo>
                  <a:lnTo>
                    <a:pt x="241" y="619"/>
                  </a:lnTo>
                  <a:lnTo>
                    <a:pt x="241" y="631"/>
                  </a:lnTo>
                  <a:lnTo>
                    <a:pt x="243" y="636"/>
                  </a:lnTo>
                  <a:lnTo>
                    <a:pt x="243" y="644"/>
                  </a:lnTo>
                  <a:lnTo>
                    <a:pt x="243" y="650"/>
                  </a:lnTo>
                  <a:lnTo>
                    <a:pt x="243" y="655"/>
                  </a:lnTo>
                  <a:lnTo>
                    <a:pt x="245" y="661"/>
                  </a:lnTo>
                  <a:lnTo>
                    <a:pt x="245" y="667"/>
                  </a:lnTo>
                  <a:lnTo>
                    <a:pt x="245" y="675"/>
                  </a:lnTo>
                  <a:lnTo>
                    <a:pt x="245" y="680"/>
                  </a:lnTo>
                  <a:lnTo>
                    <a:pt x="247" y="692"/>
                  </a:lnTo>
                  <a:lnTo>
                    <a:pt x="247" y="699"/>
                  </a:lnTo>
                  <a:lnTo>
                    <a:pt x="247" y="705"/>
                  </a:lnTo>
                  <a:lnTo>
                    <a:pt x="247" y="711"/>
                  </a:lnTo>
                  <a:lnTo>
                    <a:pt x="247" y="716"/>
                  </a:lnTo>
                  <a:lnTo>
                    <a:pt x="247" y="728"/>
                  </a:lnTo>
                  <a:lnTo>
                    <a:pt x="247" y="739"/>
                  </a:lnTo>
                  <a:lnTo>
                    <a:pt x="247" y="751"/>
                  </a:lnTo>
                  <a:lnTo>
                    <a:pt x="245" y="770"/>
                  </a:lnTo>
                  <a:lnTo>
                    <a:pt x="241" y="785"/>
                  </a:lnTo>
                  <a:lnTo>
                    <a:pt x="236" y="798"/>
                  </a:lnTo>
                  <a:lnTo>
                    <a:pt x="228" y="806"/>
                  </a:lnTo>
                  <a:lnTo>
                    <a:pt x="217" y="806"/>
                  </a:lnTo>
                  <a:lnTo>
                    <a:pt x="198" y="798"/>
                  </a:lnTo>
                  <a:lnTo>
                    <a:pt x="184" y="781"/>
                  </a:lnTo>
                  <a:lnTo>
                    <a:pt x="183" y="770"/>
                  </a:lnTo>
                  <a:lnTo>
                    <a:pt x="179" y="756"/>
                  </a:lnTo>
                  <a:lnTo>
                    <a:pt x="179" y="743"/>
                  </a:lnTo>
                  <a:lnTo>
                    <a:pt x="179" y="735"/>
                  </a:lnTo>
                  <a:lnTo>
                    <a:pt x="179" y="728"/>
                  </a:lnTo>
                  <a:lnTo>
                    <a:pt x="179" y="720"/>
                  </a:lnTo>
                  <a:lnTo>
                    <a:pt x="179" y="713"/>
                  </a:lnTo>
                  <a:lnTo>
                    <a:pt x="179" y="705"/>
                  </a:lnTo>
                  <a:lnTo>
                    <a:pt x="181" y="697"/>
                  </a:lnTo>
                  <a:lnTo>
                    <a:pt x="183" y="669"/>
                  </a:lnTo>
                  <a:lnTo>
                    <a:pt x="183" y="663"/>
                  </a:lnTo>
                  <a:lnTo>
                    <a:pt x="183" y="657"/>
                  </a:lnTo>
                  <a:lnTo>
                    <a:pt x="184" y="652"/>
                  </a:lnTo>
                  <a:lnTo>
                    <a:pt x="184" y="646"/>
                  </a:lnTo>
                  <a:lnTo>
                    <a:pt x="183" y="635"/>
                  </a:lnTo>
                  <a:lnTo>
                    <a:pt x="183" y="627"/>
                  </a:lnTo>
                  <a:lnTo>
                    <a:pt x="179" y="625"/>
                  </a:lnTo>
                  <a:lnTo>
                    <a:pt x="177" y="629"/>
                  </a:lnTo>
                  <a:lnTo>
                    <a:pt x="175" y="638"/>
                  </a:lnTo>
                  <a:lnTo>
                    <a:pt x="169" y="665"/>
                  </a:lnTo>
                  <a:lnTo>
                    <a:pt x="164" y="699"/>
                  </a:lnTo>
                  <a:lnTo>
                    <a:pt x="154" y="735"/>
                  </a:lnTo>
                  <a:lnTo>
                    <a:pt x="144" y="770"/>
                  </a:lnTo>
                  <a:lnTo>
                    <a:pt x="137" y="783"/>
                  </a:lnTo>
                  <a:lnTo>
                    <a:pt x="129" y="796"/>
                  </a:lnTo>
                  <a:lnTo>
                    <a:pt x="125" y="800"/>
                  </a:lnTo>
                  <a:lnTo>
                    <a:pt x="120" y="804"/>
                  </a:lnTo>
                  <a:lnTo>
                    <a:pt x="110" y="809"/>
                  </a:lnTo>
                  <a:lnTo>
                    <a:pt x="101" y="811"/>
                  </a:lnTo>
                  <a:lnTo>
                    <a:pt x="93" y="813"/>
                  </a:lnTo>
                  <a:lnTo>
                    <a:pt x="78" y="813"/>
                  </a:lnTo>
                  <a:lnTo>
                    <a:pt x="59" y="804"/>
                  </a:lnTo>
                  <a:lnTo>
                    <a:pt x="53" y="796"/>
                  </a:lnTo>
                  <a:lnTo>
                    <a:pt x="53" y="785"/>
                  </a:lnTo>
                  <a:lnTo>
                    <a:pt x="55" y="775"/>
                  </a:lnTo>
                  <a:lnTo>
                    <a:pt x="59" y="764"/>
                  </a:lnTo>
                  <a:lnTo>
                    <a:pt x="63" y="758"/>
                  </a:lnTo>
                  <a:lnTo>
                    <a:pt x="67" y="754"/>
                  </a:lnTo>
                  <a:lnTo>
                    <a:pt x="74" y="743"/>
                  </a:lnTo>
                  <a:lnTo>
                    <a:pt x="78" y="739"/>
                  </a:lnTo>
                  <a:lnTo>
                    <a:pt x="82" y="733"/>
                  </a:lnTo>
                  <a:lnTo>
                    <a:pt x="87" y="726"/>
                  </a:lnTo>
                  <a:lnTo>
                    <a:pt x="93" y="713"/>
                  </a:lnTo>
                  <a:lnTo>
                    <a:pt x="91" y="709"/>
                  </a:lnTo>
                  <a:lnTo>
                    <a:pt x="86" y="707"/>
                  </a:lnTo>
                  <a:lnTo>
                    <a:pt x="61" y="703"/>
                  </a:lnTo>
                  <a:lnTo>
                    <a:pt x="29" y="695"/>
                  </a:lnTo>
                  <a:lnTo>
                    <a:pt x="10" y="684"/>
                  </a:lnTo>
                  <a:lnTo>
                    <a:pt x="8" y="680"/>
                  </a:lnTo>
                  <a:lnTo>
                    <a:pt x="10" y="676"/>
                  </a:lnTo>
                  <a:lnTo>
                    <a:pt x="11" y="671"/>
                  </a:lnTo>
                  <a:lnTo>
                    <a:pt x="17" y="665"/>
                  </a:lnTo>
                  <a:lnTo>
                    <a:pt x="25" y="661"/>
                  </a:lnTo>
                  <a:lnTo>
                    <a:pt x="34" y="657"/>
                  </a:lnTo>
                  <a:lnTo>
                    <a:pt x="42" y="654"/>
                  </a:lnTo>
                  <a:lnTo>
                    <a:pt x="51" y="652"/>
                  </a:lnTo>
                  <a:lnTo>
                    <a:pt x="68" y="646"/>
                  </a:lnTo>
                  <a:lnTo>
                    <a:pt x="86" y="642"/>
                  </a:lnTo>
                  <a:lnTo>
                    <a:pt x="103" y="638"/>
                  </a:lnTo>
                  <a:lnTo>
                    <a:pt x="114" y="633"/>
                  </a:lnTo>
                  <a:lnTo>
                    <a:pt x="122" y="625"/>
                  </a:lnTo>
                  <a:lnTo>
                    <a:pt x="124" y="614"/>
                  </a:lnTo>
                  <a:lnTo>
                    <a:pt x="122" y="610"/>
                  </a:lnTo>
                  <a:lnTo>
                    <a:pt x="118" y="604"/>
                  </a:lnTo>
                  <a:lnTo>
                    <a:pt x="101" y="595"/>
                  </a:lnTo>
                  <a:lnTo>
                    <a:pt x="55" y="581"/>
                  </a:lnTo>
                  <a:lnTo>
                    <a:pt x="13" y="566"/>
                  </a:lnTo>
                  <a:lnTo>
                    <a:pt x="4" y="555"/>
                  </a:lnTo>
                  <a:lnTo>
                    <a:pt x="2" y="549"/>
                  </a:lnTo>
                  <a:lnTo>
                    <a:pt x="4" y="543"/>
                  </a:lnTo>
                  <a:lnTo>
                    <a:pt x="10" y="538"/>
                  </a:lnTo>
                  <a:lnTo>
                    <a:pt x="15" y="532"/>
                  </a:lnTo>
                  <a:lnTo>
                    <a:pt x="23" y="528"/>
                  </a:lnTo>
                  <a:lnTo>
                    <a:pt x="30" y="526"/>
                  </a:lnTo>
                  <a:lnTo>
                    <a:pt x="49" y="522"/>
                  </a:lnTo>
                  <a:lnTo>
                    <a:pt x="70" y="522"/>
                  </a:lnTo>
                  <a:lnTo>
                    <a:pt x="93" y="521"/>
                  </a:lnTo>
                  <a:lnTo>
                    <a:pt x="114" y="521"/>
                  </a:lnTo>
                  <a:lnTo>
                    <a:pt x="146" y="509"/>
                  </a:lnTo>
                  <a:lnTo>
                    <a:pt x="158" y="500"/>
                  </a:lnTo>
                  <a:lnTo>
                    <a:pt x="164" y="490"/>
                  </a:lnTo>
                  <a:lnTo>
                    <a:pt x="167" y="481"/>
                  </a:lnTo>
                  <a:lnTo>
                    <a:pt x="167" y="477"/>
                  </a:lnTo>
                  <a:lnTo>
                    <a:pt x="165" y="471"/>
                  </a:lnTo>
                  <a:lnTo>
                    <a:pt x="160" y="464"/>
                  </a:lnTo>
                  <a:lnTo>
                    <a:pt x="152" y="458"/>
                  </a:lnTo>
                  <a:lnTo>
                    <a:pt x="124" y="450"/>
                  </a:lnTo>
                  <a:lnTo>
                    <a:pt x="93" y="454"/>
                  </a:lnTo>
                  <a:lnTo>
                    <a:pt x="80" y="458"/>
                  </a:lnTo>
                  <a:lnTo>
                    <a:pt x="68" y="462"/>
                  </a:lnTo>
                  <a:lnTo>
                    <a:pt x="57" y="465"/>
                  </a:lnTo>
                  <a:lnTo>
                    <a:pt x="44" y="465"/>
                  </a:lnTo>
                  <a:lnTo>
                    <a:pt x="17" y="462"/>
                  </a:lnTo>
                  <a:lnTo>
                    <a:pt x="4" y="452"/>
                  </a:lnTo>
                  <a:lnTo>
                    <a:pt x="0" y="439"/>
                  </a:lnTo>
                  <a:lnTo>
                    <a:pt x="0" y="424"/>
                  </a:lnTo>
                  <a:lnTo>
                    <a:pt x="4" y="405"/>
                  </a:lnTo>
                  <a:lnTo>
                    <a:pt x="8" y="397"/>
                  </a:lnTo>
                  <a:lnTo>
                    <a:pt x="13" y="387"/>
                  </a:lnTo>
                  <a:lnTo>
                    <a:pt x="19" y="382"/>
                  </a:lnTo>
                  <a:lnTo>
                    <a:pt x="27" y="374"/>
                  </a:lnTo>
                  <a:lnTo>
                    <a:pt x="32" y="368"/>
                  </a:lnTo>
                  <a:lnTo>
                    <a:pt x="42" y="365"/>
                  </a:lnTo>
                  <a:lnTo>
                    <a:pt x="51" y="361"/>
                  </a:lnTo>
                  <a:lnTo>
                    <a:pt x="61" y="361"/>
                  </a:lnTo>
                  <a:lnTo>
                    <a:pt x="82" y="361"/>
                  </a:lnTo>
                  <a:lnTo>
                    <a:pt x="106" y="365"/>
                  </a:lnTo>
                  <a:lnTo>
                    <a:pt x="158" y="374"/>
                  </a:lnTo>
                  <a:lnTo>
                    <a:pt x="202" y="376"/>
                  </a:lnTo>
                  <a:lnTo>
                    <a:pt x="215" y="372"/>
                  </a:lnTo>
                  <a:lnTo>
                    <a:pt x="222" y="363"/>
                  </a:lnTo>
                  <a:lnTo>
                    <a:pt x="222" y="357"/>
                  </a:lnTo>
                  <a:lnTo>
                    <a:pt x="221" y="353"/>
                  </a:lnTo>
                  <a:lnTo>
                    <a:pt x="209" y="348"/>
                  </a:lnTo>
                  <a:lnTo>
                    <a:pt x="169" y="344"/>
                  </a:lnTo>
                  <a:lnTo>
                    <a:pt x="146" y="342"/>
                  </a:lnTo>
                  <a:lnTo>
                    <a:pt x="127" y="338"/>
                  </a:lnTo>
                  <a:lnTo>
                    <a:pt x="112" y="330"/>
                  </a:lnTo>
                  <a:lnTo>
                    <a:pt x="105" y="319"/>
                  </a:lnTo>
                  <a:lnTo>
                    <a:pt x="105" y="311"/>
                  </a:lnTo>
                  <a:lnTo>
                    <a:pt x="108" y="302"/>
                  </a:lnTo>
                  <a:lnTo>
                    <a:pt x="114" y="289"/>
                  </a:lnTo>
                  <a:lnTo>
                    <a:pt x="116" y="285"/>
                  </a:lnTo>
                  <a:lnTo>
                    <a:pt x="120" y="277"/>
                  </a:lnTo>
                  <a:lnTo>
                    <a:pt x="125" y="272"/>
                  </a:lnTo>
                  <a:lnTo>
                    <a:pt x="129" y="264"/>
                  </a:lnTo>
                  <a:lnTo>
                    <a:pt x="135" y="258"/>
                  </a:lnTo>
                  <a:lnTo>
                    <a:pt x="141" y="251"/>
                  </a:lnTo>
                  <a:lnTo>
                    <a:pt x="144" y="243"/>
                  </a:lnTo>
                  <a:lnTo>
                    <a:pt x="152" y="237"/>
                  </a:lnTo>
                  <a:lnTo>
                    <a:pt x="158" y="230"/>
                  </a:lnTo>
                  <a:lnTo>
                    <a:pt x="165" y="224"/>
                  </a:lnTo>
                  <a:lnTo>
                    <a:pt x="171" y="216"/>
                  </a:lnTo>
                  <a:lnTo>
                    <a:pt x="179" y="211"/>
                  </a:lnTo>
                  <a:lnTo>
                    <a:pt x="186" y="205"/>
                  </a:lnTo>
                  <a:lnTo>
                    <a:pt x="194" y="199"/>
                  </a:lnTo>
                  <a:lnTo>
                    <a:pt x="202" y="194"/>
                  </a:lnTo>
                  <a:lnTo>
                    <a:pt x="209" y="188"/>
                  </a:lnTo>
                  <a:lnTo>
                    <a:pt x="217" y="184"/>
                  </a:lnTo>
                  <a:lnTo>
                    <a:pt x="224" y="178"/>
                  </a:lnTo>
                  <a:lnTo>
                    <a:pt x="232" y="175"/>
                  </a:lnTo>
                  <a:lnTo>
                    <a:pt x="240" y="173"/>
                  </a:lnTo>
                  <a:lnTo>
                    <a:pt x="255" y="167"/>
                  </a:lnTo>
                  <a:lnTo>
                    <a:pt x="268" y="165"/>
                  </a:lnTo>
                  <a:lnTo>
                    <a:pt x="281" y="165"/>
                  </a:lnTo>
                  <a:lnTo>
                    <a:pt x="308" y="167"/>
                  </a:lnTo>
                  <a:lnTo>
                    <a:pt x="331" y="163"/>
                  </a:lnTo>
                  <a:lnTo>
                    <a:pt x="352" y="156"/>
                  </a:lnTo>
                  <a:lnTo>
                    <a:pt x="359" y="152"/>
                  </a:lnTo>
                  <a:lnTo>
                    <a:pt x="369" y="146"/>
                  </a:lnTo>
                  <a:lnTo>
                    <a:pt x="376" y="140"/>
                  </a:lnTo>
                  <a:lnTo>
                    <a:pt x="382" y="135"/>
                  </a:lnTo>
                  <a:lnTo>
                    <a:pt x="394" y="127"/>
                  </a:lnTo>
                  <a:lnTo>
                    <a:pt x="399" y="119"/>
                  </a:lnTo>
                  <a:lnTo>
                    <a:pt x="401" y="118"/>
                  </a:lnTo>
                  <a:lnTo>
                    <a:pt x="337" y="237"/>
                  </a:lnTo>
                  <a:lnTo>
                    <a:pt x="152" y="296"/>
                  </a:lnTo>
                  <a:lnTo>
                    <a:pt x="318" y="275"/>
                  </a:lnTo>
                  <a:lnTo>
                    <a:pt x="238" y="416"/>
                  </a:lnTo>
                  <a:lnTo>
                    <a:pt x="53" y="406"/>
                  </a:lnTo>
                  <a:lnTo>
                    <a:pt x="224" y="446"/>
                  </a:lnTo>
                  <a:lnTo>
                    <a:pt x="175" y="541"/>
                  </a:lnTo>
                  <a:lnTo>
                    <a:pt x="42" y="549"/>
                  </a:lnTo>
                  <a:lnTo>
                    <a:pt x="162" y="568"/>
                  </a:lnTo>
                  <a:lnTo>
                    <a:pt x="127" y="648"/>
                  </a:lnTo>
                  <a:lnTo>
                    <a:pt x="53" y="676"/>
                  </a:lnTo>
                  <a:lnTo>
                    <a:pt x="127" y="673"/>
                  </a:lnTo>
                  <a:lnTo>
                    <a:pt x="97" y="787"/>
                  </a:lnTo>
                  <a:lnTo>
                    <a:pt x="150" y="646"/>
                  </a:lnTo>
                  <a:lnTo>
                    <a:pt x="200" y="543"/>
                  </a:lnTo>
                  <a:lnTo>
                    <a:pt x="209" y="764"/>
                  </a:lnTo>
                  <a:lnTo>
                    <a:pt x="222" y="507"/>
                  </a:lnTo>
                  <a:lnTo>
                    <a:pt x="266" y="431"/>
                  </a:lnTo>
                  <a:lnTo>
                    <a:pt x="314" y="627"/>
                  </a:lnTo>
                  <a:lnTo>
                    <a:pt x="289" y="399"/>
                  </a:lnTo>
                  <a:lnTo>
                    <a:pt x="350" y="285"/>
                  </a:lnTo>
                  <a:lnTo>
                    <a:pt x="424" y="437"/>
                  </a:lnTo>
                  <a:lnTo>
                    <a:pt x="367" y="251"/>
                  </a:lnTo>
                  <a:lnTo>
                    <a:pt x="375" y="235"/>
                  </a:lnTo>
                  <a:lnTo>
                    <a:pt x="380" y="218"/>
                  </a:lnTo>
                  <a:lnTo>
                    <a:pt x="390" y="197"/>
                  </a:lnTo>
                  <a:lnTo>
                    <a:pt x="399" y="175"/>
                  </a:lnTo>
                  <a:lnTo>
                    <a:pt x="411" y="152"/>
                  </a:lnTo>
                  <a:lnTo>
                    <a:pt x="414" y="146"/>
                  </a:lnTo>
                  <a:lnTo>
                    <a:pt x="416" y="142"/>
                  </a:lnTo>
                  <a:lnTo>
                    <a:pt x="418" y="137"/>
                  </a:lnTo>
                  <a:lnTo>
                    <a:pt x="422" y="131"/>
                  </a:lnTo>
                  <a:lnTo>
                    <a:pt x="424" y="127"/>
                  </a:lnTo>
                  <a:lnTo>
                    <a:pt x="428" y="123"/>
                  </a:lnTo>
                  <a:lnTo>
                    <a:pt x="432" y="116"/>
                  </a:lnTo>
                  <a:lnTo>
                    <a:pt x="439" y="108"/>
                  </a:lnTo>
                  <a:lnTo>
                    <a:pt x="443" y="104"/>
                  </a:lnTo>
                  <a:lnTo>
                    <a:pt x="447" y="99"/>
                  </a:lnTo>
                  <a:lnTo>
                    <a:pt x="451" y="95"/>
                  </a:lnTo>
                  <a:lnTo>
                    <a:pt x="456" y="91"/>
                  </a:lnTo>
                  <a:lnTo>
                    <a:pt x="460" y="85"/>
                  </a:lnTo>
                  <a:lnTo>
                    <a:pt x="466" y="81"/>
                  </a:lnTo>
                  <a:lnTo>
                    <a:pt x="472" y="76"/>
                  </a:lnTo>
                  <a:lnTo>
                    <a:pt x="477" y="72"/>
                  </a:lnTo>
                  <a:lnTo>
                    <a:pt x="483" y="66"/>
                  </a:lnTo>
                  <a:lnTo>
                    <a:pt x="489" y="62"/>
                  </a:lnTo>
                  <a:lnTo>
                    <a:pt x="494" y="57"/>
                  </a:lnTo>
                  <a:lnTo>
                    <a:pt x="502" y="53"/>
                  </a:lnTo>
                  <a:lnTo>
                    <a:pt x="508" y="47"/>
                  </a:lnTo>
                  <a:lnTo>
                    <a:pt x="513" y="43"/>
                  </a:lnTo>
                  <a:lnTo>
                    <a:pt x="525" y="34"/>
                  </a:lnTo>
                  <a:lnTo>
                    <a:pt x="530" y="30"/>
                  </a:lnTo>
                  <a:lnTo>
                    <a:pt x="536" y="26"/>
                  </a:lnTo>
                  <a:lnTo>
                    <a:pt x="546" y="19"/>
                  </a:lnTo>
                  <a:lnTo>
                    <a:pt x="555" y="13"/>
                  </a:lnTo>
                  <a:lnTo>
                    <a:pt x="563" y="7"/>
                  </a:lnTo>
                  <a:lnTo>
                    <a:pt x="568" y="4"/>
                  </a:lnTo>
                  <a:lnTo>
                    <a:pt x="572" y="0"/>
                  </a:lnTo>
                  <a:lnTo>
                    <a:pt x="542" y="114"/>
                  </a:lnTo>
                  <a:lnTo>
                    <a:pt x="534" y="110"/>
                  </a:lnTo>
                  <a:lnTo>
                    <a:pt x="510" y="110"/>
                  </a:lnTo>
                  <a:lnTo>
                    <a:pt x="479" y="118"/>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11275" name="Freeform 19"/>
            <p:cNvSpPr>
              <a:spLocks/>
            </p:cNvSpPr>
            <p:nvPr/>
          </p:nvSpPr>
          <p:spPr bwMode="auto">
            <a:xfrm>
              <a:off x="240" y="480"/>
              <a:ext cx="432" cy="2064"/>
            </a:xfrm>
            <a:custGeom>
              <a:avLst/>
              <a:gdLst>
                <a:gd name="T0" fmla="*/ 168 w 884"/>
                <a:gd name="T1" fmla="*/ 445 h 1781"/>
                <a:gd name="T2" fmla="*/ 167 w 884"/>
                <a:gd name="T3" fmla="*/ 656 h 1781"/>
                <a:gd name="T4" fmla="*/ 176 w 884"/>
                <a:gd name="T5" fmla="*/ 774 h 1781"/>
                <a:gd name="T6" fmla="*/ 187 w 884"/>
                <a:gd name="T7" fmla="*/ 881 h 1781"/>
                <a:gd name="T8" fmla="*/ 200 w 884"/>
                <a:gd name="T9" fmla="*/ 1000 h 1781"/>
                <a:gd name="T10" fmla="*/ 211 w 884"/>
                <a:gd name="T11" fmla="*/ 1227 h 1781"/>
                <a:gd name="T12" fmla="*/ 204 w 884"/>
                <a:gd name="T13" fmla="*/ 1358 h 1781"/>
                <a:gd name="T14" fmla="*/ 194 w 884"/>
                <a:gd name="T15" fmla="*/ 1468 h 1781"/>
                <a:gd name="T16" fmla="*/ 187 w 884"/>
                <a:gd name="T17" fmla="*/ 1396 h 1781"/>
                <a:gd name="T18" fmla="*/ 177 w 884"/>
                <a:gd name="T19" fmla="*/ 1278 h 1781"/>
                <a:gd name="T20" fmla="*/ 155 w 884"/>
                <a:gd name="T21" fmla="*/ 1304 h 1781"/>
                <a:gd name="T22" fmla="*/ 160 w 884"/>
                <a:gd name="T23" fmla="*/ 1476 h 1781"/>
                <a:gd name="T24" fmla="*/ 176 w 884"/>
                <a:gd name="T25" fmla="*/ 1632 h 1781"/>
                <a:gd name="T26" fmla="*/ 182 w 884"/>
                <a:gd name="T27" fmla="*/ 1802 h 1781"/>
                <a:gd name="T28" fmla="*/ 155 w 884"/>
                <a:gd name="T29" fmla="*/ 1810 h 1781"/>
                <a:gd name="T30" fmla="*/ 140 w 884"/>
                <a:gd name="T31" fmla="*/ 1649 h 1781"/>
                <a:gd name="T32" fmla="*/ 126 w 884"/>
                <a:gd name="T33" fmla="*/ 1666 h 1781"/>
                <a:gd name="T34" fmla="*/ 135 w 884"/>
                <a:gd name="T35" fmla="*/ 1817 h 1781"/>
                <a:gd name="T36" fmla="*/ 141 w 884"/>
                <a:gd name="T37" fmla="*/ 1908 h 1781"/>
                <a:gd name="T38" fmla="*/ 147 w 884"/>
                <a:gd name="T39" fmla="*/ 2012 h 1781"/>
                <a:gd name="T40" fmla="*/ 154 w 884"/>
                <a:gd name="T41" fmla="*/ 2203 h 1781"/>
                <a:gd name="T42" fmla="*/ 125 w 884"/>
                <a:gd name="T43" fmla="*/ 2205 h 1781"/>
                <a:gd name="T44" fmla="*/ 117 w 884"/>
                <a:gd name="T45" fmla="*/ 2065 h 1781"/>
                <a:gd name="T46" fmla="*/ 111 w 884"/>
                <a:gd name="T47" fmla="*/ 1908 h 1781"/>
                <a:gd name="T48" fmla="*/ 106 w 884"/>
                <a:gd name="T49" fmla="*/ 1884 h 1781"/>
                <a:gd name="T50" fmla="*/ 106 w 884"/>
                <a:gd name="T51" fmla="*/ 2307 h 1781"/>
                <a:gd name="T52" fmla="*/ 85 w 884"/>
                <a:gd name="T53" fmla="*/ 2392 h 1781"/>
                <a:gd name="T54" fmla="*/ 71 w 884"/>
                <a:gd name="T55" fmla="*/ 2264 h 1781"/>
                <a:gd name="T56" fmla="*/ 79 w 884"/>
                <a:gd name="T57" fmla="*/ 2127 h 1781"/>
                <a:gd name="T58" fmla="*/ 37 w 884"/>
                <a:gd name="T59" fmla="*/ 2106 h 1781"/>
                <a:gd name="T60" fmla="*/ 48 w 884"/>
                <a:gd name="T61" fmla="*/ 2018 h 1781"/>
                <a:gd name="T62" fmla="*/ 80 w 884"/>
                <a:gd name="T63" fmla="*/ 1887 h 1781"/>
                <a:gd name="T64" fmla="*/ 25 w 884"/>
                <a:gd name="T65" fmla="*/ 1817 h 1781"/>
                <a:gd name="T66" fmla="*/ 23 w 884"/>
                <a:gd name="T67" fmla="*/ 1717 h 1781"/>
                <a:gd name="T68" fmla="*/ 77 w 884"/>
                <a:gd name="T69" fmla="*/ 1581 h 1781"/>
                <a:gd name="T70" fmla="*/ 77 w 884"/>
                <a:gd name="T71" fmla="*/ 1457 h 1781"/>
                <a:gd name="T72" fmla="*/ 31 w 884"/>
                <a:gd name="T73" fmla="*/ 1533 h 1781"/>
                <a:gd name="T74" fmla="*/ 0 w 884"/>
                <a:gd name="T75" fmla="*/ 1422 h 1781"/>
                <a:gd name="T76" fmla="*/ 12 w 884"/>
                <a:gd name="T77" fmla="*/ 1292 h 1781"/>
                <a:gd name="T78" fmla="*/ 85 w 884"/>
                <a:gd name="T79" fmla="*/ 1210 h 1781"/>
                <a:gd name="T80" fmla="*/ 65 w 884"/>
                <a:gd name="T81" fmla="*/ 1148 h 1781"/>
                <a:gd name="T82" fmla="*/ 33 w 884"/>
                <a:gd name="T83" fmla="*/ 1088 h 1781"/>
                <a:gd name="T84" fmla="*/ 40 w 884"/>
                <a:gd name="T85" fmla="*/ 957 h 1781"/>
                <a:gd name="T86" fmla="*/ 51 w 884"/>
                <a:gd name="T87" fmla="*/ 830 h 1781"/>
                <a:gd name="T88" fmla="*/ 66 w 884"/>
                <a:gd name="T89" fmla="*/ 715 h 1781"/>
                <a:gd name="T90" fmla="*/ 93 w 884"/>
                <a:gd name="T91" fmla="*/ 623 h 1781"/>
                <a:gd name="T92" fmla="*/ 132 w 884"/>
                <a:gd name="T93" fmla="*/ 493 h 1781"/>
                <a:gd name="T94" fmla="*/ 52 w 884"/>
                <a:gd name="T95" fmla="*/ 1043 h 1781"/>
                <a:gd name="T96" fmla="*/ 35 w 884"/>
                <a:gd name="T97" fmla="*/ 1757 h 1781"/>
                <a:gd name="T98" fmla="*/ 96 w 884"/>
                <a:gd name="T99" fmla="*/ 1919 h 1781"/>
                <a:gd name="T100" fmla="*/ 126 w 884"/>
                <a:gd name="T101" fmla="*/ 1199 h 1781"/>
                <a:gd name="T102" fmla="*/ 145 w 884"/>
                <a:gd name="T103" fmla="*/ 626 h 1781"/>
                <a:gd name="T104" fmla="*/ 151 w 884"/>
                <a:gd name="T105" fmla="*/ 439 h 1781"/>
                <a:gd name="T106" fmla="*/ 158 w 884"/>
                <a:gd name="T107" fmla="*/ 340 h 1781"/>
                <a:gd name="T108" fmla="*/ 169 w 884"/>
                <a:gd name="T109" fmla="*/ 247 h 1781"/>
                <a:gd name="T110" fmla="*/ 180 w 884"/>
                <a:gd name="T111" fmla="*/ 151 h 1781"/>
                <a:gd name="T112" fmla="*/ 198 w 884"/>
                <a:gd name="T113" fmla="*/ 25 h 1781"/>
                <a:gd name="T114" fmla="*/ 175 w 884"/>
                <a:gd name="T115" fmla="*/ 360 h 1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4"/>
                <a:gd name="T175" fmla="*/ 0 h 1781"/>
                <a:gd name="T176" fmla="*/ 884 w 884"/>
                <a:gd name="T177" fmla="*/ 1781 h 1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4" h="1781">
                  <a:moveTo>
                    <a:pt x="734" y="268"/>
                  </a:moveTo>
                  <a:lnTo>
                    <a:pt x="730" y="274"/>
                  </a:lnTo>
                  <a:lnTo>
                    <a:pt x="720" y="289"/>
                  </a:lnTo>
                  <a:lnTo>
                    <a:pt x="715" y="300"/>
                  </a:lnTo>
                  <a:lnTo>
                    <a:pt x="709" y="314"/>
                  </a:lnTo>
                  <a:lnTo>
                    <a:pt x="703" y="331"/>
                  </a:lnTo>
                  <a:lnTo>
                    <a:pt x="697" y="348"/>
                  </a:lnTo>
                  <a:lnTo>
                    <a:pt x="692" y="390"/>
                  </a:lnTo>
                  <a:lnTo>
                    <a:pt x="692" y="437"/>
                  </a:lnTo>
                  <a:lnTo>
                    <a:pt x="694" y="462"/>
                  </a:lnTo>
                  <a:lnTo>
                    <a:pt x="697" y="475"/>
                  </a:lnTo>
                  <a:lnTo>
                    <a:pt x="699" y="488"/>
                  </a:lnTo>
                  <a:lnTo>
                    <a:pt x="705" y="504"/>
                  </a:lnTo>
                  <a:lnTo>
                    <a:pt x="709" y="519"/>
                  </a:lnTo>
                  <a:lnTo>
                    <a:pt x="715" y="532"/>
                  </a:lnTo>
                  <a:lnTo>
                    <a:pt x="722" y="547"/>
                  </a:lnTo>
                  <a:lnTo>
                    <a:pt x="730" y="563"/>
                  </a:lnTo>
                  <a:lnTo>
                    <a:pt x="737" y="576"/>
                  </a:lnTo>
                  <a:lnTo>
                    <a:pt x="745" y="591"/>
                  </a:lnTo>
                  <a:lnTo>
                    <a:pt x="753" y="602"/>
                  </a:lnTo>
                  <a:lnTo>
                    <a:pt x="760" y="618"/>
                  </a:lnTo>
                  <a:lnTo>
                    <a:pt x="768" y="631"/>
                  </a:lnTo>
                  <a:lnTo>
                    <a:pt x="777" y="642"/>
                  </a:lnTo>
                  <a:lnTo>
                    <a:pt x="783" y="656"/>
                  </a:lnTo>
                  <a:lnTo>
                    <a:pt x="791" y="667"/>
                  </a:lnTo>
                  <a:lnTo>
                    <a:pt x="798" y="679"/>
                  </a:lnTo>
                  <a:lnTo>
                    <a:pt x="813" y="701"/>
                  </a:lnTo>
                  <a:lnTo>
                    <a:pt x="819" y="713"/>
                  </a:lnTo>
                  <a:lnTo>
                    <a:pt x="827" y="724"/>
                  </a:lnTo>
                  <a:lnTo>
                    <a:pt x="838" y="745"/>
                  </a:lnTo>
                  <a:lnTo>
                    <a:pt x="851" y="766"/>
                  </a:lnTo>
                  <a:lnTo>
                    <a:pt x="861" y="787"/>
                  </a:lnTo>
                  <a:lnTo>
                    <a:pt x="869" y="808"/>
                  </a:lnTo>
                  <a:lnTo>
                    <a:pt x="876" y="829"/>
                  </a:lnTo>
                  <a:lnTo>
                    <a:pt x="884" y="871"/>
                  </a:lnTo>
                  <a:lnTo>
                    <a:pt x="882" y="914"/>
                  </a:lnTo>
                  <a:lnTo>
                    <a:pt x="878" y="935"/>
                  </a:lnTo>
                  <a:lnTo>
                    <a:pt x="872" y="956"/>
                  </a:lnTo>
                  <a:lnTo>
                    <a:pt x="870" y="966"/>
                  </a:lnTo>
                  <a:lnTo>
                    <a:pt x="869" y="975"/>
                  </a:lnTo>
                  <a:lnTo>
                    <a:pt x="861" y="994"/>
                  </a:lnTo>
                  <a:lnTo>
                    <a:pt x="855" y="1011"/>
                  </a:lnTo>
                  <a:lnTo>
                    <a:pt x="848" y="1026"/>
                  </a:lnTo>
                  <a:lnTo>
                    <a:pt x="840" y="1042"/>
                  </a:lnTo>
                  <a:lnTo>
                    <a:pt x="834" y="1055"/>
                  </a:lnTo>
                  <a:lnTo>
                    <a:pt x="827" y="1066"/>
                  </a:lnTo>
                  <a:lnTo>
                    <a:pt x="821" y="1076"/>
                  </a:lnTo>
                  <a:lnTo>
                    <a:pt x="810" y="1093"/>
                  </a:lnTo>
                  <a:lnTo>
                    <a:pt x="798" y="1106"/>
                  </a:lnTo>
                  <a:lnTo>
                    <a:pt x="796" y="1099"/>
                  </a:lnTo>
                  <a:lnTo>
                    <a:pt x="794" y="1081"/>
                  </a:lnTo>
                  <a:lnTo>
                    <a:pt x="791" y="1070"/>
                  </a:lnTo>
                  <a:lnTo>
                    <a:pt x="787" y="1055"/>
                  </a:lnTo>
                  <a:lnTo>
                    <a:pt x="783" y="1040"/>
                  </a:lnTo>
                  <a:lnTo>
                    <a:pt x="777" y="1024"/>
                  </a:lnTo>
                  <a:lnTo>
                    <a:pt x="772" y="1009"/>
                  </a:lnTo>
                  <a:lnTo>
                    <a:pt x="764" y="994"/>
                  </a:lnTo>
                  <a:lnTo>
                    <a:pt x="758" y="979"/>
                  </a:lnTo>
                  <a:lnTo>
                    <a:pt x="751" y="966"/>
                  </a:lnTo>
                  <a:lnTo>
                    <a:pt x="741" y="952"/>
                  </a:lnTo>
                  <a:lnTo>
                    <a:pt x="732" y="943"/>
                  </a:lnTo>
                  <a:lnTo>
                    <a:pt x="711" y="928"/>
                  </a:lnTo>
                  <a:lnTo>
                    <a:pt x="692" y="926"/>
                  </a:lnTo>
                  <a:lnTo>
                    <a:pt x="675" y="933"/>
                  </a:lnTo>
                  <a:lnTo>
                    <a:pt x="659" y="950"/>
                  </a:lnTo>
                  <a:lnTo>
                    <a:pt x="650" y="971"/>
                  </a:lnTo>
                  <a:lnTo>
                    <a:pt x="644" y="998"/>
                  </a:lnTo>
                  <a:lnTo>
                    <a:pt x="644" y="1028"/>
                  </a:lnTo>
                  <a:lnTo>
                    <a:pt x="650" y="1057"/>
                  </a:lnTo>
                  <a:lnTo>
                    <a:pt x="654" y="1070"/>
                  </a:lnTo>
                  <a:lnTo>
                    <a:pt x="661" y="1083"/>
                  </a:lnTo>
                  <a:lnTo>
                    <a:pt x="669" y="1099"/>
                  </a:lnTo>
                  <a:lnTo>
                    <a:pt x="680" y="1114"/>
                  </a:lnTo>
                  <a:lnTo>
                    <a:pt x="692" y="1131"/>
                  </a:lnTo>
                  <a:lnTo>
                    <a:pt x="703" y="1152"/>
                  </a:lnTo>
                  <a:lnTo>
                    <a:pt x="715" y="1173"/>
                  </a:lnTo>
                  <a:lnTo>
                    <a:pt x="728" y="1194"/>
                  </a:lnTo>
                  <a:lnTo>
                    <a:pt x="739" y="1215"/>
                  </a:lnTo>
                  <a:lnTo>
                    <a:pt x="751" y="1235"/>
                  </a:lnTo>
                  <a:lnTo>
                    <a:pt x="758" y="1258"/>
                  </a:lnTo>
                  <a:lnTo>
                    <a:pt x="764" y="1277"/>
                  </a:lnTo>
                  <a:lnTo>
                    <a:pt x="770" y="1317"/>
                  </a:lnTo>
                  <a:lnTo>
                    <a:pt x="766" y="1334"/>
                  </a:lnTo>
                  <a:lnTo>
                    <a:pt x="764" y="1342"/>
                  </a:lnTo>
                  <a:lnTo>
                    <a:pt x="758" y="1350"/>
                  </a:lnTo>
                  <a:lnTo>
                    <a:pt x="747" y="1363"/>
                  </a:lnTo>
                  <a:lnTo>
                    <a:pt x="730" y="1374"/>
                  </a:lnTo>
                  <a:lnTo>
                    <a:pt x="694" y="1380"/>
                  </a:lnTo>
                  <a:lnTo>
                    <a:pt x="663" y="1363"/>
                  </a:lnTo>
                  <a:lnTo>
                    <a:pt x="650" y="1348"/>
                  </a:lnTo>
                  <a:lnTo>
                    <a:pt x="639" y="1329"/>
                  </a:lnTo>
                  <a:lnTo>
                    <a:pt x="627" y="1310"/>
                  </a:lnTo>
                  <a:lnTo>
                    <a:pt x="616" y="1289"/>
                  </a:lnTo>
                  <a:lnTo>
                    <a:pt x="606" y="1266"/>
                  </a:lnTo>
                  <a:lnTo>
                    <a:pt x="595" y="1245"/>
                  </a:lnTo>
                  <a:lnTo>
                    <a:pt x="585" y="1228"/>
                  </a:lnTo>
                  <a:lnTo>
                    <a:pt x="576" y="1211"/>
                  </a:lnTo>
                  <a:lnTo>
                    <a:pt x="555" y="1188"/>
                  </a:lnTo>
                  <a:lnTo>
                    <a:pt x="534" y="1186"/>
                  </a:lnTo>
                  <a:lnTo>
                    <a:pt x="526" y="1196"/>
                  </a:lnTo>
                  <a:lnTo>
                    <a:pt x="524" y="1215"/>
                  </a:lnTo>
                  <a:lnTo>
                    <a:pt x="528" y="1241"/>
                  </a:lnTo>
                  <a:lnTo>
                    <a:pt x="532" y="1256"/>
                  </a:lnTo>
                  <a:lnTo>
                    <a:pt x="538" y="1273"/>
                  </a:lnTo>
                  <a:lnTo>
                    <a:pt x="543" y="1292"/>
                  </a:lnTo>
                  <a:lnTo>
                    <a:pt x="549" y="1311"/>
                  </a:lnTo>
                  <a:lnTo>
                    <a:pt x="557" y="1332"/>
                  </a:lnTo>
                  <a:lnTo>
                    <a:pt x="564" y="1353"/>
                  </a:lnTo>
                  <a:lnTo>
                    <a:pt x="568" y="1365"/>
                  </a:lnTo>
                  <a:lnTo>
                    <a:pt x="572" y="1374"/>
                  </a:lnTo>
                  <a:lnTo>
                    <a:pt x="576" y="1386"/>
                  </a:lnTo>
                  <a:lnTo>
                    <a:pt x="580" y="1397"/>
                  </a:lnTo>
                  <a:lnTo>
                    <a:pt x="585" y="1408"/>
                  </a:lnTo>
                  <a:lnTo>
                    <a:pt x="589" y="1420"/>
                  </a:lnTo>
                  <a:lnTo>
                    <a:pt x="593" y="1431"/>
                  </a:lnTo>
                  <a:lnTo>
                    <a:pt x="597" y="1443"/>
                  </a:lnTo>
                  <a:lnTo>
                    <a:pt x="604" y="1465"/>
                  </a:lnTo>
                  <a:lnTo>
                    <a:pt x="608" y="1477"/>
                  </a:lnTo>
                  <a:lnTo>
                    <a:pt x="612" y="1488"/>
                  </a:lnTo>
                  <a:lnTo>
                    <a:pt x="616" y="1498"/>
                  </a:lnTo>
                  <a:lnTo>
                    <a:pt x="620" y="1509"/>
                  </a:lnTo>
                  <a:lnTo>
                    <a:pt x="625" y="1530"/>
                  </a:lnTo>
                  <a:lnTo>
                    <a:pt x="631" y="1551"/>
                  </a:lnTo>
                  <a:lnTo>
                    <a:pt x="637" y="1572"/>
                  </a:lnTo>
                  <a:lnTo>
                    <a:pt x="644" y="1608"/>
                  </a:lnTo>
                  <a:lnTo>
                    <a:pt x="644" y="1640"/>
                  </a:lnTo>
                  <a:lnTo>
                    <a:pt x="640" y="1667"/>
                  </a:lnTo>
                  <a:lnTo>
                    <a:pt x="629" y="1684"/>
                  </a:lnTo>
                  <a:lnTo>
                    <a:pt x="610" y="1694"/>
                  </a:lnTo>
                  <a:lnTo>
                    <a:pt x="568" y="1688"/>
                  </a:lnTo>
                  <a:lnTo>
                    <a:pt x="538" y="1663"/>
                  </a:lnTo>
                  <a:lnTo>
                    <a:pt x="524" y="1642"/>
                  </a:lnTo>
                  <a:lnTo>
                    <a:pt x="513" y="1619"/>
                  </a:lnTo>
                  <a:lnTo>
                    <a:pt x="504" y="1593"/>
                  </a:lnTo>
                  <a:lnTo>
                    <a:pt x="502" y="1580"/>
                  </a:lnTo>
                  <a:lnTo>
                    <a:pt x="496" y="1566"/>
                  </a:lnTo>
                  <a:lnTo>
                    <a:pt x="494" y="1553"/>
                  </a:lnTo>
                  <a:lnTo>
                    <a:pt x="490" y="1538"/>
                  </a:lnTo>
                  <a:lnTo>
                    <a:pt x="486" y="1524"/>
                  </a:lnTo>
                  <a:lnTo>
                    <a:pt x="485" y="1511"/>
                  </a:lnTo>
                  <a:lnTo>
                    <a:pt x="473" y="1456"/>
                  </a:lnTo>
                  <a:lnTo>
                    <a:pt x="471" y="1443"/>
                  </a:lnTo>
                  <a:lnTo>
                    <a:pt x="467" y="1431"/>
                  </a:lnTo>
                  <a:lnTo>
                    <a:pt x="466" y="1420"/>
                  </a:lnTo>
                  <a:lnTo>
                    <a:pt x="464" y="1410"/>
                  </a:lnTo>
                  <a:lnTo>
                    <a:pt x="456" y="1391"/>
                  </a:lnTo>
                  <a:lnTo>
                    <a:pt x="450" y="1378"/>
                  </a:lnTo>
                  <a:lnTo>
                    <a:pt x="443" y="1374"/>
                  </a:lnTo>
                  <a:lnTo>
                    <a:pt x="443" y="1384"/>
                  </a:lnTo>
                  <a:lnTo>
                    <a:pt x="443" y="1403"/>
                  </a:lnTo>
                  <a:lnTo>
                    <a:pt x="446" y="1454"/>
                  </a:lnTo>
                  <a:lnTo>
                    <a:pt x="454" y="1521"/>
                  </a:lnTo>
                  <a:lnTo>
                    <a:pt x="456" y="1593"/>
                  </a:lnTo>
                  <a:lnTo>
                    <a:pt x="454" y="1661"/>
                  </a:lnTo>
                  <a:lnTo>
                    <a:pt x="448" y="1692"/>
                  </a:lnTo>
                  <a:lnTo>
                    <a:pt x="441" y="1718"/>
                  </a:lnTo>
                  <a:lnTo>
                    <a:pt x="435" y="1730"/>
                  </a:lnTo>
                  <a:lnTo>
                    <a:pt x="429" y="1739"/>
                  </a:lnTo>
                  <a:lnTo>
                    <a:pt x="414" y="1754"/>
                  </a:lnTo>
                  <a:lnTo>
                    <a:pt x="399" y="1766"/>
                  </a:lnTo>
                  <a:lnTo>
                    <a:pt x="382" y="1773"/>
                  </a:lnTo>
                  <a:lnTo>
                    <a:pt x="355" y="1781"/>
                  </a:lnTo>
                  <a:lnTo>
                    <a:pt x="313" y="1771"/>
                  </a:lnTo>
                  <a:lnTo>
                    <a:pt x="300" y="1758"/>
                  </a:lnTo>
                  <a:lnTo>
                    <a:pt x="292" y="1741"/>
                  </a:lnTo>
                  <a:lnTo>
                    <a:pt x="291" y="1720"/>
                  </a:lnTo>
                  <a:lnTo>
                    <a:pt x="294" y="1697"/>
                  </a:lnTo>
                  <a:lnTo>
                    <a:pt x="298" y="1686"/>
                  </a:lnTo>
                  <a:lnTo>
                    <a:pt x="302" y="1675"/>
                  </a:lnTo>
                  <a:lnTo>
                    <a:pt x="312" y="1652"/>
                  </a:lnTo>
                  <a:lnTo>
                    <a:pt x="315" y="1640"/>
                  </a:lnTo>
                  <a:lnTo>
                    <a:pt x="319" y="1631"/>
                  </a:lnTo>
                  <a:lnTo>
                    <a:pt x="327" y="1612"/>
                  </a:lnTo>
                  <a:lnTo>
                    <a:pt x="331" y="1583"/>
                  </a:lnTo>
                  <a:lnTo>
                    <a:pt x="325" y="1578"/>
                  </a:lnTo>
                  <a:lnTo>
                    <a:pt x="313" y="1578"/>
                  </a:lnTo>
                  <a:lnTo>
                    <a:pt x="266" y="1583"/>
                  </a:lnTo>
                  <a:lnTo>
                    <a:pt x="201" y="1587"/>
                  </a:lnTo>
                  <a:lnTo>
                    <a:pt x="158" y="1576"/>
                  </a:lnTo>
                  <a:lnTo>
                    <a:pt x="154" y="1568"/>
                  </a:lnTo>
                  <a:lnTo>
                    <a:pt x="154" y="1561"/>
                  </a:lnTo>
                  <a:lnTo>
                    <a:pt x="156" y="1549"/>
                  </a:lnTo>
                  <a:lnTo>
                    <a:pt x="165" y="1538"/>
                  </a:lnTo>
                  <a:lnTo>
                    <a:pt x="177" y="1524"/>
                  </a:lnTo>
                  <a:lnTo>
                    <a:pt x="190" y="1513"/>
                  </a:lnTo>
                  <a:lnTo>
                    <a:pt x="203" y="1502"/>
                  </a:lnTo>
                  <a:lnTo>
                    <a:pt x="218" y="1492"/>
                  </a:lnTo>
                  <a:lnTo>
                    <a:pt x="249" y="1473"/>
                  </a:lnTo>
                  <a:lnTo>
                    <a:pt x="279" y="1456"/>
                  </a:lnTo>
                  <a:lnTo>
                    <a:pt x="306" y="1441"/>
                  </a:lnTo>
                  <a:lnTo>
                    <a:pt x="325" y="1424"/>
                  </a:lnTo>
                  <a:lnTo>
                    <a:pt x="336" y="1405"/>
                  </a:lnTo>
                  <a:lnTo>
                    <a:pt x="334" y="1384"/>
                  </a:lnTo>
                  <a:lnTo>
                    <a:pt x="329" y="1376"/>
                  </a:lnTo>
                  <a:lnTo>
                    <a:pt x="317" y="1369"/>
                  </a:lnTo>
                  <a:lnTo>
                    <a:pt x="283" y="1361"/>
                  </a:lnTo>
                  <a:lnTo>
                    <a:pt x="190" y="1359"/>
                  </a:lnTo>
                  <a:lnTo>
                    <a:pt x="104" y="1353"/>
                  </a:lnTo>
                  <a:lnTo>
                    <a:pt x="80" y="1340"/>
                  </a:lnTo>
                  <a:lnTo>
                    <a:pt x="74" y="1331"/>
                  </a:lnTo>
                  <a:lnTo>
                    <a:pt x="74" y="1317"/>
                  </a:lnTo>
                  <a:lnTo>
                    <a:pt x="80" y="1302"/>
                  </a:lnTo>
                  <a:lnTo>
                    <a:pt x="87" y="1289"/>
                  </a:lnTo>
                  <a:lnTo>
                    <a:pt x="99" y="1279"/>
                  </a:lnTo>
                  <a:lnTo>
                    <a:pt x="114" y="1270"/>
                  </a:lnTo>
                  <a:lnTo>
                    <a:pt x="148" y="1254"/>
                  </a:lnTo>
                  <a:lnTo>
                    <a:pt x="186" y="1241"/>
                  </a:lnTo>
                  <a:lnTo>
                    <a:pt x="228" y="1228"/>
                  </a:lnTo>
                  <a:lnTo>
                    <a:pt x="266" y="1215"/>
                  </a:lnTo>
                  <a:lnTo>
                    <a:pt x="323" y="1177"/>
                  </a:lnTo>
                  <a:lnTo>
                    <a:pt x="336" y="1154"/>
                  </a:lnTo>
                  <a:lnTo>
                    <a:pt x="344" y="1131"/>
                  </a:lnTo>
                  <a:lnTo>
                    <a:pt x="344" y="1112"/>
                  </a:lnTo>
                  <a:lnTo>
                    <a:pt x="340" y="1104"/>
                  </a:lnTo>
                  <a:lnTo>
                    <a:pt x="336" y="1097"/>
                  </a:lnTo>
                  <a:lnTo>
                    <a:pt x="323" y="1085"/>
                  </a:lnTo>
                  <a:lnTo>
                    <a:pt x="304" y="1078"/>
                  </a:lnTo>
                  <a:lnTo>
                    <a:pt x="249" y="1081"/>
                  </a:lnTo>
                  <a:lnTo>
                    <a:pt x="192" y="1102"/>
                  </a:lnTo>
                  <a:lnTo>
                    <a:pt x="171" y="1116"/>
                  </a:lnTo>
                  <a:lnTo>
                    <a:pt x="150" y="1129"/>
                  </a:lnTo>
                  <a:lnTo>
                    <a:pt x="129" y="1142"/>
                  </a:lnTo>
                  <a:lnTo>
                    <a:pt x="108" y="1152"/>
                  </a:lnTo>
                  <a:lnTo>
                    <a:pt x="55" y="1156"/>
                  </a:lnTo>
                  <a:lnTo>
                    <a:pt x="26" y="1146"/>
                  </a:lnTo>
                  <a:lnTo>
                    <a:pt x="9" y="1123"/>
                  </a:lnTo>
                  <a:lnTo>
                    <a:pt x="0" y="1093"/>
                  </a:lnTo>
                  <a:lnTo>
                    <a:pt x="0" y="1059"/>
                  </a:lnTo>
                  <a:lnTo>
                    <a:pt x="4" y="1040"/>
                  </a:lnTo>
                  <a:lnTo>
                    <a:pt x="7" y="1023"/>
                  </a:lnTo>
                  <a:lnTo>
                    <a:pt x="15" y="1005"/>
                  </a:lnTo>
                  <a:lnTo>
                    <a:pt x="24" y="988"/>
                  </a:lnTo>
                  <a:lnTo>
                    <a:pt x="36" y="975"/>
                  </a:lnTo>
                  <a:lnTo>
                    <a:pt x="49" y="962"/>
                  </a:lnTo>
                  <a:lnTo>
                    <a:pt x="64" y="952"/>
                  </a:lnTo>
                  <a:lnTo>
                    <a:pt x="81" y="945"/>
                  </a:lnTo>
                  <a:lnTo>
                    <a:pt x="121" y="935"/>
                  </a:lnTo>
                  <a:lnTo>
                    <a:pt x="171" y="928"/>
                  </a:lnTo>
                  <a:lnTo>
                    <a:pt x="272" y="918"/>
                  </a:lnTo>
                  <a:lnTo>
                    <a:pt x="353" y="901"/>
                  </a:lnTo>
                  <a:lnTo>
                    <a:pt x="378" y="886"/>
                  </a:lnTo>
                  <a:lnTo>
                    <a:pt x="386" y="865"/>
                  </a:lnTo>
                  <a:lnTo>
                    <a:pt x="382" y="855"/>
                  </a:lnTo>
                  <a:lnTo>
                    <a:pt x="376" y="848"/>
                  </a:lnTo>
                  <a:lnTo>
                    <a:pt x="351" y="844"/>
                  </a:lnTo>
                  <a:lnTo>
                    <a:pt x="273" y="855"/>
                  </a:lnTo>
                  <a:lnTo>
                    <a:pt x="232" y="865"/>
                  </a:lnTo>
                  <a:lnTo>
                    <a:pt x="194" y="869"/>
                  </a:lnTo>
                  <a:lnTo>
                    <a:pt x="161" y="863"/>
                  </a:lnTo>
                  <a:lnTo>
                    <a:pt x="142" y="844"/>
                  </a:lnTo>
                  <a:lnTo>
                    <a:pt x="138" y="829"/>
                  </a:lnTo>
                  <a:lnTo>
                    <a:pt x="138" y="810"/>
                  </a:lnTo>
                  <a:lnTo>
                    <a:pt x="142" y="785"/>
                  </a:lnTo>
                  <a:lnTo>
                    <a:pt x="146" y="772"/>
                  </a:lnTo>
                  <a:lnTo>
                    <a:pt x="150" y="758"/>
                  </a:lnTo>
                  <a:lnTo>
                    <a:pt x="154" y="743"/>
                  </a:lnTo>
                  <a:lnTo>
                    <a:pt x="159" y="730"/>
                  </a:lnTo>
                  <a:lnTo>
                    <a:pt x="165" y="713"/>
                  </a:lnTo>
                  <a:lnTo>
                    <a:pt x="171" y="698"/>
                  </a:lnTo>
                  <a:lnTo>
                    <a:pt x="178" y="682"/>
                  </a:lnTo>
                  <a:lnTo>
                    <a:pt x="186" y="667"/>
                  </a:lnTo>
                  <a:lnTo>
                    <a:pt x="196" y="650"/>
                  </a:lnTo>
                  <a:lnTo>
                    <a:pt x="203" y="635"/>
                  </a:lnTo>
                  <a:lnTo>
                    <a:pt x="213" y="618"/>
                  </a:lnTo>
                  <a:lnTo>
                    <a:pt x="222" y="602"/>
                  </a:lnTo>
                  <a:lnTo>
                    <a:pt x="234" y="587"/>
                  </a:lnTo>
                  <a:lnTo>
                    <a:pt x="243" y="572"/>
                  </a:lnTo>
                  <a:lnTo>
                    <a:pt x="254" y="559"/>
                  </a:lnTo>
                  <a:lnTo>
                    <a:pt x="266" y="545"/>
                  </a:lnTo>
                  <a:lnTo>
                    <a:pt x="277" y="532"/>
                  </a:lnTo>
                  <a:lnTo>
                    <a:pt x="291" y="521"/>
                  </a:lnTo>
                  <a:lnTo>
                    <a:pt x="302" y="509"/>
                  </a:lnTo>
                  <a:lnTo>
                    <a:pt x="313" y="500"/>
                  </a:lnTo>
                  <a:lnTo>
                    <a:pt x="340" y="483"/>
                  </a:lnTo>
                  <a:lnTo>
                    <a:pt x="365" y="469"/>
                  </a:lnTo>
                  <a:lnTo>
                    <a:pt x="391" y="464"/>
                  </a:lnTo>
                  <a:lnTo>
                    <a:pt x="439" y="452"/>
                  </a:lnTo>
                  <a:lnTo>
                    <a:pt x="481" y="433"/>
                  </a:lnTo>
                  <a:lnTo>
                    <a:pt x="515" y="409"/>
                  </a:lnTo>
                  <a:lnTo>
                    <a:pt x="528" y="395"/>
                  </a:lnTo>
                  <a:lnTo>
                    <a:pt x="542" y="382"/>
                  </a:lnTo>
                  <a:lnTo>
                    <a:pt x="553" y="367"/>
                  </a:lnTo>
                  <a:lnTo>
                    <a:pt x="562" y="353"/>
                  </a:lnTo>
                  <a:lnTo>
                    <a:pt x="578" y="333"/>
                  </a:lnTo>
                  <a:lnTo>
                    <a:pt x="585" y="315"/>
                  </a:lnTo>
                  <a:lnTo>
                    <a:pt x="589" y="310"/>
                  </a:lnTo>
                  <a:lnTo>
                    <a:pt x="530" y="566"/>
                  </a:lnTo>
                  <a:lnTo>
                    <a:pt x="216" y="777"/>
                  </a:lnTo>
                  <a:lnTo>
                    <a:pt x="517" y="650"/>
                  </a:lnTo>
                  <a:lnTo>
                    <a:pt x="443" y="956"/>
                  </a:lnTo>
                  <a:lnTo>
                    <a:pt x="93" y="1036"/>
                  </a:lnTo>
                  <a:lnTo>
                    <a:pt x="433" y="1019"/>
                  </a:lnTo>
                  <a:lnTo>
                    <a:pt x="393" y="1222"/>
                  </a:lnTo>
                  <a:lnTo>
                    <a:pt x="148" y="1308"/>
                  </a:lnTo>
                  <a:lnTo>
                    <a:pt x="382" y="1277"/>
                  </a:lnTo>
                  <a:lnTo>
                    <a:pt x="361" y="1446"/>
                  </a:lnTo>
                  <a:lnTo>
                    <a:pt x="237" y="1540"/>
                  </a:lnTo>
                  <a:lnTo>
                    <a:pt x="370" y="1490"/>
                  </a:lnTo>
                  <a:lnTo>
                    <a:pt x="376" y="1718"/>
                  </a:lnTo>
                  <a:lnTo>
                    <a:pt x="403" y="1429"/>
                  </a:lnTo>
                  <a:lnTo>
                    <a:pt x="435" y="1211"/>
                  </a:lnTo>
                  <a:lnTo>
                    <a:pt x="572" y="1619"/>
                  </a:lnTo>
                  <a:lnTo>
                    <a:pt x="462" y="1131"/>
                  </a:lnTo>
                  <a:lnTo>
                    <a:pt x="502" y="967"/>
                  </a:lnTo>
                  <a:lnTo>
                    <a:pt x="696" y="1308"/>
                  </a:lnTo>
                  <a:lnTo>
                    <a:pt x="526" y="893"/>
                  </a:lnTo>
                  <a:lnTo>
                    <a:pt x="581" y="650"/>
                  </a:lnTo>
                  <a:lnTo>
                    <a:pt x="800" y="895"/>
                  </a:lnTo>
                  <a:lnTo>
                    <a:pt x="595" y="576"/>
                  </a:lnTo>
                  <a:lnTo>
                    <a:pt x="599" y="544"/>
                  </a:lnTo>
                  <a:lnTo>
                    <a:pt x="602" y="509"/>
                  </a:lnTo>
                  <a:lnTo>
                    <a:pt x="608" y="466"/>
                  </a:lnTo>
                  <a:lnTo>
                    <a:pt x="616" y="418"/>
                  </a:lnTo>
                  <a:lnTo>
                    <a:pt x="623" y="371"/>
                  </a:lnTo>
                  <a:lnTo>
                    <a:pt x="627" y="359"/>
                  </a:lnTo>
                  <a:lnTo>
                    <a:pt x="629" y="348"/>
                  </a:lnTo>
                  <a:lnTo>
                    <a:pt x="631" y="336"/>
                  </a:lnTo>
                  <a:lnTo>
                    <a:pt x="635" y="327"/>
                  </a:lnTo>
                  <a:lnTo>
                    <a:pt x="637" y="317"/>
                  </a:lnTo>
                  <a:lnTo>
                    <a:pt x="639" y="306"/>
                  </a:lnTo>
                  <a:lnTo>
                    <a:pt x="644" y="291"/>
                  </a:lnTo>
                  <a:lnTo>
                    <a:pt x="652" y="274"/>
                  </a:lnTo>
                  <a:lnTo>
                    <a:pt x="658" y="262"/>
                  </a:lnTo>
                  <a:lnTo>
                    <a:pt x="661" y="253"/>
                  </a:lnTo>
                  <a:lnTo>
                    <a:pt x="667" y="241"/>
                  </a:lnTo>
                  <a:lnTo>
                    <a:pt x="675" y="232"/>
                  </a:lnTo>
                  <a:lnTo>
                    <a:pt x="680" y="220"/>
                  </a:lnTo>
                  <a:lnTo>
                    <a:pt x="688" y="209"/>
                  </a:lnTo>
                  <a:lnTo>
                    <a:pt x="697" y="196"/>
                  </a:lnTo>
                  <a:lnTo>
                    <a:pt x="705" y="184"/>
                  </a:lnTo>
                  <a:lnTo>
                    <a:pt x="713" y="173"/>
                  </a:lnTo>
                  <a:lnTo>
                    <a:pt x="722" y="160"/>
                  </a:lnTo>
                  <a:lnTo>
                    <a:pt x="730" y="148"/>
                  </a:lnTo>
                  <a:lnTo>
                    <a:pt x="739" y="137"/>
                  </a:lnTo>
                  <a:lnTo>
                    <a:pt x="749" y="123"/>
                  </a:lnTo>
                  <a:lnTo>
                    <a:pt x="756" y="112"/>
                  </a:lnTo>
                  <a:lnTo>
                    <a:pt x="773" y="91"/>
                  </a:lnTo>
                  <a:lnTo>
                    <a:pt x="783" y="80"/>
                  </a:lnTo>
                  <a:lnTo>
                    <a:pt x="791" y="68"/>
                  </a:lnTo>
                  <a:lnTo>
                    <a:pt x="806" y="49"/>
                  </a:lnTo>
                  <a:lnTo>
                    <a:pt x="819" y="32"/>
                  </a:lnTo>
                  <a:lnTo>
                    <a:pt x="831" y="19"/>
                  </a:lnTo>
                  <a:lnTo>
                    <a:pt x="838" y="8"/>
                  </a:lnTo>
                  <a:lnTo>
                    <a:pt x="846" y="0"/>
                  </a:lnTo>
                  <a:lnTo>
                    <a:pt x="850" y="230"/>
                  </a:lnTo>
                  <a:lnTo>
                    <a:pt x="832" y="226"/>
                  </a:lnTo>
                  <a:lnTo>
                    <a:pt x="787" y="239"/>
                  </a:lnTo>
                  <a:lnTo>
                    <a:pt x="734" y="268"/>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11276" name="Freeform 20"/>
            <p:cNvSpPr>
              <a:spLocks/>
            </p:cNvSpPr>
            <p:nvPr/>
          </p:nvSpPr>
          <p:spPr bwMode="auto">
            <a:xfrm rot="-4460609">
              <a:off x="506" y="250"/>
              <a:ext cx="466" cy="230"/>
            </a:xfrm>
            <a:custGeom>
              <a:avLst/>
              <a:gdLst>
                <a:gd name="T0" fmla="*/ 46 w 931"/>
                <a:gd name="T1" fmla="*/ 78 h 460"/>
                <a:gd name="T2" fmla="*/ 64 w 931"/>
                <a:gd name="T3" fmla="*/ 69 h 460"/>
                <a:gd name="T4" fmla="*/ 72 w 931"/>
                <a:gd name="T5" fmla="*/ 59 h 460"/>
                <a:gd name="T6" fmla="*/ 78 w 931"/>
                <a:gd name="T7" fmla="*/ 49 h 460"/>
                <a:gd name="T8" fmla="*/ 84 w 931"/>
                <a:gd name="T9" fmla="*/ 37 h 460"/>
                <a:gd name="T10" fmla="*/ 101 w 931"/>
                <a:gd name="T11" fmla="*/ 21 h 460"/>
                <a:gd name="T12" fmla="*/ 113 w 931"/>
                <a:gd name="T13" fmla="*/ 18 h 460"/>
                <a:gd name="T14" fmla="*/ 125 w 931"/>
                <a:gd name="T15" fmla="*/ 18 h 460"/>
                <a:gd name="T16" fmla="*/ 121 w 931"/>
                <a:gd name="T17" fmla="*/ 24 h 460"/>
                <a:gd name="T18" fmla="*/ 114 w 931"/>
                <a:gd name="T19" fmla="*/ 35 h 460"/>
                <a:gd name="T20" fmla="*/ 122 w 931"/>
                <a:gd name="T21" fmla="*/ 44 h 460"/>
                <a:gd name="T22" fmla="*/ 135 w 931"/>
                <a:gd name="T23" fmla="*/ 33 h 460"/>
                <a:gd name="T24" fmla="*/ 143 w 931"/>
                <a:gd name="T25" fmla="*/ 18 h 460"/>
                <a:gd name="T26" fmla="*/ 156 w 931"/>
                <a:gd name="T27" fmla="*/ 7 h 460"/>
                <a:gd name="T28" fmla="*/ 164 w 931"/>
                <a:gd name="T29" fmla="*/ 20 h 460"/>
                <a:gd name="T30" fmla="*/ 155 w 931"/>
                <a:gd name="T31" fmla="*/ 35 h 460"/>
                <a:gd name="T32" fmla="*/ 160 w 931"/>
                <a:gd name="T33" fmla="*/ 40 h 460"/>
                <a:gd name="T34" fmla="*/ 170 w 931"/>
                <a:gd name="T35" fmla="*/ 29 h 460"/>
                <a:gd name="T36" fmla="*/ 176 w 931"/>
                <a:gd name="T37" fmla="*/ 22 h 460"/>
                <a:gd name="T38" fmla="*/ 183 w 931"/>
                <a:gd name="T39" fmla="*/ 14 h 460"/>
                <a:gd name="T40" fmla="*/ 197 w 931"/>
                <a:gd name="T41" fmla="*/ 2 h 460"/>
                <a:gd name="T42" fmla="*/ 205 w 931"/>
                <a:gd name="T43" fmla="*/ 15 h 460"/>
                <a:gd name="T44" fmla="*/ 196 w 931"/>
                <a:gd name="T45" fmla="*/ 25 h 460"/>
                <a:gd name="T46" fmla="*/ 184 w 931"/>
                <a:gd name="T47" fmla="*/ 35 h 460"/>
                <a:gd name="T48" fmla="*/ 183 w 931"/>
                <a:gd name="T49" fmla="*/ 39 h 460"/>
                <a:gd name="T50" fmla="*/ 219 w 931"/>
                <a:gd name="T51" fmla="*/ 19 h 460"/>
                <a:gd name="T52" fmla="*/ 231 w 931"/>
                <a:gd name="T53" fmla="*/ 25 h 460"/>
                <a:gd name="T54" fmla="*/ 224 w 931"/>
                <a:gd name="T55" fmla="*/ 37 h 460"/>
                <a:gd name="T56" fmla="*/ 211 w 931"/>
                <a:gd name="T57" fmla="*/ 41 h 460"/>
                <a:gd name="T58" fmla="*/ 220 w 931"/>
                <a:gd name="T59" fmla="*/ 61 h 460"/>
                <a:gd name="T60" fmla="*/ 210 w 931"/>
                <a:gd name="T61" fmla="*/ 60 h 460"/>
                <a:gd name="T62" fmla="*/ 190 w 931"/>
                <a:gd name="T63" fmla="*/ 51 h 460"/>
                <a:gd name="T64" fmla="*/ 199 w 931"/>
                <a:gd name="T65" fmla="*/ 81 h 460"/>
                <a:gd name="T66" fmla="*/ 191 w 931"/>
                <a:gd name="T67" fmla="*/ 86 h 460"/>
                <a:gd name="T68" fmla="*/ 166 w 931"/>
                <a:gd name="T69" fmla="*/ 67 h 460"/>
                <a:gd name="T70" fmla="*/ 155 w 931"/>
                <a:gd name="T71" fmla="*/ 73 h 460"/>
                <a:gd name="T72" fmla="*/ 174 w 931"/>
                <a:gd name="T73" fmla="*/ 91 h 460"/>
                <a:gd name="T74" fmla="*/ 173 w 931"/>
                <a:gd name="T75" fmla="*/ 111 h 460"/>
                <a:gd name="T76" fmla="*/ 159 w 931"/>
                <a:gd name="T77" fmla="*/ 112 h 460"/>
                <a:gd name="T78" fmla="*/ 133 w 931"/>
                <a:gd name="T79" fmla="*/ 82 h 460"/>
                <a:gd name="T80" fmla="*/ 133 w 931"/>
                <a:gd name="T81" fmla="*/ 93 h 460"/>
                <a:gd name="T82" fmla="*/ 136 w 931"/>
                <a:gd name="T83" fmla="*/ 112 h 460"/>
                <a:gd name="T84" fmla="*/ 124 w 931"/>
                <a:gd name="T85" fmla="*/ 114 h 460"/>
                <a:gd name="T86" fmla="*/ 110 w 931"/>
                <a:gd name="T87" fmla="*/ 115 h 460"/>
                <a:gd name="T88" fmla="*/ 96 w 931"/>
                <a:gd name="T89" fmla="*/ 113 h 460"/>
                <a:gd name="T90" fmla="*/ 82 w 931"/>
                <a:gd name="T91" fmla="*/ 105 h 460"/>
                <a:gd name="T92" fmla="*/ 61 w 931"/>
                <a:gd name="T93" fmla="*/ 93 h 460"/>
                <a:gd name="T94" fmla="*/ 128 w 931"/>
                <a:gd name="T95" fmla="*/ 104 h 460"/>
                <a:gd name="T96" fmla="*/ 191 w 931"/>
                <a:gd name="T97" fmla="*/ 78 h 460"/>
                <a:gd name="T98" fmla="*/ 189 w 931"/>
                <a:gd name="T99" fmla="*/ 42 h 460"/>
                <a:gd name="T100" fmla="*/ 121 w 931"/>
                <a:gd name="T101" fmla="*/ 63 h 460"/>
                <a:gd name="T102" fmla="*/ 68 w 931"/>
                <a:gd name="T103" fmla="*/ 81 h 460"/>
                <a:gd name="T104" fmla="*/ 51 w 931"/>
                <a:gd name="T105" fmla="*/ 86 h 460"/>
                <a:gd name="T106" fmla="*/ 40 w 931"/>
                <a:gd name="T107" fmla="*/ 88 h 460"/>
                <a:gd name="T108" fmla="*/ 30 w 931"/>
                <a:gd name="T109" fmla="*/ 87 h 460"/>
                <a:gd name="T110" fmla="*/ 19 w 931"/>
                <a:gd name="T111" fmla="*/ 86 h 460"/>
                <a:gd name="T112" fmla="*/ 4 w 931"/>
                <a:gd name="T113" fmla="*/ 84 h 460"/>
                <a:gd name="T114" fmla="*/ 38 w 931"/>
                <a:gd name="T115" fmla="*/ 79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1"/>
                <a:gd name="T175" fmla="*/ 0 h 460"/>
                <a:gd name="T176" fmla="*/ 931 w 931"/>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1" h="460">
                  <a:moveTo>
                    <a:pt x="150" y="313"/>
                  </a:moveTo>
                  <a:lnTo>
                    <a:pt x="154" y="315"/>
                  </a:lnTo>
                  <a:lnTo>
                    <a:pt x="161" y="315"/>
                  </a:lnTo>
                  <a:lnTo>
                    <a:pt x="169" y="315"/>
                  </a:lnTo>
                  <a:lnTo>
                    <a:pt x="176" y="313"/>
                  </a:lnTo>
                  <a:lnTo>
                    <a:pt x="184" y="311"/>
                  </a:lnTo>
                  <a:lnTo>
                    <a:pt x="193" y="310"/>
                  </a:lnTo>
                  <a:lnTo>
                    <a:pt x="214" y="302"/>
                  </a:lnTo>
                  <a:lnTo>
                    <a:pt x="235" y="291"/>
                  </a:lnTo>
                  <a:lnTo>
                    <a:pt x="247" y="283"/>
                  </a:lnTo>
                  <a:lnTo>
                    <a:pt x="252" y="277"/>
                  </a:lnTo>
                  <a:lnTo>
                    <a:pt x="256" y="273"/>
                  </a:lnTo>
                  <a:lnTo>
                    <a:pt x="262" y="268"/>
                  </a:lnTo>
                  <a:lnTo>
                    <a:pt x="268" y="262"/>
                  </a:lnTo>
                  <a:lnTo>
                    <a:pt x="271" y="254"/>
                  </a:lnTo>
                  <a:lnTo>
                    <a:pt x="277" y="249"/>
                  </a:lnTo>
                  <a:lnTo>
                    <a:pt x="281" y="241"/>
                  </a:lnTo>
                  <a:lnTo>
                    <a:pt x="287" y="234"/>
                  </a:lnTo>
                  <a:lnTo>
                    <a:pt x="290" y="226"/>
                  </a:lnTo>
                  <a:lnTo>
                    <a:pt x="294" y="220"/>
                  </a:lnTo>
                  <a:lnTo>
                    <a:pt x="298" y="213"/>
                  </a:lnTo>
                  <a:lnTo>
                    <a:pt x="304" y="207"/>
                  </a:lnTo>
                  <a:lnTo>
                    <a:pt x="306" y="199"/>
                  </a:lnTo>
                  <a:lnTo>
                    <a:pt x="309" y="194"/>
                  </a:lnTo>
                  <a:lnTo>
                    <a:pt x="313" y="186"/>
                  </a:lnTo>
                  <a:lnTo>
                    <a:pt x="317" y="180"/>
                  </a:lnTo>
                  <a:lnTo>
                    <a:pt x="323" y="169"/>
                  </a:lnTo>
                  <a:lnTo>
                    <a:pt x="327" y="163"/>
                  </a:lnTo>
                  <a:lnTo>
                    <a:pt x="330" y="156"/>
                  </a:lnTo>
                  <a:lnTo>
                    <a:pt x="336" y="146"/>
                  </a:lnTo>
                  <a:lnTo>
                    <a:pt x="342" y="135"/>
                  </a:lnTo>
                  <a:lnTo>
                    <a:pt x="349" y="125"/>
                  </a:lnTo>
                  <a:lnTo>
                    <a:pt x="357" y="116"/>
                  </a:lnTo>
                  <a:lnTo>
                    <a:pt x="365" y="108"/>
                  </a:lnTo>
                  <a:lnTo>
                    <a:pt x="382" y="93"/>
                  </a:lnTo>
                  <a:lnTo>
                    <a:pt x="401" y="83"/>
                  </a:lnTo>
                  <a:lnTo>
                    <a:pt x="412" y="80"/>
                  </a:lnTo>
                  <a:lnTo>
                    <a:pt x="422" y="76"/>
                  </a:lnTo>
                  <a:lnTo>
                    <a:pt x="427" y="74"/>
                  </a:lnTo>
                  <a:lnTo>
                    <a:pt x="433" y="74"/>
                  </a:lnTo>
                  <a:lnTo>
                    <a:pt x="443" y="72"/>
                  </a:lnTo>
                  <a:lnTo>
                    <a:pt x="452" y="70"/>
                  </a:lnTo>
                  <a:lnTo>
                    <a:pt x="460" y="70"/>
                  </a:lnTo>
                  <a:lnTo>
                    <a:pt x="469" y="68"/>
                  </a:lnTo>
                  <a:lnTo>
                    <a:pt x="477" y="68"/>
                  </a:lnTo>
                  <a:lnTo>
                    <a:pt x="482" y="68"/>
                  </a:lnTo>
                  <a:lnTo>
                    <a:pt x="490" y="70"/>
                  </a:lnTo>
                  <a:lnTo>
                    <a:pt x="500" y="70"/>
                  </a:lnTo>
                  <a:lnTo>
                    <a:pt x="509" y="72"/>
                  </a:lnTo>
                  <a:lnTo>
                    <a:pt x="505" y="74"/>
                  </a:lnTo>
                  <a:lnTo>
                    <a:pt x="498" y="80"/>
                  </a:lnTo>
                  <a:lnTo>
                    <a:pt x="494" y="85"/>
                  </a:lnTo>
                  <a:lnTo>
                    <a:pt x="488" y="91"/>
                  </a:lnTo>
                  <a:lnTo>
                    <a:pt x="482" y="95"/>
                  </a:lnTo>
                  <a:lnTo>
                    <a:pt x="477" y="102"/>
                  </a:lnTo>
                  <a:lnTo>
                    <a:pt x="471" y="108"/>
                  </a:lnTo>
                  <a:lnTo>
                    <a:pt x="467" y="116"/>
                  </a:lnTo>
                  <a:lnTo>
                    <a:pt x="462" y="121"/>
                  </a:lnTo>
                  <a:lnTo>
                    <a:pt x="458" y="129"/>
                  </a:lnTo>
                  <a:lnTo>
                    <a:pt x="454" y="137"/>
                  </a:lnTo>
                  <a:lnTo>
                    <a:pt x="452" y="144"/>
                  </a:lnTo>
                  <a:lnTo>
                    <a:pt x="450" y="156"/>
                  </a:lnTo>
                  <a:lnTo>
                    <a:pt x="454" y="165"/>
                  </a:lnTo>
                  <a:lnTo>
                    <a:pt x="463" y="171"/>
                  </a:lnTo>
                  <a:lnTo>
                    <a:pt x="473" y="175"/>
                  </a:lnTo>
                  <a:lnTo>
                    <a:pt x="486" y="173"/>
                  </a:lnTo>
                  <a:lnTo>
                    <a:pt x="500" y="169"/>
                  </a:lnTo>
                  <a:lnTo>
                    <a:pt x="513" y="161"/>
                  </a:lnTo>
                  <a:lnTo>
                    <a:pt x="524" y="152"/>
                  </a:lnTo>
                  <a:lnTo>
                    <a:pt x="530" y="146"/>
                  </a:lnTo>
                  <a:lnTo>
                    <a:pt x="534" y="138"/>
                  </a:lnTo>
                  <a:lnTo>
                    <a:pt x="538" y="131"/>
                  </a:lnTo>
                  <a:lnTo>
                    <a:pt x="541" y="123"/>
                  </a:lnTo>
                  <a:lnTo>
                    <a:pt x="547" y="114"/>
                  </a:lnTo>
                  <a:lnTo>
                    <a:pt x="553" y="102"/>
                  </a:lnTo>
                  <a:lnTo>
                    <a:pt x="559" y="93"/>
                  </a:lnTo>
                  <a:lnTo>
                    <a:pt x="564" y="81"/>
                  </a:lnTo>
                  <a:lnTo>
                    <a:pt x="572" y="70"/>
                  </a:lnTo>
                  <a:lnTo>
                    <a:pt x="579" y="61"/>
                  </a:lnTo>
                  <a:lnTo>
                    <a:pt x="587" y="51"/>
                  </a:lnTo>
                  <a:lnTo>
                    <a:pt x="595" y="43"/>
                  </a:lnTo>
                  <a:lnTo>
                    <a:pt x="610" y="32"/>
                  </a:lnTo>
                  <a:lnTo>
                    <a:pt x="619" y="28"/>
                  </a:lnTo>
                  <a:lnTo>
                    <a:pt x="623" y="28"/>
                  </a:lnTo>
                  <a:lnTo>
                    <a:pt x="627" y="28"/>
                  </a:lnTo>
                  <a:lnTo>
                    <a:pt x="636" y="30"/>
                  </a:lnTo>
                  <a:lnTo>
                    <a:pt x="646" y="34"/>
                  </a:lnTo>
                  <a:lnTo>
                    <a:pt x="657" y="49"/>
                  </a:lnTo>
                  <a:lnTo>
                    <a:pt x="657" y="66"/>
                  </a:lnTo>
                  <a:lnTo>
                    <a:pt x="654" y="78"/>
                  </a:lnTo>
                  <a:lnTo>
                    <a:pt x="650" y="87"/>
                  </a:lnTo>
                  <a:lnTo>
                    <a:pt x="642" y="97"/>
                  </a:lnTo>
                  <a:lnTo>
                    <a:pt x="636" y="108"/>
                  </a:lnTo>
                  <a:lnTo>
                    <a:pt x="629" y="118"/>
                  </a:lnTo>
                  <a:lnTo>
                    <a:pt x="623" y="127"/>
                  </a:lnTo>
                  <a:lnTo>
                    <a:pt x="617" y="137"/>
                  </a:lnTo>
                  <a:lnTo>
                    <a:pt x="612" y="146"/>
                  </a:lnTo>
                  <a:lnTo>
                    <a:pt x="606" y="159"/>
                  </a:lnTo>
                  <a:lnTo>
                    <a:pt x="612" y="171"/>
                  </a:lnTo>
                  <a:lnTo>
                    <a:pt x="617" y="171"/>
                  </a:lnTo>
                  <a:lnTo>
                    <a:pt x="627" y="167"/>
                  </a:lnTo>
                  <a:lnTo>
                    <a:pt x="638" y="157"/>
                  </a:lnTo>
                  <a:lnTo>
                    <a:pt x="644" y="152"/>
                  </a:lnTo>
                  <a:lnTo>
                    <a:pt x="650" y="146"/>
                  </a:lnTo>
                  <a:lnTo>
                    <a:pt x="657" y="138"/>
                  </a:lnTo>
                  <a:lnTo>
                    <a:pt x="663" y="131"/>
                  </a:lnTo>
                  <a:lnTo>
                    <a:pt x="671" y="121"/>
                  </a:lnTo>
                  <a:lnTo>
                    <a:pt x="678" y="114"/>
                  </a:lnTo>
                  <a:lnTo>
                    <a:pt x="682" y="110"/>
                  </a:lnTo>
                  <a:lnTo>
                    <a:pt x="686" y="104"/>
                  </a:lnTo>
                  <a:lnTo>
                    <a:pt x="690" y="100"/>
                  </a:lnTo>
                  <a:lnTo>
                    <a:pt x="695" y="95"/>
                  </a:lnTo>
                  <a:lnTo>
                    <a:pt x="699" y="91"/>
                  </a:lnTo>
                  <a:lnTo>
                    <a:pt x="703" y="87"/>
                  </a:lnTo>
                  <a:lnTo>
                    <a:pt x="707" y="81"/>
                  </a:lnTo>
                  <a:lnTo>
                    <a:pt x="711" y="78"/>
                  </a:lnTo>
                  <a:lnTo>
                    <a:pt x="718" y="68"/>
                  </a:lnTo>
                  <a:lnTo>
                    <a:pt x="722" y="62"/>
                  </a:lnTo>
                  <a:lnTo>
                    <a:pt x="726" y="59"/>
                  </a:lnTo>
                  <a:lnTo>
                    <a:pt x="732" y="53"/>
                  </a:lnTo>
                  <a:lnTo>
                    <a:pt x="735" y="49"/>
                  </a:lnTo>
                  <a:lnTo>
                    <a:pt x="743" y="42"/>
                  </a:lnTo>
                  <a:lnTo>
                    <a:pt x="751" y="34"/>
                  </a:lnTo>
                  <a:lnTo>
                    <a:pt x="758" y="26"/>
                  </a:lnTo>
                  <a:lnTo>
                    <a:pt x="773" y="13"/>
                  </a:lnTo>
                  <a:lnTo>
                    <a:pt x="787" y="5"/>
                  </a:lnTo>
                  <a:lnTo>
                    <a:pt x="800" y="0"/>
                  </a:lnTo>
                  <a:lnTo>
                    <a:pt x="811" y="0"/>
                  </a:lnTo>
                  <a:lnTo>
                    <a:pt x="819" y="7"/>
                  </a:lnTo>
                  <a:lnTo>
                    <a:pt x="828" y="26"/>
                  </a:lnTo>
                  <a:lnTo>
                    <a:pt x="825" y="47"/>
                  </a:lnTo>
                  <a:lnTo>
                    <a:pt x="819" y="59"/>
                  </a:lnTo>
                  <a:lnTo>
                    <a:pt x="811" y="68"/>
                  </a:lnTo>
                  <a:lnTo>
                    <a:pt x="802" y="80"/>
                  </a:lnTo>
                  <a:lnTo>
                    <a:pt x="796" y="85"/>
                  </a:lnTo>
                  <a:lnTo>
                    <a:pt x="792" y="91"/>
                  </a:lnTo>
                  <a:lnTo>
                    <a:pt x="787" y="95"/>
                  </a:lnTo>
                  <a:lnTo>
                    <a:pt x="781" y="100"/>
                  </a:lnTo>
                  <a:lnTo>
                    <a:pt x="775" y="104"/>
                  </a:lnTo>
                  <a:lnTo>
                    <a:pt x="770" y="110"/>
                  </a:lnTo>
                  <a:lnTo>
                    <a:pt x="749" y="129"/>
                  </a:lnTo>
                  <a:lnTo>
                    <a:pt x="743" y="133"/>
                  </a:lnTo>
                  <a:lnTo>
                    <a:pt x="739" y="137"/>
                  </a:lnTo>
                  <a:lnTo>
                    <a:pt x="733" y="140"/>
                  </a:lnTo>
                  <a:lnTo>
                    <a:pt x="730" y="146"/>
                  </a:lnTo>
                  <a:lnTo>
                    <a:pt x="724" y="152"/>
                  </a:lnTo>
                  <a:lnTo>
                    <a:pt x="718" y="159"/>
                  </a:lnTo>
                  <a:lnTo>
                    <a:pt x="718" y="163"/>
                  </a:lnTo>
                  <a:lnTo>
                    <a:pt x="724" y="161"/>
                  </a:lnTo>
                  <a:lnTo>
                    <a:pt x="732" y="156"/>
                  </a:lnTo>
                  <a:lnTo>
                    <a:pt x="754" y="140"/>
                  </a:lnTo>
                  <a:lnTo>
                    <a:pt x="781" y="121"/>
                  </a:lnTo>
                  <a:lnTo>
                    <a:pt x="813" y="102"/>
                  </a:lnTo>
                  <a:lnTo>
                    <a:pt x="846" y="85"/>
                  </a:lnTo>
                  <a:lnTo>
                    <a:pt x="861" y="80"/>
                  </a:lnTo>
                  <a:lnTo>
                    <a:pt x="874" y="76"/>
                  </a:lnTo>
                  <a:lnTo>
                    <a:pt x="880" y="76"/>
                  </a:lnTo>
                  <a:lnTo>
                    <a:pt x="886" y="76"/>
                  </a:lnTo>
                  <a:lnTo>
                    <a:pt x="897" y="80"/>
                  </a:lnTo>
                  <a:lnTo>
                    <a:pt x="906" y="83"/>
                  </a:lnTo>
                  <a:lnTo>
                    <a:pt x="914" y="89"/>
                  </a:lnTo>
                  <a:lnTo>
                    <a:pt x="924" y="99"/>
                  </a:lnTo>
                  <a:lnTo>
                    <a:pt x="931" y="119"/>
                  </a:lnTo>
                  <a:lnTo>
                    <a:pt x="927" y="129"/>
                  </a:lnTo>
                  <a:lnTo>
                    <a:pt x="922" y="137"/>
                  </a:lnTo>
                  <a:lnTo>
                    <a:pt x="912" y="144"/>
                  </a:lnTo>
                  <a:lnTo>
                    <a:pt x="901" y="148"/>
                  </a:lnTo>
                  <a:lnTo>
                    <a:pt x="895" y="148"/>
                  </a:lnTo>
                  <a:lnTo>
                    <a:pt x="889" y="150"/>
                  </a:lnTo>
                  <a:lnTo>
                    <a:pt x="876" y="152"/>
                  </a:lnTo>
                  <a:lnTo>
                    <a:pt x="870" y="154"/>
                  </a:lnTo>
                  <a:lnTo>
                    <a:pt x="865" y="154"/>
                  </a:lnTo>
                  <a:lnTo>
                    <a:pt x="855" y="156"/>
                  </a:lnTo>
                  <a:lnTo>
                    <a:pt x="842" y="161"/>
                  </a:lnTo>
                  <a:lnTo>
                    <a:pt x="840" y="165"/>
                  </a:lnTo>
                  <a:lnTo>
                    <a:pt x="844" y="169"/>
                  </a:lnTo>
                  <a:lnTo>
                    <a:pt x="859" y="190"/>
                  </a:lnTo>
                  <a:lnTo>
                    <a:pt x="876" y="216"/>
                  </a:lnTo>
                  <a:lnTo>
                    <a:pt x="882" y="239"/>
                  </a:lnTo>
                  <a:lnTo>
                    <a:pt x="880" y="243"/>
                  </a:lnTo>
                  <a:lnTo>
                    <a:pt x="876" y="247"/>
                  </a:lnTo>
                  <a:lnTo>
                    <a:pt x="870" y="247"/>
                  </a:lnTo>
                  <a:lnTo>
                    <a:pt x="863" y="247"/>
                  </a:lnTo>
                  <a:lnTo>
                    <a:pt x="855" y="245"/>
                  </a:lnTo>
                  <a:lnTo>
                    <a:pt x="846" y="241"/>
                  </a:lnTo>
                  <a:lnTo>
                    <a:pt x="838" y="239"/>
                  </a:lnTo>
                  <a:lnTo>
                    <a:pt x="828" y="234"/>
                  </a:lnTo>
                  <a:lnTo>
                    <a:pt x="813" y="226"/>
                  </a:lnTo>
                  <a:lnTo>
                    <a:pt x="798" y="216"/>
                  </a:lnTo>
                  <a:lnTo>
                    <a:pt x="783" y="209"/>
                  </a:lnTo>
                  <a:lnTo>
                    <a:pt x="771" y="203"/>
                  </a:lnTo>
                  <a:lnTo>
                    <a:pt x="760" y="203"/>
                  </a:lnTo>
                  <a:lnTo>
                    <a:pt x="751" y="209"/>
                  </a:lnTo>
                  <a:lnTo>
                    <a:pt x="749" y="215"/>
                  </a:lnTo>
                  <a:lnTo>
                    <a:pt x="749" y="222"/>
                  </a:lnTo>
                  <a:lnTo>
                    <a:pt x="754" y="239"/>
                  </a:lnTo>
                  <a:lnTo>
                    <a:pt x="777" y="281"/>
                  </a:lnTo>
                  <a:lnTo>
                    <a:pt x="796" y="321"/>
                  </a:lnTo>
                  <a:lnTo>
                    <a:pt x="796" y="334"/>
                  </a:lnTo>
                  <a:lnTo>
                    <a:pt x="792" y="340"/>
                  </a:lnTo>
                  <a:lnTo>
                    <a:pt x="787" y="344"/>
                  </a:lnTo>
                  <a:lnTo>
                    <a:pt x="779" y="344"/>
                  </a:lnTo>
                  <a:lnTo>
                    <a:pt x="771" y="344"/>
                  </a:lnTo>
                  <a:lnTo>
                    <a:pt x="764" y="342"/>
                  </a:lnTo>
                  <a:lnTo>
                    <a:pt x="756" y="338"/>
                  </a:lnTo>
                  <a:lnTo>
                    <a:pt x="741" y="327"/>
                  </a:lnTo>
                  <a:lnTo>
                    <a:pt x="724" y="311"/>
                  </a:lnTo>
                  <a:lnTo>
                    <a:pt x="709" y="298"/>
                  </a:lnTo>
                  <a:lnTo>
                    <a:pt x="692" y="285"/>
                  </a:lnTo>
                  <a:lnTo>
                    <a:pt x="661" y="268"/>
                  </a:lnTo>
                  <a:lnTo>
                    <a:pt x="648" y="268"/>
                  </a:lnTo>
                  <a:lnTo>
                    <a:pt x="636" y="270"/>
                  </a:lnTo>
                  <a:lnTo>
                    <a:pt x="627" y="273"/>
                  </a:lnTo>
                  <a:lnTo>
                    <a:pt x="625" y="277"/>
                  </a:lnTo>
                  <a:lnTo>
                    <a:pt x="621" y="281"/>
                  </a:lnTo>
                  <a:lnTo>
                    <a:pt x="619" y="291"/>
                  </a:lnTo>
                  <a:lnTo>
                    <a:pt x="621" y="302"/>
                  </a:lnTo>
                  <a:lnTo>
                    <a:pt x="636" y="325"/>
                  </a:lnTo>
                  <a:lnTo>
                    <a:pt x="661" y="346"/>
                  </a:lnTo>
                  <a:lnTo>
                    <a:pt x="673" y="351"/>
                  </a:lnTo>
                  <a:lnTo>
                    <a:pt x="684" y="357"/>
                  </a:lnTo>
                  <a:lnTo>
                    <a:pt x="695" y="363"/>
                  </a:lnTo>
                  <a:lnTo>
                    <a:pt x="705" y="370"/>
                  </a:lnTo>
                  <a:lnTo>
                    <a:pt x="720" y="393"/>
                  </a:lnTo>
                  <a:lnTo>
                    <a:pt x="722" y="408"/>
                  </a:lnTo>
                  <a:lnTo>
                    <a:pt x="718" y="422"/>
                  </a:lnTo>
                  <a:lnTo>
                    <a:pt x="707" y="433"/>
                  </a:lnTo>
                  <a:lnTo>
                    <a:pt x="692" y="443"/>
                  </a:lnTo>
                  <a:lnTo>
                    <a:pt x="682" y="446"/>
                  </a:lnTo>
                  <a:lnTo>
                    <a:pt x="673" y="448"/>
                  </a:lnTo>
                  <a:lnTo>
                    <a:pt x="663" y="448"/>
                  </a:lnTo>
                  <a:lnTo>
                    <a:pt x="654" y="448"/>
                  </a:lnTo>
                  <a:lnTo>
                    <a:pt x="644" y="448"/>
                  </a:lnTo>
                  <a:lnTo>
                    <a:pt x="635" y="445"/>
                  </a:lnTo>
                  <a:lnTo>
                    <a:pt x="625" y="441"/>
                  </a:lnTo>
                  <a:lnTo>
                    <a:pt x="617" y="435"/>
                  </a:lnTo>
                  <a:lnTo>
                    <a:pt x="604" y="420"/>
                  </a:lnTo>
                  <a:lnTo>
                    <a:pt x="589" y="399"/>
                  </a:lnTo>
                  <a:lnTo>
                    <a:pt x="559" y="357"/>
                  </a:lnTo>
                  <a:lnTo>
                    <a:pt x="530" y="325"/>
                  </a:lnTo>
                  <a:lnTo>
                    <a:pt x="517" y="317"/>
                  </a:lnTo>
                  <a:lnTo>
                    <a:pt x="505" y="319"/>
                  </a:lnTo>
                  <a:lnTo>
                    <a:pt x="501" y="323"/>
                  </a:lnTo>
                  <a:lnTo>
                    <a:pt x="500" y="329"/>
                  </a:lnTo>
                  <a:lnTo>
                    <a:pt x="505" y="340"/>
                  </a:lnTo>
                  <a:lnTo>
                    <a:pt x="530" y="370"/>
                  </a:lnTo>
                  <a:lnTo>
                    <a:pt x="543" y="387"/>
                  </a:lnTo>
                  <a:lnTo>
                    <a:pt x="555" y="405"/>
                  </a:lnTo>
                  <a:lnTo>
                    <a:pt x="560" y="420"/>
                  </a:lnTo>
                  <a:lnTo>
                    <a:pt x="559" y="433"/>
                  </a:lnTo>
                  <a:lnTo>
                    <a:pt x="553" y="439"/>
                  </a:lnTo>
                  <a:lnTo>
                    <a:pt x="543" y="445"/>
                  </a:lnTo>
                  <a:lnTo>
                    <a:pt x="532" y="448"/>
                  </a:lnTo>
                  <a:lnTo>
                    <a:pt x="524" y="450"/>
                  </a:lnTo>
                  <a:lnTo>
                    <a:pt x="519" y="452"/>
                  </a:lnTo>
                  <a:lnTo>
                    <a:pt x="511" y="454"/>
                  </a:lnTo>
                  <a:lnTo>
                    <a:pt x="501" y="454"/>
                  </a:lnTo>
                  <a:lnTo>
                    <a:pt x="494" y="456"/>
                  </a:lnTo>
                  <a:lnTo>
                    <a:pt x="484" y="458"/>
                  </a:lnTo>
                  <a:lnTo>
                    <a:pt x="477" y="458"/>
                  </a:lnTo>
                  <a:lnTo>
                    <a:pt x="467" y="458"/>
                  </a:lnTo>
                  <a:lnTo>
                    <a:pt x="458" y="460"/>
                  </a:lnTo>
                  <a:lnTo>
                    <a:pt x="448" y="460"/>
                  </a:lnTo>
                  <a:lnTo>
                    <a:pt x="439" y="460"/>
                  </a:lnTo>
                  <a:lnTo>
                    <a:pt x="429" y="458"/>
                  </a:lnTo>
                  <a:lnTo>
                    <a:pt x="420" y="458"/>
                  </a:lnTo>
                  <a:lnTo>
                    <a:pt x="410" y="456"/>
                  </a:lnTo>
                  <a:lnTo>
                    <a:pt x="401" y="456"/>
                  </a:lnTo>
                  <a:lnTo>
                    <a:pt x="393" y="454"/>
                  </a:lnTo>
                  <a:lnTo>
                    <a:pt x="384" y="452"/>
                  </a:lnTo>
                  <a:lnTo>
                    <a:pt x="376" y="450"/>
                  </a:lnTo>
                  <a:lnTo>
                    <a:pt x="366" y="446"/>
                  </a:lnTo>
                  <a:lnTo>
                    <a:pt x="361" y="445"/>
                  </a:lnTo>
                  <a:lnTo>
                    <a:pt x="346" y="437"/>
                  </a:lnTo>
                  <a:lnTo>
                    <a:pt x="334" y="427"/>
                  </a:lnTo>
                  <a:lnTo>
                    <a:pt x="325" y="418"/>
                  </a:lnTo>
                  <a:lnTo>
                    <a:pt x="308" y="399"/>
                  </a:lnTo>
                  <a:lnTo>
                    <a:pt x="289" y="386"/>
                  </a:lnTo>
                  <a:lnTo>
                    <a:pt x="268" y="376"/>
                  </a:lnTo>
                  <a:lnTo>
                    <a:pt x="258" y="374"/>
                  </a:lnTo>
                  <a:lnTo>
                    <a:pt x="249" y="372"/>
                  </a:lnTo>
                  <a:lnTo>
                    <a:pt x="241" y="370"/>
                  </a:lnTo>
                  <a:lnTo>
                    <a:pt x="231" y="368"/>
                  </a:lnTo>
                  <a:lnTo>
                    <a:pt x="218" y="368"/>
                  </a:lnTo>
                  <a:lnTo>
                    <a:pt x="209" y="368"/>
                  </a:lnTo>
                  <a:lnTo>
                    <a:pt x="205" y="368"/>
                  </a:lnTo>
                  <a:lnTo>
                    <a:pt x="334" y="329"/>
                  </a:lnTo>
                  <a:lnTo>
                    <a:pt x="509" y="416"/>
                  </a:lnTo>
                  <a:lnTo>
                    <a:pt x="376" y="315"/>
                  </a:lnTo>
                  <a:lnTo>
                    <a:pt x="532" y="270"/>
                  </a:lnTo>
                  <a:lnTo>
                    <a:pt x="657" y="406"/>
                  </a:lnTo>
                  <a:lnTo>
                    <a:pt x="562" y="258"/>
                  </a:lnTo>
                  <a:lnTo>
                    <a:pt x="663" y="224"/>
                  </a:lnTo>
                  <a:lnTo>
                    <a:pt x="764" y="311"/>
                  </a:lnTo>
                  <a:lnTo>
                    <a:pt x="692" y="215"/>
                  </a:lnTo>
                  <a:lnTo>
                    <a:pt x="773" y="182"/>
                  </a:lnTo>
                  <a:lnTo>
                    <a:pt x="846" y="213"/>
                  </a:lnTo>
                  <a:lnTo>
                    <a:pt x="789" y="165"/>
                  </a:lnTo>
                  <a:lnTo>
                    <a:pt x="891" y="104"/>
                  </a:lnTo>
                  <a:lnTo>
                    <a:pt x="754" y="167"/>
                  </a:lnTo>
                  <a:lnTo>
                    <a:pt x="648" y="209"/>
                  </a:lnTo>
                  <a:lnTo>
                    <a:pt x="796" y="43"/>
                  </a:lnTo>
                  <a:lnTo>
                    <a:pt x="606" y="216"/>
                  </a:lnTo>
                  <a:lnTo>
                    <a:pt x="522" y="239"/>
                  </a:lnTo>
                  <a:lnTo>
                    <a:pt x="625" y="66"/>
                  </a:lnTo>
                  <a:lnTo>
                    <a:pt x="482" y="249"/>
                  </a:lnTo>
                  <a:lnTo>
                    <a:pt x="359" y="285"/>
                  </a:lnTo>
                  <a:lnTo>
                    <a:pt x="414" y="125"/>
                  </a:lnTo>
                  <a:lnTo>
                    <a:pt x="323" y="298"/>
                  </a:lnTo>
                  <a:lnTo>
                    <a:pt x="308" y="304"/>
                  </a:lnTo>
                  <a:lnTo>
                    <a:pt x="290" y="311"/>
                  </a:lnTo>
                  <a:lnTo>
                    <a:pt x="270" y="321"/>
                  </a:lnTo>
                  <a:lnTo>
                    <a:pt x="247" y="329"/>
                  </a:lnTo>
                  <a:lnTo>
                    <a:pt x="224" y="338"/>
                  </a:lnTo>
                  <a:lnTo>
                    <a:pt x="218" y="340"/>
                  </a:lnTo>
                  <a:lnTo>
                    <a:pt x="212" y="342"/>
                  </a:lnTo>
                  <a:lnTo>
                    <a:pt x="207" y="342"/>
                  </a:lnTo>
                  <a:lnTo>
                    <a:pt x="201" y="344"/>
                  </a:lnTo>
                  <a:lnTo>
                    <a:pt x="195" y="346"/>
                  </a:lnTo>
                  <a:lnTo>
                    <a:pt x="192" y="348"/>
                  </a:lnTo>
                  <a:lnTo>
                    <a:pt x="182" y="348"/>
                  </a:lnTo>
                  <a:lnTo>
                    <a:pt x="173" y="349"/>
                  </a:lnTo>
                  <a:lnTo>
                    <a:pt x="167" y="349"/>
                  </a:lnTo>
                  <a:lnTo>
                    <a:pt x="159" y="349"/>
                  </a:lnTo>
                  <a:lnTo>
                    <a:pt x="154" y="349"/>
                  </a:lnTo>
                  <a:lnTo>
                    <a:pt x="148" y="349"/>
                  </a:lnTo>
                  <a:lnTo>
                    <a:pt x="140" y="349"/>
                  </a:lnTo>
                  <a:lnTo>
                    <a:pt x="135" y="349"/>
                  </a:lnTo>
                  <a:lnTo>
                    <a:pt x="127" y="349"/>
                  </a:lnTo>
                  <a:lnTo>
                    <a:pt x="119" y="348"/>
                  </a:lnTo>
                  <a:lnTo>
                    <a:pt x="112" y="348"/>
                  </a:lnTo>
                  <a:lnTo>
                    <a:pt x="104" y="348"/>
                  </a:lnTo>
                  <a:lnTo>
                    <a:pt x="97" y="346"/>
                  </a:lnTo>
                  <a:lnTo>
                    <a:pt x="89" y="346"/>
                  </a:lnTo>
                  <a:lnTo>
                    <a:pt x="81" y="344"/>
                  </a:lnTo>
                  <a:lnTo>
                    <a:pt x="74" y="344"/>
                  </a:lnTo>
                  <a:lnTo>
                    <a:pt x="58" y="342"/>
                  </a:lnTo>
                  <a:lnTo>
                    <a:pt x="53" y="340"/>
                  </a:lnTo>
                  <a:lnTo>
                    <a:pt x="45" y="340"/>
                  </a:lnTo>
                  <a:lnTo>
                    <a:pt x="34" y="338"/>
                  </a:lnTo>
                  <a:lnTo>
                    <a:pt x="22" y="336"/>
                  </a:lnTo>
                  <a:lnTo>
                    <a:pt x="13" y="334"/>
                  </a:lnTo>
                  <a:lnTo>
                    <a:pt x="5" y="332"/>
                  </a:lnTo>
                  <a:lnTo>
                    <a:pt x="0" y="332"/>
                  </a:lnTo>
                  <a:lnTo>
                    <a:pt x="102" y="272"/>
                  </a:lnTo>
                  <a:lnTo>
                    <a:pt x="106" y="279"/>
                  </a:lnTo>
                  <a:lnTo>
                    <a:pt x="123" y="298"/>
                  </a:lnTo>
                  <a:lnTo>
                    <a:pt x="150" y="313"/>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11277" name="Freeform 21"/>
            <p:cNvSpPr>
              <a:spLocks/>
            </p:cNvSpPr>
            <p:nvPr/>
          </p:nvSpPr>
          <p:spPr bwMode="auto">
            <a:xfrm>
              <a:off x="672" y="432"/>
              <a:ext cx="465" cy="230"/>
            </a:xfrm>
            <a:custGeom>
              <a:avLst/>
              <a:gdLst>
                <a:gd name="T0" fmla="*/ 46 w 929"/>
                <a:gd name="T1" fmla="*/ 78 h 460"/>
                <a:gd name="T2" fmla="*/ 64 w 929"/>
                <a:gd name="T3" fmla="*/ 69 h 460"/>
                <a:gd name="T4" fmla="*/ 72 w 929"/>
                <a:gd name="T5" fmla="*/ 59 h 460"/>
                <a:gd name="T6" fmla="*/ 78 w 929"/>
                <a:gd name="T7" fmla="*/ 49 h 460"/>
                <a:gd name="T8" fmla="*/ 84 w 929"/>
                <a:gd name="T9" fmla="*/ 37 h 460"/>
                <a:gd name="T10" fmla="*/ 101 w 929"/>
                <a:gd name="T11" fmla="*/ 21 h 460"/>
                <a:gd name="T12" fmla="*/ 113 w 929"/>
                <a:gd name="T13" fmla="*/ 18 h 460"/>
                <a:gd name="T14" fmla="*/ 125 w 929"/>
                <a:gd name="T15" fmla="*/ 18 h 460"/>
                <a:gd name="T16" fmla="*/ 121 w 929"/>
                <a:gd name="T17" fmla="*/ 25 h 460"/>
                <a:gd name="T18" fmla="*/ 114 w 929"/>
                <a:gd name="T19" fmla="*/ 35 h 460"/>
                <a:gd name="T20" fmla="*/ 121 w 929"/>
                <a:gd name="T21" fmla="*/ 44 h 460"/>
                <a:gd name="T22" fmla="*/ 135 w 929"/>
                <a:gd name="T23" fmla="*/ 34 h 460"/>
                <a:gd name="T24" fmla="*/ 143 w 929"/>
                <a:gd name="T25" fmla="*/ 18 h 460"/>
                <a:gd name="T26" fmla="*/ 156 w 929"/>
                <a:gd name="T27" fmla="*/ 8 h 460"/>
                <a:gd name="T28" fmla="*/ 164 w 929"/>
                <a:gd name="T29" fmla="*/ 20 h 460"/>
                <a:gd name="T30" fmla="*/ 154 w 929"/>
                <a:gd name="T31" fmla="*/ 35 h 460"/>
                <a:gd name="T32" fmla="*/ 159 w 929"/>
                <a:gd name="T33" fmla="*/ 40 h 460"/>
                <a:gd name="T34" fmla="*/ 170 w 929"/>
                <a:gd name="T35" fmla="*/ 29 h 460"/>
                <a:gd name="T36" fmla="*/ 176 w 929"/>
                <a:gd name="T37" fmla="*/ 22 h 460"/>
                <a:gd name="T38" fmla="*/ 183 w 929"/>
                <a:gd name="T39" fmla="*/ 14 h 460"/>
                <a:gd name="T40" fmla="*/ 197 w 929"/>
                <a:gd name="T41" fmla="*/ 2 h 460"/>
                <a:gd name="T42" fmla="*/ 205 w 929"/>
                <a:gd name="T43" fmla="*/ 15 h 460"/>
                <a:gd name="T44" fmla="*/ 196 w 929"/>
                <a:gd name="T45" fmla="*/ 26 h 460"/>
                <a:gd name="T46" fmla="*/ 184 w 929"/>
                <a:gd name="T47" fmla="*/ 36 h 460"/>
                <a:gd name="T48" fmla="*/ 183 w 929"/>
                <a:gd name="T49" fmla="*/ 39 h 460"/>
                <a:gd name="T50" fmla="*/ 219 w 929"/>
                <a:gd name="T51" fmla="*/ 19 h 460"/>
                <a:gd name="T52" fmla="*/ 231 w 929"/>
                <a:gd name="T53" fmla="*/ 25 h 460"/>
                <a:gd name="T54" fmla="*/ 224 w 929"/>
                <a:gd name="T55" fmla="*/ 38 h 460"/>
                <a:gd name="T56" fmla="*/ 211 w 929"/>
                <a:gd name="T57" fmla="*/ 41 h 460"/>
                <a:gd name="T58" fmla="*/ 220 w 929"/>
                <a:gd name="T59" fmla="*/ 61 h 460"/>
                <a:gd name="T60" fmla="*/ 209 w 929"/>
                <a:gd name="T61" fmla="*/ 60 h 460"/>
                <a:gd name="T62" fmla="*/ 190 w 929"/>
                <a:gd name="T63" fmla="*/ 51 h 460"/>
                <a:gd name="T64" fmla="*/ 199 w 929"/>
                <a:gd name="T65" fmla="*/ 81 h 460"/>
                <a:gd name="T66" fmla="*/ 191 w 929"/>
                <a:gd name="T67" fmla="*/ 86 h 460"/>
                <a:gd name="T68" fmla="*/ 166 w 929"/>
                <a:gd name="T69" fmla="*/ 67 h 460"/>
                <a:gd name="T70" fmla="*/ 155 w 929"/>
                <a:gd name="T71" fmla="*/ 73 h 460"/>
                <a:gd name="T72" fmla="*/ 174 w 929"/>
                <a:gd name="T73" fmla="*/ 91 h 460"/>
                <a:gd name="T74" fmla="*/ 173 w 929"/>
                <a:gd name="T75" fmla="*/ 111 h 460"/>
                <a:gd name="T76" fmla="*/ 159 w 929"/>
                <a:gd name="T77" fmla="*/ 112 h 460"/>
                <a:gd name="T78" fmla="*/ 132 w 929"/>
                <a:gd name="T79" fmla="*/ 82 h 460"/>
                <a:gd name="T80" fmla="*/ 132 w 929"/>
                <a:gd name="T81" fmla="*/ 94 h 460"/>
                <a:gd name="T82" fmla="*/ 136 w 929"/>
                <a:gd name="T83" fmla="*/ 112 h 460"/>
                <a:gd name="T84" fmla="*/ 124 w 929"/>
                <a:gd name="T85" fmla="*/ 114 h 460"/>
                <a:gd name="T86" fmla="*/ 110 w 929"/>
                <a:gd name="T87" fmla="*/ 115 h 460"/>
                <a:gd name="T88" fmla="*/ 96 w 929"/>
                <a:gd name="T89" fmla="*/ 114 h 460"/>
                <a:gd name="T90" fmla="*/ 81 w 929"/>
                <a:gd name="T91" fmla="*/ 105 h 460"/>
                <a:gd name="T92" fmla="*/ 60 w 929"/>
                <a:gd name="T93" fmla="*/ 93 h 460"/>
                <a:gd name="T94" fmla="*/ 128 w 929"/>
                <a:gd name="T95" fmla="*/ 105 h 460"/>
                <a:gd name="T96" fmla="*/ 191 w 929"/>
                <a:gd name="T97" fmla="*/ 79 h 460"/>
                <a:gd name="T98" fmla="*/ 189 w 929"/>
                <a:gd name="T99" fmla="*/ 42 h 460"/>
                <a:gd name="T100" fmla="*/ 121 w 929"/>
                <a:gd name="T101" fmla="*/ 63 h 460"/>
                <a:gd name="T102" fmla="*/ 67 w 929"/>
                <a:gd name="T103" fmla="*/ 81 h 460"/>
                <a:gd name="T104" fmla="*/ 51 w 929"/>
                <a:gd name="T105" fmla="*/ 86 h 460"/>
                <a:gd name="T106" fmla="*/ 40 w 929"/>
                <a:gd name="T107" fmla="*/ 88 h 460"/>
                <a:gd name="T108" fmla="*/ 30 w 929"/>
                <a:gd name="T109" fmla="*/ 88 h 460"/>
                <a:gd name="T110" fmla="*/ 19 w 929"/>
                <a:gd name="T111" fmla="*/ 86 h 460"/>
                <a:gd name="T112" fmla="*/ 4 w 929"/>
                <a:gd name="T113" fmla="*/ 84 h 460"/>
                <a:gd name="T114" fmla="*/ 37 w 929"/>
                <a:gd name="T115" fmla="*/ 79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9"/>
                <a:gd name="T175" fmla="*/ 0 h 460"/>
                <a:gd name="T176" fmla="*/ 929 w 929"/>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9" h="460">
                  <a:moveTo>
                    <a:pt x="148" y="316"/>
                  </a:moveTo>
                  <a:lnTo>
                    <a:pt x="152" y="316"/>
                  </a:lnTo>
                  <a:lnTo>
                    <a:pt x="161" y="316"/>
                  </a:lnTo>
                  <a:lnTo>
                    <a:pt x="167" y="316"/>
                  </a:lnTo>
                  <a:lnTo>
                    <a:pt x="174" y="314"/>
                  </a:lnTo>
                  <a:lnTo>
                    <a:pt x="184" y="312"/>
                  </a:lnTo>
                  <a:lnTo>
                    <a:pt x="193" y="310"/>
                  </a:lnTo>
                  <a:lnTo>
                    <a:pt x="212" y="304"/>
                  </a:lnTo>
                  <a:lnTo>
                    <a:pt x="235" y="291"/>
                  </a:lnTo>
                  <a:lnTo>
                    <a:pt x="245" y="283"/>
                  </a:lnTo>
                  <a:lnTo>
                    <a:pt x="251" y="278"/>
                  </a:lnTo>
                  <a:lnTo>
                    <a:pt x="256" y="274"/>
                  </a:lnTo>
                  <a:lnTo>
                    <a:pt x="262" y="268"/>
                  </a:lnTo>
                  <a:lnTo>
                    <a:pt x="266" y="262"/>
                  </a:lnTo>
                  <a:lnTo>
                    <a:pt x="271" y="257"/>
                  </a:lnTo>
                  <a:lnTo>
                    <a:pt x="277" y="249"/>
                  </a:lnTo>
                  <a:lnTo>
                    <a:pt x="281" y="242"/>
                  </a:lnTo>
                  <a:lnTo>
                    <a:pt x="285" y="234"/>
                  </a:lnTo>
                  <a:lnTo>
                    <a:pt x="290" y="228"/>
                  </a:lnTo>
                  <a:lnTo>
                    <a:pt x="294" y="221"/>
                  </a:lnTo>
                  <a:lnTo>
                    <a:pt x="298" y="213"/>
                  </a:lnTo>
                  <a:lnTo>
                    <a:pt x="302" y="207"/>
                  </a:lnTo>
                  <a:lnTo>
                    <a:pt x="306" y="200"/>
                  </a:lnTo>
                  <a:lnTo>
                    <a:pt x="309" y="194"/>
                  </a:lnTo>
                  <a:lnTo>
                    <a:pt x="313" y="188"/>
                  </a:lnTo>
                  <a:lnTo>
                    <a:pt x="315" y="181"/>
                  </a:lnTo>
                  <a:lnTo>
                    <a:pt x="323" y="169"/>
                  </a:lnTo>
                  <a:lnTo>
                    <a:pt x="327" y="164"/>
                  </a:lnTo>
                  <a:lnTo>
                    <a:pt x="328" y="158"/>
                  </a:lnTo>
                  <a:lnTo>
                    <a:pt x="336" y="146"/>
                  </a:lnTo>
                  <a:lnTo>
                    <a:pt x="342" y="135"/>
                  </a:lnTo>
                  <a:lnTo>
                    <a:pt x="349" y="126"/>
                  </a:lnTo>
                  <a:lnTo>
                    <a:pt x="355" y="116"/>
                  </a:lnTo>
                  <a:lnTo>
                    <a:pt x="363" y="108"/>
                  </a:lnTo>
                  <a:lnTo>
                    <a:pt x="380" y="93"/>
                  </a:lnTo>
                  <a:lnTo>
                    <a:pt x="401" y="84"/>
                  </a:lnTo>
                  <a:lnTo>
                    <a:pt x="410" y="80"/>
                  </a:lnTo>
                  <a:lnTo>
                    <a:pt x="422" y="76"/>
                  </a:lnTo>
                  <a:lnTo>
                    <a:pt x="427" y="76"/>
                  </a:lnTo>
                  <a:lnTo>
                    <a:pt x="431" y="74"/>
                  </a:lnTo>
                  <a:lnTo>
                    <a:pt x="441" y="72"/>
                  </a:lnTo>
                  <a:lnTo>
                    <a:pt x="450" y="72"/>
                  </a:lnTo>
                  <a:lnTo>
                    <a:pt x="460" y="70"/>
                  </a:lnTo>
                  <a:lnTo>
                    <a:pt x="467" y="70"/>
                  </a:lnTo>
                  <a:lnTo>
                    <a:pt x="475" y="70"/>
                  </a:lnTo>
                  <a:lnTo>
                    <a:pt x="482" y="70"/>
                  </a:lnTo>
                  <a:lnTo>
                    <a:pt x="488" y="70"/>
                  </a:lnTo>
                  <a:lnTo>
                    <a:pt x="498" y="70"/>
                  </a:lnTo>
                  <a:lnTo>
                    <a:pt x="507" y="72"/>
                  </a:lnTo>
                  <a:lnTo>
                    <a:pt x="505" y="74"/>
                  </a:lnTo>
                  <a:lnTo>
                    <a:pt x="498" y="82"/>
                  </a:lnTo>
                  <a:lnTo>
                    <a:pt x="494" y="86"/>
                  </a:lnTo>
                  <a:lnTo>
                    <a:pt x="488" y="91"/>
                  </a:lnTo>
                  <a:lnTo>
                    <a:pt x="482" y="97"/>
                  </a:lnTo>
                  <a:lnTo>
                    <a:pt x="477" y="103"/>
                  </a:lnTo>
                  <a:lnTo>
                    <a:pt x="471" y="108"/>
                  </a:lnTo>
                  <a:lnTo>
                    <a:pt x="465" y="116"/>
                  </a:lnTo>
                  <a:lnTo>
                    <a:pt x="462" y="124"/>
                  </a:lnTo>
                  <a:lnTo>
                    <a:pt x="458" y="129"/>
                  </a:lnTo>
                  <a:lnTo>
                    <a:pt x="454" y="137"/>
                  </a:lnTo>
                  <a:lnTo>
                    <a:pt x="450" y="145"/>
                  </a:lnTo>
                  <a:lnTo>
                    <a:pt x="450" y="156"/>
                  </a:lnTo>
                  <a:lnTo>
                    <a:pt x="454" y="167"/>
                  </a:lnTo>
                  <a:lnTo>
                    <a:pt x="462" y="173"/>
                  </a:lnTo>
                  <a:lnTo>
                    <a:pt x="473" y="175"/>
                  </a:lnTo>
                  <a:lnTo>
                    <a:pt x="484" y="173"/>
                  </a:lnTo>
                  <a:lnTo>
                    <a:pt x="498" y="169"/>
                  </a:lnTo>
                  <a:lnTo>
                    <a:pt x="511" y="162"/>
                  </a:lnTo>
                  <a:lnTo>
                    <a:pt x="524" y="152"/>
                  </a:lnTo>
                  <a:lnTo>
                    <a:pt x="528" y="146"/>
                  </a:lnTo>
                  <a:lnTo>
                    <a:pt x="532" y="139"/>
                  </a:lnTo>
                  <a:lnTo>
                    <a:pt x="538" y="133"/>
                  </a:lnTo>
                  <a:lnTo>
                    <a:pt x="541" y="124"/>
                  </a:lnTo>
                  <a:lnTo>
                    <a:pt x="547" y="114"/>
                  </a:lnTo>
                  <a:lnTo>
                    <a:pt x="551" y="103"/>
                  </a:lnTo>
                  <a:lnTo>
                    <a:pt x="559" y="93"/>
                  </a:lnTo>
                  <a:lnTo>
                    <a:pt x="564" y="82"/>
                  </a:lnTo>
                  <a:lnTo>
                    <a:pt x="572" y="72"/>
                  </a:lnTo>
                  <a:lnTo>
                    <a:pt x="578" y="61"/>
                  </a:lnTo>
                  <a:lnTo>
                    <a:pt x="585" y="51"/>
                  </a:lnTo>
                  <a:lnTo>
                    <a:pt x="593" y="44"/>
                  </a:lnTo>
                  <a:lnTo>
                    <a:pt x="610" y="32"/>
                  </a:lnTo>
                  <a:lnTo>
                    <a:pt x="617" y="29"/>
                  </a:lnTo>
                  <a:lnTo>
                    <a:pt x="623" y="29"/>
                  </a:lnTo>
                  <a:lnTo>
                    <a:pt x="627" y="29"/>
                  </a:lnTo>
                  <a:lnTo>
                    <a:pt x="636" y="31"/>
                  </a:lnTo>
                  <a:lnTo>
                    <a:pt x="646" y="34"/>
                  </a:lnTo>
                  <a:lnTo>
                    <a:pt x="657" y="50"/>
                  </a:lnTo>
                  <a:lnTo>
                    <a:pt x="657" y="69"/>
                  </a:lnTo>
                  <a:lnTo>
                    <a:pt x="654" y="78"/>
                  </a:lnTo>
                  <a:lnTo>
                    <a:pt x="648" y="88"/>
                  </a:lnTo>
                  <a:lnTo>
                    <a:pt x="642" y="99"/>
                  </a:lnTo>
                  <a:lnTo>
                    <a:pt x="635" y="108"/>
                  </a:lnTo>
                  <a:lnTo>
                    <a:pt x="629" y="118"/>
                  </a:lnTo>
                  <a:lnTo>
                    <a:pt x="621" y="127"/>
                  </a:lnTo>
                  <a:lnTo>
                    <a:pt x="616" y="137"/>
                  </a:lnTo>
                  <a:lnTo>
                    <a:pt x="612" y="146"/>
                  </a:lnTo>
                  <a:lnTo>
                    <a:pt x="606" y="162"/>
                  </a:lnTo>
                  <a:lnTo>
                    <a:pt x="610" y="171"/>
                  </a:lnTo>
                  <a:lnTo>
                    <a:pt x="617" y="171"/>
                  </a:lnTo>
                  <a:lnTo>
                    <a:pt x="625" y="167"/>
                  </a:lnTo>
                  <a:lnTo>
                    <a:pt x="636" y="160"/>
                  </a:lnTo>
                  <a:lnTo>
                    <a:pt x="642" y="154"/>
                  </a:lnTo>
                  <a:lnTo>
                    <a:pt x="650" y="146"/>
                  </a:lnTo>
                  <a:lnTo>
                    <a:pt x="655" y="139"/>
                  </a:lnTo>
                  <a:lnTo>
                    <a:pt x="663" y="131"/>
                  </a:lnTo>
                  <a:lnTo>
                    <a:pt x="671" y="124"/>
                  </a:lnTo>
                  <a:lnTo>
                    <a:pt x="678" y="114"/>
                  </a:lnTo>
                  <a:lnTo>
                    <a:pt x="682" y="110"/>
                  </a:lnTo>
                  <a:lnTo>
                    <a:pt x="686" y="105"/>
                  </a:lnTo>
                  <a:lnTo>
                    <a:pt x="690" y="101"/>
                  </a:lnTo>
                  <a:lnTo>
                    <a:pt x="694" y="97"/>
                  </a:lnTo>
                  <a:lnTo>
                    <a:pt x="697" y="91"/>
                  </a:lnTo>
                  <a:lnTo>
                    <a:pt x="701" y="88"/>
                  </a:lnTo>
                  <a:lnTo>
                    <a:pt x="705" y="82"/>
                  </a:lnTo>
                  <a:lnTo>
                    <a:pt x="709" y="78"/>
                  </a:lnTo>
                  <a:lnTo>
                    <a:pt x="718" y="69"/>
                  </a:lnTo>
                  <a:lnTo>
                    <a:pt x="722" y="63"/>
                  </a:lnTo>
                  <a:lnTo>
                    <a:pt x="726" y="59"/>
                  </a:lnTo>
                  <a:lnTo>
                    <a:pt x="730" y="55"/>
                  </a:lnTo>
                  <a:lnTo>
                    <a:pt x="733" y="50"/>
                  </a:lnTo>
                  <a:lnTo>
                    <a:pt x="741" y="42"/>
                  </a:lnTo>
                  <a:lnTo>
                    <a:pt x="751" y="34"/>
                  </a:lnTo>
                  <a:lnTo>
                    <a:pt x="758" y="27"/>
                  </a:lnTo>
                  <a:lnTo>
                    <a:pt x="771" y="13"/>
                  </a:lnTo>
                  <a:lnTo>
                    <a:pt x="787" y="6"/>
                  </a:lnTo>
                  <a:lnTo>
                    <a:pt x="798" y="0"/>
                  </a:lnTo>
                  <a:lnTo>
                    <a:pt x="809" y="2"/>
                  </a:lnTo>
                  <a:lnTo>
                    <a:pt x="819" y="8"/>
                  </a:lnTo>
                  <a:lnTo>
                    <a:pt x="827" y="29"/>
                  </a:lnTo>
                  <a:lnTo>
                    <a:pt x="823" y="48"/>
                  </a:lnTo>
                  <a:lnTo>
                    <a:pt x="817" y="59"/>
                  </a:lnTo>
                  <a:lnTo>
                    <a:pt x="809" y="70"/>
                  </a:lnTo>
                  <a:lnTo>
                    <a:pt x="802" y="80"/>
                  </a:lnTo>
                  <a:lnTo>
                    <a:pt x="796" y="86"/>
                  </a:lnTo>
                  <a:lnTo>
                    <a:pt x="790" y="91"/>
                  </a:lnTo>
                  <a:lnTo>
                    <a:pt x="785" y="95"/>
                  </a:lnTo>
                  <a:lnTo>
                    <a:pt x="781" y="101"/>
                  </a:lnTo>
                  <a:lnTo>
                    <a:pt x="775" y="107"/>
                  </a:lnTo>
                  <a:lnTo>
                    <a:pt x="770" y="110"/>
                  </a:lnTo>
                  <a:lnTo>
                    <a:pt x="747" y="129"/>
                  </a:lnTo>
                  <a:lnTo>
                    <a:pt x="743" y="133"/>
                  </a:lnTo>
                  <a:lnTo>
                    <a:pt x="737" y="139"/>
                  </a:lnTo>
                  <a:lnTo>
                    <a:pt x="733" y="143"/>
                  </a:lnTo>
                  <a:lnTo>
                    <a:pt x="730" y="146"/>
                  </a:lnTo>
                  <a:lnTo>
                    <a:pt x="722" y="152"/>
                  </a:lnTo>
                  <a:lnTo>
                    <a:pt x="718" y="160"/>
                  </a:lnTo>
                  <a:lnTo>
                    <a:pt x="718" y="164"/>
                  </a:lnTo>
                  <a:lnTo>
                    <a:pt x="724" y="162"/>
                  </a:lnTo>
                  <a:lnTo>
                    <a:pt x="732" y="156"/>
                  </a:lnTo>
                  <a:lnTo>
                    <a:pt x="752" y="141"/>
                  </a:lnTo>
                  <a:lnTo>
                    <a:pt x="781" y="122"/>
                  </a:lnTo>
                  <a:lnTo>
                    <a:pt x="813" y="103"/>
                  </a:lnTo>
                  <a:lnTo>
                    <a:pt x="844" y="86"/>
                  </a:lnTo>
                  <a:lnTo>
                    <a:pt x="859" y="80"/>
                  </a:lnTo>
                  <a:lnTo>
                    <a:pt x="874" y="76"/>
                  </a:lnTo>
                  <a:lnTo>
                    <a:pt x="880" y="76"/>
                  </a:lnTo>
                  <a:lnTo>
                    <a:pt x="886" y="76"/>
                  </a:lnTo>
                  <a:lnTo>
                    <a:pt x="897" y="80"/>
                  </a:lnTo>
                  <a:lnTo>
                    <a:pt x="905" y="84"/>
                  </a:lnTo>
                  <a:lnTo>
                    <a:pt x="912" y="89"/>
                  </a:lnTo>
                  <a:lnTo>
                    <a:pt x="924" y="99"/>
                  </a:lnTo>
                  <a:lnTo>
                    <a:pt x="929" y="120"/>
                  </a:lnTo>
                  <a:lnTo>
                    <a:pt x="927" y="129"/>
                  </a:lnTo>
                  <a:lnTo>
                    <a:pt x="922" y="137"/>
                  </a:lnTo>
                  <a:lnTo>
                    <a:pt x="912" y="145"/>
                  </a:lnTo>
                  <a:lnTo>
                    <a:pt x="901" y="148"/>
                  </a:lnTo>
                  <a:lnTo>
                    <a:pt x="895" y="150"/>
                  </a:lnTo>
                  <a:lnTo>
                    <a:pt x="889" y="150"/>
                  </a:lnTo>
                  <a:lnTo>
                    <a:pt x="876" y="152"/>
                  </a:lnTo>
                  <a:lnTo>
                    <a:pt x="870" y="154"/>
                  </a:lnTo>
                  <a:lnTo>
                    <a:pt x="865" y="154"/>
                  </a:lnTo>
                  <a:lnTo>
                    <a:pt x="855" y="156"/>
                  </a:lnTo>
                  <a:lnTo>
                    <a:pt x="842" y="162"/>
                  </a:lnTo>
                  <a:lnTo>
                    <a:pt x="840" y="165"/>
                  </a:lnTo>
                  <a:lnTo>
                    <a:pt x="842" y="171"/>
                  </a:lnTo>
                  <a:lnTo>
                    <a:pt x="857" y="190"/>
                  </a:lnTo>
                  <a:lnTo>
                    <a:pt x="874" y="219"/>
                  </a:lnTo>
                  <a:lnTo>
                    <a:pt x="882" y="242"/>
                  </a:lnTo>
                  <a:lnTo>
                    <a:pt x="880" y="243"/>
                  </a:lnTo>
                  <a:lnTo>
                    <a:pt x="876" y="247"/>
                  </a:lnTo>
                  <a:lnTo>
                    <a:pt x="870" y="247"/>
                  </a:lnTo>
                  <a:lnTo>
                    <a:pt x="863" y="247"/>
                  </a:lnTo>
                  <a:lnTo>
                    <a:pt x="853" y="245"/>
                  </a:lnTo>
                  <a:lnTo>
                    <a:pt x="846" y="242"/>
                  </a:lnTo>
                  <a:lnTo>
                    <a:pt x="836" y="240"/>
                  </a:lnTo>
                  <a:lnTo>
                    <a:pt x="828" y="234"/>
                  </a:lnTo>
                  <a:lnTo>
                    <a:pt x="811" y="226"/>
                  </a:lnTo>
                  <a:lnTo>
                    <a:pt x="796" y="217"/>
                  </a:lnTo>
                  <a:lnTo>
                    <a:pt x="783" y="209"/>
                  </a:lnTo>
                  <a:lnTo>
                    <a:pt x="770" y="204"/>
                  </a:lnTo>
                  <a:lnTo>
                    <a:pt x="760" y="204"/>
                  </a:lnTo>
                  <a:lnTo>
                    <a:pt x="751" y="209"/>
                  </a:lnTo>
                  <a:lnTo>
                    <a:pt x="749" y="215"/>
                  </a:lnTo>
                  <a:lnTo>
                    <a:pt x="749" y="223"/>
                  </a:lnTo>
                  <a:lnTo>
                    <a:pt x="752" y="240"/>
                  </a:lnTo>
                  <a:lnTo>
                    <a:pt x="775" y="281"/>
                  </a:lnTo>
                  <a:lnTo>
                    <a:pt x="794" y="321"/>
                  </a:lnTo>
                  <a:lnTo>
                    <a:pt x="794" y="337"/>
                  </a:lnTo>
                  <a:lnTo>
                    <a:pt x="792" y="340"/>
                  </a:lnTo>
                  <a:lnTo>
                    <a:pt x="787" y="344"/>
                  </a:lnTo>
                  <a:lnTo>
                    <a:pt x="779" y="346"/>
                  </a:lnTo>
                  <a:lnTo>
                    <a:pt x="771" y="346"/>
                  </a:lnTo>
                  <a:lnTo>
                    <a:pt x="764" y="342"/>
                  </a:lnTo>
                  <a:lnTo>
                    <a:pt x="754" y="338"/>
                  </a:lnTo>
                  <a:lnTo>
                    <a:pt x="739" y="327"/>
                  </a:lnTo>
                  <a:lnTo>
                    <a:pt x="724" y="314"/>
                  </a:lnTo>
                  <a:lnTo>
                    <a:pt x="707" y="299"/>
                  </a:lnTo>
                  <a:lnTo>
                    <a:pt x="692" y="285"/>
                  </a:lnTo>
                  <a:lnTo>
                    <a:pt x="661" y="268"/>
                  </a:lnTo>
                  <a:lnTo>
                    <a:pt x="646" y="268"/>
                  </a:lnTo>
                  <a:lnTo>
                    <a:pt x="635" y="270"/>
                  </a:lnTo>
                  <a:lnTo>
                    <a:pt x="625" y="276"/>
                  </a:lnTo>
                  <a:lnTo>
                    <a:pt x="623" y="278"/>
                  </a:lnTo>
                  <a:lnTo>
                    <a:pt x="621" y="283"/>
                  </a:lnTo>
                  <a:lnTo>
                    <a:pt x="619" y="291"/>
                  </a:lnTo>
                  <a:lnTo>
                    <a:pt x="621" y="302"/>
                  </a:lnTo>
                  <a:lnTo>
                    <a:pt x="636" y="327"/>
                  </a:lnTo>
                  <a:lnTo>
                    <a:pt x="659" y="346"/>
                  </a:lnTo>
                  <a:lnTo>
                    <a:pt x="673" y="352"/>
                  </a:lnTo>
                  <a:lnTo>
                    <a:pt x="682" y="357"/>
                  </a:lnTo>
                  <a:lnTo>
                    <a:pt x="694" y="363"/>
                  </a:lnTo>
                  <a:lnTo>
                    <a:pt x="703" y="371"/>
                  </a:lnTo>
                  <a:lnTo>
                    <a:pt x="720" y="394"/>
                  </a:lnTo>
                  <a:lnTo>
                    <a:pt x="722" y="409"/>
                  </a:lnTo>
                  <a:lnTo>
                    <a:pt x="716" y="422"/>
                  </a:lnTo>
                  <a:lnTo>
                    <a:pt x="705" y="434"/>
                  </a:lnTo>
                  <a:lnTo>
                    <a:pt x="690" y="443"/>
                  </a:lnTo>
                  <a:lnTo>
                    <a:pt x="680" y="447"/>
                  </a:lnTo>
                  <a:lnTo>
                    <a:pt x="671" y="449"/>
                  </a:lnTo>
                  <a:lnTo>
                    <a:pt x="661" y="451"/>
                  </a:lnTo>
                  <a:lnTo>
                    <a:pt x="652" y="451"/>
                  </a:lnTo>
                  <a:lnTo>
                    <a:pt x="642" y="449"/>
                  </a:lnTo>
                  <a:lnTo>
                    <a:pt x="635" y="445"/>
                  </a:lnTo>
                  <a:lnTo>
                    <a:pt x="625" y="441"/>
                  </a:lnTo>
                  <a:lnTo>
                    <a:pt x="617" y="435"/>
                  </a:lnTo>
                  <a:lnTo>
                    <a:pt x="602" y="420"/>
                  </a:lnTo>
                  <a:lnTo>
                    <a:pt x="587" y="399"/>
                  </a:lnTo>
                  <a:lnTo>
                    <a:pt x="557" y="357"/>
                  </a:lnTo>
                  <a:lnTo>
                    <a:pt x="528" y="325"/>
                  </a:lnTo>
                  <a:lnTo>
                    <a:pt x="517" y="318"/>
                  </a:lnTo>
                  <a:lnTo>
                    <a:pt x="505" y="319"/>
                  </a:lnTo>
                  <a:lnTo>
                    <a:pt x="501" y="323"/>
                  </a:lnTo>
                  <a:lnTo>
                    <a:pt x="500" y="329"/>
                  </a:lnTo>
                  <a:lnTo>
                    <a:pt x="503" y="340"/>
                  </a:lnTo>
                  <a:lnTo>
                    <a:pt x="528" y="373"/>
                  </a:lnTo>
                  <a:lnTo>
                    <a:pt x="543" y="388"/>
                  </a:lnTo>
                  <a:lnTo>
                    <a:pt x="555" y="405"/>
                  </a:lnTo>
                  <a:lnTo>
                    <a:pt x="560" y="420"/>
                  </a:lnTo>
                  <a:lnTo>
                    <a:pt x="557" y="434"/>
                  </a:lnTo>
                  <a:lnTo>
                    <a:pt x="551" y="439"/>
                  </a:lnTo>
                  <a:lnTo>
                    <a:pt x="541" y="445"/>
                  </a:lnTo>
                  <a:lnTo>
                    <a:pt x="530" y="449"/>
                  </a:lnTo>
                  <a:lnTo>
                    <a:pt x="524" y="451"/>
                  </a:lnTo>
                  <a:lnTo>
                    <a:pt x="517" y="453"/>
                  </a:lnTo>
                  <a:lnTo>
                    <a:pt x="509" y="454"/>
                  </a:lnTo>
                  <a:lnTo>
                    <a:pt x="501" y="456"/>
                  </a:lnTo>
                  <a:lnTo>
                    <a:pt x="494" y="456"/>
                  </a:lnTo>
                  <a:lnTo>
                    <a:pt x="484" y="458"/>
                  </a:lnTo>
                  <a:lnTo>
                    <a:pt x="475" y="458"/>
                  </a:lnTo>
                  <a:lnTo>
                    <a:pt x="465" y="460"/>
                  </a:lnTo>
                  <a:lnTo>
                    <a:pt x="458" y="460"/>
                  </a:lnTo>
                  <a:lnTo>
                    <a:pt x="448" y="460"/>
                  </a:lnTo>
                  <a:lnTo>
                    <a:pt x="439" y="460"/>
                  </a:lnTo>
                  <a:lnTo>
                    <a:pt x="429" y="458"/>
                  </a:lnTo>
                  <a:lnTo>
                    <a:pt x="420" y="458"/>
                  </a:lnTo>
                  <a:lnTo>
                    <a:pt x="410" y="458"/>
                  </a:lnTo>
                  <a:lnTo>
                    <a:pt x="401" y="456"/>
                  </a:lnTo>
                  <a:lnTo>
                    <a:pt x="391" y="454"/>
                  </a:lnTo>
                  <a:lnTo>
                    <a:pt x="384" y="453"/>
                  </a:lnTo>
                  <a:lnTo>
                    <a:pt x="374" y="451"/>
                  </a:lnTo>
                  <a:lnTo>
                    <a:pt x="366" y="447"/>
                  </a:lnTo>
                  <a:lnTo>
                    <a:pt x="359" y="445"/>
                  </a:lnTo>
                  <a:lnTo>
                    <a:pt x="346" y="437"/>
                  </a:lnTo>
                  <a:lnTo>
                    <a:pt x="332" y="430"/>
                  </a:lnTo>
                  <a:lnTo>
                    <a:pt x="323" y="418"/>
                  </a:lnTo>
                  <a:lnTo>
                    <a:pt x="306" y="399"/>
                  </a:lnTo>
                  <a:lnTo>
                    <a:pt x="287" y="386"/>
                  </a:lnTo>
                  <a:lnTo>
                    <a:pt x="268" y="378"/>
                  </a:lnTo>
                  <a:lnTo>
                    <a:pt x="258" y="375"/>
                  </a:lnTo>
                  <a:lnTo>
                    <a:pt x="249" y="373"/>
                  </a:lnTo>
                  <a:lnTo>
                    <a:pt x="239" y="371"/>
                  </a:lnTo>
                  <a:lnTo>
                    <a:pt x="232" y="369"/>
                  </a:lnTo>
                  <a:lnTo>
                    <a:pt x="216" y="369"/>
                  </a:lnTo>
                  <a:lnTo>
                    <a:pt x="207" y="369"/>
                  </a:lnTo>
                  <a:lnTo>
                    <a:pt x="205" y="369"/>
                  </a:lnTo>
                  <a:lnTo>
                    <a:pt x="334" y="331"/>
                  </a:lnTo>
                  <a:lnTo>
                    <a:pt x="509" y="418"/>
                  </a:lnTo>
                  <a:lnTo>
                    <a:pt x="374" y="316"/>
                  </a:lnTo>
                  <a:lnTo>
                    <a:pt x="530" y="270"/>
                  </a:lnTo>
                  <a:lnTo>
                    <a:pt x="655" y="409"/>
                  </a:lnTo>
                  <a:lnTo>
                    <a:pt x="562" y="259"/>
                  </a:lnTo>
                  <a:lnTo>
                    <a:pt x="663" y="224"/>
                  </a:lnTo>
                  <a:lnTo>
                    <a:pt x="764" y="314"/>
                  </a:lnTo>
                  <a:lnTo>
                    <a:pt x="692" y="215"/>
                  </a:lnTo>
                  <a:lnTo>
                    <a:pt x="771" y="183"/>
                  </a:lnTo>
                  <a:lnTo>
                    <a:pt x="846" y="215"/>
                  </a:lnTo>
                  <a:lnTo>
                    <a:pt x="789" y="167"/>
                  </a:lnTo>
                  <a:lnTo>
                    <a:pt x="889" y="107"/>
                  </a:lnTo>
                  <a:lnTo>
                    <a:pt x="754" y="167"/>
                  </a:lnTo>
                  <a:lnTo>
                    <a:pt x="646" y="209"/>
                  </a:lnTo>
                  <a:lnTo>
                    <a:pt x="794" y="44"/>
                  </a:lnTo>
                  <a:lnTo>
                    <a:pt x="604" y="217"/>
                  </a:lnTo>
                  <a:lnTo>
                    <a:pt x="520" y="242"/>
                  </a:lnTo>
                  <a:lnTo>
                    <a:pt x="623" y="67"/>
                  </a:lnTo>
                  <a:lnTo>
                    <a:pt x="481" y="249"/>
                  </a:lnTo>
                  <a:lnTo>
                    <a:pt x="359" y="287"/>
                  </a:lnTo>
                  <a:lnTo>
                    <a:pt x="412" y="126"/>
                  </a:lnTo>
                  <a:lnTo>
                    <a:pt x="321" y="299"/>
                  </a:lnTo>
                  <a:lnTo>
                    <a:pt x="306" y="306"/>
                  </a:lnTo>
                  <a:lnTo>
                    <a:pt x="289" y="312"/>
                  </a:lnTo>
                  <a:lnTo>
                    <a:pt x="268" y="321"/>
                  </a:lnTo>
                  <a:lnTo>
                    <a:pt x="245" y="329"/>
                  </a:lnTo>
                  <a:lnTo>
                    <a:pt x="222" y="338"/>
                  </a:lnTo>
                  <a:lnTo>
                    <a:pt x="216" y="340"/>
                  </a:lnTo>
                  <a:lnTo>
                    <a:pt x="211" y="342"/>
                  </a:lnTo>
                  <a:lnTo>
                    <a:pt x="205" y="342"/>
                  </a:lnTo>
                  <a:lnTo>
                    <a:pt x="201" y="344"/>
                  </a:lnTo>
                  <a:lnTo>
                    <a:pt x="195" y="346"/>
                  </a:lnTo>
                  <a:lnTo>
                    <a:pt x="190" y="348"/>
                  </a:lnTo>
                  <a:lnTo>
                    <a:pt x="180" y="350"/>
                  </a:lnTo>
                  <a:lnTo>
                    <a:pt x="171" y="350"/>
                  </a:lnTo>
                  <a:lnTo>
                    <a:pt x="165" y="352"/>
                  </a:lnTo>
                  <a:lnTo>
                    <a:pt x="159" y="352"/>
                  </a:lnTo>
                  <a:lnTo>
                    <a:pt x="154" y="352"/>
                  </a:lnTo>
                  <a:lnTo>
                    <a:pt x="148" y="352"/>
                  </a:lnTo>
                  <a:lnTo>
                    <a:pt x="140" y="352"/>
                  </a:lnTo>
                  <a:lnTo>
                    <a:pt x="133" y="350"/>
                  </a:lnTo>
                  <a:lnTo>
                    <a:pt x="125" y="350"/>
                  </a:lnTo>
                  <a:lnTo>
                    <a:pt x="117" y="350"/>
                  </a:lnTo>
                  <a:lnTo>
                    <a:pt x="112" y="348"/>
                  </a:lnTo>
                  <a:lnTo>
                    <a:pt x="104" y="348"/>
                  </a:lnTo>
                  <a:lnTo>
                    <a:pt x="97" y="346"/>
                  </a:lnTo>
                  <a:lnTo>
                    <a:pt x="87" y="346"/>
                  </a:lnTo>
                  <a:lnTo>
                    <a:pt x="79" y="344"/>
                  </a:lnTo>
                  <a:lnTo>
                    <a:pt x="74" y="344"/>
                  </a:lnTo>
                  <a:lnTo>
                    <a:pt x="58" y="342"/>
                  </a:lnTo>
                  <a:lnTo>
                    <a:pt x="51" y="340"/>
                  </a:lnTo>
                  <a:lnTo>
                    <a:pt x="45" y="340"/>
                  </a:lnTo>
                  <a:lnTo>
                    <a:pt x="32" y="338"/>
                  </a:lnTo>
                  <a:lnTo>
                    <a:pt x="20" y="337"/>
                  </a:lnTo>
                  <a:lnTo>
                    <a:pt x="13" y="335"/>
                  </a:lnTo>
                  <a:lnTo>
                    <a:pt x="5" y="335"/>
                  </a:lnTo>
                  <a:lnTo>
                    <a:pt x="0" y="333"/>
                  </a:lnTo>
                  <a:lnTo>
                    <a:pt x="102" y="272"/>
                  </a:lnTo>
                  <a:lnTo>
                    <a:pt x="104" y="281"/>
                  </a:lnTo>
                  <a:lnTo>
                    <a:pt x="121" y="299"/>
                  </a:lnTo>
                  <a:lnTo>
                    <a:pt x="148" y="316"/>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11278" name="Freeform 22"/>
            <p:cNvSpPr>
              <a:spLocks/>
            </p:cNvSpPr>
            <p:nvPr/>
          </p:nvSpPr>
          <p:spPr bwMode="auto">
            <a:xfrm rot="4272610">
              <a:off x="555" y="672"/>
              <a:ext cx="464" cy="230"/>
            </a:xfrm>
            <a:custGeom>
              <a:avLst/>
              <a:gdLst>
                <a:gd name="T0" fmla="*/ 46 w 930"/>
                <a:gd name="T1" fmla="*/ 79 h 460"/>
                <a:gd name="T2" fmla="*/ 63 w 930"/>
                <a:gd name="T3" fmla="*/ 69 h 460"/>
                <a:gd name="T4" fmla="*/ 71 w 930"/>
                <a:gd name="T5" fmla="*/ 59 h 460"/>
                <a:gd name="T6" fmla="*/ 77 w 930"/>
                <a:gd name="T7" fmla="*/ 49 h 460"/>
                <a:gd name="T8" fmla="*/ 84 w 930"/>
                <a:gd name="T9" fmla="*/ 37 h 460"/>
                <a:gd name="T10" fmla="*/ 100 w 930"/>
                <a:gd name="T11" fmla="*/ 21 h 460"/>
                <a:gd name="T12" fmla="*/ 112 w 930"/>
                <a:gd name="T13" fmla="*/ 19 h 460"/>
                <a:gd name="T14" fmla="*/ 124 w 930"/>
                <a:gd name="T15" fmla="*/ 19 h 460"/>
                <a:gd name="T16" fmla="*/ 120 w 930"/>
                <a:gd name="T17" fmla="*/ 25 h 460"/>
                <a:gd name="T18" fmla="*/ 113 w 930"/>
                <a:gd name="T19" fmla="*/ 35 h 460"/>
                <a:gd name="T20" fmla="*/ 121 w 930"/>
                <a:gd name="T21" fmla="*/ 44 h 460"/>
                <a:gd name="T22" fmla="*/ 133 w 930"/>
                <a:gd name="T23" fmla="*/ 34 h 460"/>
                <a:gd name="T24" fmla="*/ 142 w 930"/>
                <a:gd name="T25" fmla="*/ 19 h 460"/>
                <a:gd name="T26" fmla="*/ 155 w 930"/>
                <a:gd name="T27" fmla="*/ 8 h 460"/>
                <a:gd name="T28" fmla="*/ 163 w 930"/>
                <a:gd name="T29" fmla="*/ 20 h 460"/>
                <a:gd name="T30" fmla="*/ 153 w 930"/>
                <a:gd name="T31" fmla="*/ 35 h 460"/>
                <a:gd name="T32" fmla="*/ 159 w 930"/>
                <a:gd name="T33" fmla="*/ 40 h 460"/>
                <a:gd name="T34" fmla="*/ 169 w 930"/>
                <a:gd name="T35" fmla="*/ 29 h 460"/>
                <a:gd name="T36" fmla="*/ 175 w 930"/>
                <a:gd name="T37" fmla="*/ 22 h 460"/>
                <a:gd name="T38" fmla="*/ 182 w 930"/>
                <a:gd name="T39" fmla="*/ 14 h 460"/>
                <a:gd name="T40" fmla="*/ 196 w 930"/>
                <a:gd name="T41" fmla="*/ 2 h 460"/>
                <a:gd name="T42" fmla="*/ 204 w 930"/>
                <a:gd name="T43" fmla="*/ 15 h 460"/>
                <a:gd name="T44" fmla="*/ 194 w 930"/>
                <a:gd name="T45" fmla="*/ 26 h 460"/>
                <a:gd name="T46" fmla="*/ 182 w 930"/>
                <a:gd name="T47" fmla="*/ 36 h 460"/>
                <a:gd name="T48" fmla="*/ 182 w 930"/>
                <a:gd name="T49" fmla="*/ 40 h 460"/>
                <a:gd name="T50" fmla="*/ 218 w 930"/>
                <a:gd name="T51" fmla="*/ 20 h 460"/>
                <a:gd name="T52" fmla="*/ 230 w 930"/>
                <a:gd name="T53" fmla="*/ 26 h 460"/>
                <a:gd name="T54" fmla="*/ 223 w 930"/>
                <a:gd name="T55" fmla="*/ 38 h 460"/>
                <a:gd name="T56" fmla="*/ 210 w 930"/>
                <a:gd name="T57" fmla="*/ 41 h 460"/>
                <a:gd name="T58" fmla="*/ 219 w 930"/>
                <a:gd name="T59" fmla="*/ 62 h 460"/>
                <a:gd name="T60" fmla="*/ 209 w 930"/>
                <a:gd name="T61" fmla="*/ 60 h 460"/>
                <a:gd name="T62" fmla="*/ 189 w 930"/>
                <a:gd name="T63" fmla="*/ 51 h 460"/>
                <a:gd name="T64" fmla="*/ 198 w 930"/>
                <a:gd name="T65" fmla="*/ 81 h 460"/>
                <a:gd name="T66" fmla="*/ 190 w 930"/>
                <a:gd name="T67" fmla="*/ 86 h 460"/>
                <a:gd name="T68" fmla="*/ 164 w 930"/>
                <a:gd name="T69" fmla="*/ 67 h 460"/>
                <a:gd name="T70" fmla="*/ 154 w 930"/>
                <a:gd name="T71" fmla="*/ 73 h 460"/>
                <a:gd name="T72" fmla="*/ 173 w 930"/>
                <a:gd name="T73" fmla="*/ 92 h 460"/>
                <a:gd name="T74" fmla="*/ 172 w 930"/>
                <a:gd name="T75" fmla="*/ 111 h 460"/>
                <a:gd name="T76" fmla="*/ 158 w 930"/>
                <a:gd name="T77" fmla="*/ 112 h 460"/>
                <a:gd name="T78" fmla="*/ 132 w 930"/>
                <a:gd name="T79" fmla="*/ 82 h 460"/>
                <a:gd name="T80" fmla="*/ 132 w 930"/>
                <a:gd name="T81" fmla="*/ 94 h 460"/>
                <a:gd name="T82" fmla="*/ 135 w 930"/>
                <a:gd name="T83" fmla="*/ 112 h 460"/>
                <a:gd name="T84" fmla="*/ 123 w 930"/>
                <a:gd name="T85" fmla="*/ 115 h 460"/>
                <a:gd name="T86" fmla="*/ 109 w 930"/>
                <a:gd name="T87" fmla="*/ 115 h 460"/>
                <a:gd name="T88" fmla="*/ 95 w 930"/>
                <a:gd name="T89" fmla="*/ 114 h 460"/>
                <a:gd name="T90" fmla="*/ 80 w 930"/>
                <a:gd name="T91" fmla="*/ 105 h 460"/>
                <a:gd name="T92" fmla="*/ 60 w 930"/>
                <a:gd name="T93" fmla="*/ 93 h 460"/>
                <a:gd name="T94" fmla="*/ 126 w 930"/>
                <a:gd name="T95" fmla="*/ 105 h 460"/>
                <a:gd name="T96" fmla="*/ 190 w 930"/>
                <a:gd name="T97" fmla="*/ 79 h 460"/>
                <a:gd name="T98" fmla="*/ 188 w 930"/>
                <a:gd name="T99" fmla="*/ 43 h 460"/>
                <a:gd name="T100" fmla="*/ 120 w 930"/>
                <a:gd name="T101" fmla="*/ 63 h 460"/>
                <a:gd name="T102" fmla="*/ 67 w 930"/>
                <a:gd name="T103" fmla="*/ 81 h 460"/>
                <a:gd name="T104" fmla="*/ 50 w 930"/>
                <a:gd name="T105" fmla="*/ 87 h 460"/>
                <a:gd name="T106" fmla="*/ 40 w 930"/>
                <a:gd name="T107" fmla="*/ 88 h 460"/>
                <a:gd name="T108" fmla="*/ 29 w 930"/>
                <a:gd name="T109" fmla="*/ 88 h 460"/>
                <a:gd name="T110" fmla="*/ 18 w 930"/>
                <a:gd name="T111" fmla="*/ 87 h 460"/>
                <a:gd name="T112" fmla="*/ 3 w 930"/>
                <a:gd name="T113" fmla="*/ 85 h 460"/>
                <a:gd name="T114" fmla="*/ 37 w 930"/>
                <a:gd name="T115" fmla="*/ 79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0"/>
                <a:gd name="T175" fmla="*/ 0 h 460"/>
                <a:gd name="T176" fmla="*/ 930 w 930"/>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0" h="460">
                  <a:moveTo>
                    <a:pt x="149" y="316"/>
                  </a:moveTo>
                  <a:lnTo>
                    <a:pt x="152" y="316"/>
                  </a:lnTo>
                  <a:lnTo>
                    <a:pt x="162" y="316"/>
                  </a:lnTo>
                  <a:lnTo>
                    <a:pt x="168" y="316"/>
                  </a:lnTo>
                  <a:lnTo>
                    <a:pt x="175" y="316"/>
                  </a:lnTo>
                  <a:lnTo>
                    <a:pt x="185" y="314"/>
                  </a:lnTo>
                  <a:lnTo>
                    <a:pt x="192" y="312"/>
                  </a:lnTo>
                  <a:lnTo>
                    <a:pt x="213" y="305"/>
                  </a:lnTo>
                  <a:lnTo>
                    <a:pt x="234" y="291"/>
                  </a:lnTo>
                  <a:lnTo>
                    <a:pt x="246" y="284"/>
                  </a:lnTo>
                  <a:lnTo>
                    <a:pt x="251" y="280"/>
                  </a:lnTo>
                  <a:lnTo>
                    <a:pt x="255" y="274"/>
                  </a:lnTo>
                  <a:lnTo>
                    <a:pt x="261" y="268"/>
                  </a:lnTo>
                  <a:lnTo>
                    <a:pt x="266" y="263"/>
                  </a:lnTo>
                  <a:lnTo>
                    <a:pt x="272" y="257"/>
                  </a:lnTo>
                  <a:lnTo>
                    <a:pt x="276" y="249"/>
                  </a:lnTo>
                  <a:lnTo>
                    <a:pt x="282" y="242"/>
                  </a:lnTo>
                  <a:lnTo>
                    <a:pt x="285" y="236"/>
                  </a:lnTo>
                  <a:lnTo>
                    <a:pt x="289" y="229"/>
                  </a:lnTo>
                  <a:lnTo>
                    <a:pt x="293" y="221"/>
                  </a:lnTo>
                  <a:lnTo>
                    <a:pt x="299" y="215"/>
                  </a:lnTo>
                  <a:lnTo>
                    <a:pt x="303" y="208"/>
                  </a:lnTo>
                  <a:lnTo>
                    <a:pt x="306" y="202"/>
                  </a:lnTo>
                  <a:lnTo>
                    <a:pt x="310" y="194"/>
                  </a:lnTo>
                  <a:lnTo>
                    <a:pt x="312" y="189"/>
                  </a:lnTo>
                  <a:lnTo>
                    <a:pt x="316" y="183"/>
                  </a:lnTo>
                  <a:lnTo>
                    <a:pt x="323" y="170"/>
                  </a:lnTo>
                  <a:lnTo>
                    <a:pt x="325" y="164"/>
                  </a:lnTo>
                  <a:lnTo>
                    <a:pt x="329" y="158"/>
                  </a:lnTo>
                  <a:lnTo>
                    <a:pt x="337" y="147"/>
                  </a:lnTo>
                  <a:lnTo>
                    <a:pt x="342" y="135"/>
                  </a:lnTo>
                  <a:lnTo>
                    <a:pt x="348" y="126"/>
                  </a:lnTo>
                  <a:lnTo>
                    <a:pt x="356" y="118"/>
                  </a:lnTo>
                  <a:lnTo>
                    <a:pt x="363" y="109"/>
                  </a:lnTo>
                  <a:lnTo>
                    <a:pt x="381" y="96"/>
                  </a:lnTo>
                  <a:lnTo>
                    <a:pt x="400" y="84"/>
                  </a:lnTo>
                  <a:lnTo>
                    <a:pt x="411" y="80"/>
                  </a:lnTo>
                  <a:lnTo>
                    <a:pt x="422" y="78"/>
                  </a:lnTo>
                  <a:lnTo>
                    <a:pt x="426" y="77"/>
                  </a:lnTo>
                  <a:lnTo>
                    <a:pt x="432" y="75"/>
                  </a:lnTo>
                  <a:lnTo>
                    <a:pt x="441" y="75"/>
                  </a:lnTo>
                  <a:lnTo>
                    <a:pt x="451" y="73"/>
                  </a:lnTo>
                  <a:lnTo>
                    <a:pt x="460" y="71"/>
                  </a:lnTo>
                  <a:lnTo>
                    <a:pt x="468" y="71"/>
                  </a:lnTo>
                  <a:lnTo>
                    <a:pt x="476" y="71"/>
                  </a:lnTo>
                  <a:lnTo>
                    <a:pt x="483" y="71"/>
                  </a:lnTo>
                  <a:lnTo>
                    <a:pt x="489" y="71"/>
                  </a:lnTo>
                  <a:lnTo>
                    <a:pt x="498" y="73"/>
                  </a:lnTo>
                  <a:lnTo>
                    <a:pt x="508" y="73"/>
                  </a:lnTo>
                  <a:lnTo>
                    <a:pt x="504" y="75"/>
                  </a:lnTo>
                  <a:lnTo>
                    <a:pt x="498" y="82"/>
                  </a:lnTo>
                  <a:lnTo>
                    <a:pt x="493" y="86"/>
                  </a:lnTo>
                  <a:lnTo>
                    <a:pt x="487" y="92"/>
                  </a:lnTo>
                  <a:lnTo>
                    <a:pt x="481" y="97"/>
                  </a:lnTo>
                  <a:lnTo>
                    <a:pt x="477" y="103"/>
                  </a:lnTo>
                  <a:lnTo>
                    <a:pt x="472" y="111"/>
                  </a:lnTo>
                  <a:lnTo>
                    <a:pt x="466" y="116"/>
                  </a:lnTo>
                  <a:lnTo>
                    <a:pt x="460" y="124"/>
                  </a:lnTo>
                  <a:lnTo>
                    <a:pt x="457" y="132"/>
                  </a:lnTo>
                  <a:lnTo>
                    <a:pt x="453" y="137"/>
                  </a:lnTo>
                  <a:lnTo>
                    <a:pt x="451" y="145"/>
                  </a:lnTo>
                  <a:lnTo>
                    <a:pt x="451" y="158"/>
                  </a:lnTo>
                  <a:lnTo>
                    <a:pt x="455" y="168"/>
                  </a:lnTo>
                  <a:lnTo>
                    <a:pt x="462" y="173"/>
                  </a:lnTo>
                  <a:lnTo>
                    <a:pt x="472" y="175"/>
                  </a:lnTo>
                  <a:lnTo>
                    <a:pt x="485" y="173"/>
                  </a:lnTo>
                  <a:lnTo>
                    <a:pt x="498" y="170"/>
                  </a:lnTo>
                  <a:lnTo>
                    <a:pt x="512" y="162"/>
                  </a:lnTo>
                  <a:lnTo>
                    <a:pt x="523" y="153"/>
                  </a:lnTo>
                  <a:lnTo>
                    <a:pt x="529" y="147"/>
                  </a:lnTo>
                  <a:lnTo>
                    <a:pt x="533" y="141"/>
                  </a:lnTo>
                  <a:lnTo>
                    <a:pt x="536" y="134"/>
                  </a:lnTo>
                  <a:lnTo>
                    <a:pt x="542" y="124"/>
                  </a:lnTo>
                  <a:lnTo>
                    <a:pt x="546" y="115"/>
                  </a:lnTo>
                  <a:lnTo>
                    <a:pt x="552" y="105"/>
                  </a:lnTo>
                  <a:lnTo>
                    <a:pt x="557" y="94"/>
                  </a:lnTo>
                  <a:lnTo>
                    <a:pt x="565" y="82"/>
                  </a:lnTo>
                  <a:lnTo>
                    <a:pt x="571" y="73"/>
                  </a:lnTo>
                  <a:lnTo>
                    <a:pt x="578" y="61"/>
                  </a:lnTo>
                  <a:lnTo>
                    <a:pt x="586" y="52"/>
                  </a:lnTo>
                  <a:lnTo>
                    <a:pt x="593" y="44"/>
                  </a:lnTo>
                  <a:lnTo>
                    <a:pt x="611" y="33"/>
                  </a:lnTo>
                  <a:lnTo>
                    <a:pt x="618" y="31"/>
                  </a:lnTo>
                  <a:lnTo>
                    <a:pt x="622" y="29"/>
                  </a:lnTo>
                  <a:lnTo>
                    <a:pt x="628" y="29"/>
                  </a:lnTo>
                  <a:lnTo>
                    <a:pt x="635" y="31"/>
                  </a:lnTo>
                  <a:lnTo>
                    <a:pt x="645" y="37"/>
                  </a:lnTo>
                  <a:lnTo>
                    <a:pt x="656" y="50"/>
                  </a:lnTo>
                  <a:lnTo>
                    <a:pt x="656" y="69"/>
                  </a:lnTo>
                  <a:lnTo>
                    <a:pt x="654" y="78"/>
                  </a:lnTo>
                  <a:lnTo>
                    <a:pt x="649" y="88"/>
                  </a:lnTo>
                  <a:lnTo>
                    <a:pt x="643" y="99"/>
                  </a:lnTo>
                  <a:lnTo>
                    <a:pt x="635" y="109"/>
                  </a:lnTo>
                  <a:lnTo>
                    <a:pt x="628" y="118"/>
                  </a:lnTo>
                  <a:lnTo>
                    <a:pt x="622" y="130"/>
                  </a:lnTo>
                  <a:lnTo>
                    <a:pt x="616" y="137"/>
                  </a:lnTo>
                  <a:lnTo>
                    <a:pt x="611" y="147"/>
                  </a:lnTo>
                  <a:lnTo>
                    <a:pt x="607" y="162"/>
                  </a:lnTo>
                  <a:lnTo>
                    <a:pt x="611" y="172"/>
                  </a:lnTo>
                  <a:lnTo>
                    <a:pt x="618" y="173"/>
                  </a:lnTo>
                  <a:lnTo>
                    <a:pt x="626" y="168"/>
                  </a:lnTo>
                  <a:lnTo>
                    <a:pt x="637" y="160"/>
                  </a:lnTo>
                  <a:lnTo>
                    <a:pt x="643" y="154"/>
                  </a:lnTo>
                  <a:lnTo>
                    <a:pt x="649" y="147"/>
                  </a:lnTo>
                  <a:lnTo>
                    <a:pt x="656" y="141"/>
                  </a:lnTo>
                  <a:lnTo>
                    <a:pt x="664" y="132"/>
                  </a:lnTo>
                  <a:lnTo>
                    <a:pt x="670" y="124"/>
                  </a:lnTo>
                  <a:lnTo>
                    <a:pt x="677" y="115"/>
                  </a:lnTo>
                  <a:lnTo>
                    <a:pt x="681" y="111"/>
                  </a:lnTo>
                  <a:lnTo>
                    <a:pt x="685" y="105"/>
                  </a:lnTo>
                  <a:lnTo>
                    <a:pt x="690" y="101"/>
                  </a:lnTo>
                  <a:lnTo>
                    <a:pt x="694" y="97"/>
                  </a:lnTo>
                  <a:lnTo>
                    <a:pt x="698" y="92"/>
                  </a:lnTo>
                  <a:lnTo>
                    <a:pt x="702" y="88"/>
                  </a:lnTo>
                  <a:lnTo>
                    <a:pt x="706" y="82"/>
                  </a:lnTo>
                  <a:lnTo>
                    <a:pt x="709" y="78"/>
                  </a:lnTo>
                  <a:lnTo>
                    <a:pt x="717" y="69"/>
                  </a:lnTo>
                  <a:lnTo>
                    <a:pt x="723" y="65"/>
                  </a:lnTo>
                  <a:lnTo>
                    <a:pt x="727" y="59"/>
                  </a:lnTo>
                  <a:lnTo>
                    <a:pt x="730" y="56"/>
                  </a:lnTo>
                  <a:lnTo>
                    <a:pt x="734" y="52"/>
                  </a:lnTo>
                  <a:lnTo>
                    <a:pt x="742" y="42"/>
                  </a:lnTo>
                  <a:lnTo>
                    <a:pt x="749" y="35"/>
                  </a:lnTo>
                  <a:lnTo>
                    <a:pt x="757" y="27"/>
                  </a:lnTo>
                  <a:lnTo>
                    <a:pt x="772" y="16"/>
                  </a:lnTo>
                  <a:lnTo>
                    <a:pt x="787" y="6"/>
                  </a:lnTo>
                  <a:lnTo>
                    <a:pt x="799" y="0"/>
                  </a:lnTo>
                  <a:lnTo>
                    <a:pt x="810" y="2"/>
                  </a:lnTo>
                  <a:lnTo>
                    <a:pt x="820" y="8"/>
                  </a:lnTo>
                  <a:lnTo>
                    <a:pt x="827" y="29"/>
                  </a:lnTo>
                  <a:lnTo>
                    <a:pt x="824" y="50"/>
                  </a:lnTo>
                  <a:lnTo>
                    <a:pt x="818" y="59"/>
                  </a:lnTo>
                  <a:lnTo>
                    <a:pt x="810" y="71"/>
                  </a:lnTo>
                  <a:lnTo>
                    <a:pt x="801" y="80"/>
                  </a:lnTo>
                  <a:lnTo>
                    <a:pt x="795" y="86"/>
                  </a:lnTo>
                  <a:lnTo>
                    <a:pt x="791" y="92"/>
                  </a:lnTo>
                  <a:lnTo>
                    <a:pt x="785" y="97"/>
                  </a:lnTo>
                  <a:lnTo>
                    <a:pt x="780" y="101"/>
                  </a:lnTo>
                  <a:lnTo>
                    <a:pt x="774" y="107"/>
                  </a:lnTo>
                  <a:lnTo>
                    <a:pt x="768" y="111"/>
                  </a:lnTo>
                  <a:lnTo>
                    <a:pt x="747" y="130"/>
                  </a:lnTo>
                  <a:lnTo>
                    <a:pt x="742" y="134"/>
                  </a:lnTo>
                  <a:lnTo>
                    <a:pt x="738" y="139"/>
                  </a:lnTo>
                  <a:lnTo>
                    <a:pt x="732" y="143"/>
                  </a:lnTo>
                  <a:lnTo>
                    <a:pt x="730" y="147"/>
                  </a:lnTo>
                  <a:lnTo>
                    <a:pt x="723" y="154"/>
                  </a:lnTo>
                  <a:lnTo>
                    <a:pt x="719" y="160"/>
                  </a:lnTo>
                  <a:lnTo>
                    <a:pt x="719" y="164"/>
                  </a:lnTo>
                  <a:lnTo>
                    <a:pt x="723" y="162"/>
                  </a:lnTo>
                  <a:lnTo>
                    <a:pt x="730" y="158"/>
                  </a:lnTo>
                  <a:lnTo>
                    <a:pt x="753" y="143"/>
                  </a:lnTo>
                  <a:lnTo>
                    <a:pt x="782" y="122"/>
                  </a:lnTo>
                  <a:lnTo>
                    <a:pt x="812" y="103"/>
                  </a:lnTo>
                  <a:lnTo>
                    <a:pt x="844" y="88"/>
                  </a:lnTo>
                  <a:lnTo>
                    <a:pt x="860" y="80"/>
                  </a:lnTo>
                  <a:lnTo>
                    <a:pt x="873" y="78"/>
                  </a:lnTo>
                  <a:lnTo>
                    <a:pt x="881" y="78"/>
                  </a:lnTo>
                  <a:lnTo>
                    <a:pt x="886" y="78"/>
                  </a:lnTo>
                  <a:lnTo>
                    <a:pt x="896" y="80"/>
                  </a:lnTo>
                  <a:lnTo>
                    <a:pt x="905" y="86"/>
                  </a:lnTo>
                  <a:lnTo>
                    <a:pt x="913" y="90"/>
                  </a:lnTo>
                  <a:lnTo>
                    <a:pt x="922" y="101"/>
                  </a:lnTo>
                  <a:lnTo>
                    <a:pt x="930" y="120"/>
                  </a:lnTo>
                  <a:lnTo>
                    <a:pt x="926" y="130"/>
                  </a:lnTo>
                  <a:lnTo>
                    <a:pt x="920" y="139"/>
                  </a:lnTo>
                  <a:lnTo>
                    <a:pt x="911" y="145"/>
                  </a:lnTo>
                  <a:lnTo>
                    <a:pt x="901" y="149"/>
                  </a:lnTo>
                  <a:lnTo>
                    <a:pt x="894" y="151"/>
                  </a:lnTo>
                  <a:lnTo>
                    <a:pt x="888" y="151"/>
                  </a:lnTo>
                  <a:lnTo>
                    <a:pt x="877" y="153"/>
                  </a:lnTo>
                  <a:lnTo>
                    <a:pt x="871" y="154"/>
                  </a:lnTo>
                  <a:lnTo>
                    <a:pt x="865" y="154"/>
                  </a:lnTo>
                  <a:lnTo>
                    <a:pt x="854" y="156"/>
                  </a:lnTo>
                  <a:lnTo>
                    <a:pt x="841" y="162"/>
                  </a:lnTo>
                  <a:lnTo>
                    <a:pt x="841" y="166"/>
                  </a:lnTo>
                  <a:lnTo>
                    <a:pt x="843" y="172"/>
                  </a:lnTo>
                  <a:lnTo>
                    <a:pt x="858" y="191"/>
                  </a:lnTo>
                  <a:lnTo>
                    <a:pt x="875" y="219"/>
                  </a:lnTo>
                  <a:lnTo>
                    <a:pt x="881" y="242"/>
                  </a:lnTo>
                  <a:lnTo>
                    <a:pt x="879" y="246"/>
                  </a:lnTo>
                  <a:lnTo>
                    <a:pt x="877" y="248"/>
                  </a:lnTo>
                  <a:lnTo>
                    <a:pt x="871" y="249"/>
                  </a:lnTo>
                  <a:lnTo>
                    <a:pt x="862" y="248"/>
                  </a:lnTo>
                  <a:lnTo>
                    <a:pt x="854" y="246"/>
                  </a:lnTo>
                  <a:lnTo>
                    <a:pt x="844" y="244"/>
                  </a:lnTo>
                  <a:lnTo>
                    <a:pt x="837" y="240"/>
                  </a:lnTo>
                  <a:lnTo>
                    <a:pt x="827" y="236"/>
                  </a:lnTo>
                  <a:lnTo>
                    <a:pt x="812" y="227"/>
                  </a:lnTo>
                  <a:lnTo>
                    <a:pt x="797" y="217"/>
                  </a:lnTo>
                  <a:lnTo>
                    <a:pt x="784" y="210"/>
                  </a:lnTo>
                  <a:lnTo>
                    <a:pt x="770" y="206"/>
                  </a:lnTo>
                  <a:lnTo>
                    <a:pt x="759" y="204"/>
                  </a:lnTo>
                  <a:lnTo>
                    <a:pt x="751" y="210"/>
                  </a:lnTo>
                  <a:lnTo>
                    <a:pt x="747" y="215"/>
                  </a:lnTo>
                  <a:lnTo>
                    <a:pt x="747" y="223"/>
                  </a:lnTo>
                  <a:lnTo>
                    <a:pt x="753" y="240"/>
                  </a:lnTo>
                  <a:lnTo>
                    <a:pt x="776" y="282"/>
                  </a:lnTo>
                  <a:lnTo>
                    <a:pt x="795" y="322"/>
                  </a:lnTo>
                  <a:lnTo>
                    <a:pt x="795" y="337"/>
                  </a:lnTo>
                  <a:lnTo>
                    <a:pt x="793" y="343"/>
                  </a:lnTo>
                  <a:lnTo>
                    <a:pt x="787" y="345"/>
                  </a:lnTo>
                  <a:lnTo>
                    <a:pt x="778" y="346"/>
                  </a:lnTo>
                  <a:lnTo>
                    <a:pt x="770" y="346"/>
                  </a:lnTo>
                  <a:lnTo>
                    <a:pt x="763" y="343"/>
                  </a:lnTo>
                  <a:lnTo>
                    <a:pt x="755" y="339"/>
                  </a:lnTo>
                  <a:lnTo>
                    <a:pt x="740" y="327"/>
                  </a:lnTo>
                  <a:lnTo>
                    <a:pt x="725" y="314"/>
                  </a:lnTo>
                  <a:lnTo>
                    <a:pt x="708" y="299"/>
                  </a:lnTo>
                  <a:lnTo>
                    <a:pt x="692" y="286"/>
                  </a:lnTo>
                  <a:lnTo>
                    <a:pt x="660" y="268"/>
                  </a:lnTo>
                  <a:lnTo>
                    <a:pt x="647" y="268"/>
                  </a:lnTo>
                  <a:lnTo>
                    <a:pt x="635" y="270"/>
                  </a:lnTo>
                  <a:lnTo>
                    <a:pt x="626" y="276"/>
                  </a:lnTo>
                  <a:lnTo>
                    <a:pt x="624" y="280"/>
                  </a:lnTo>
                  <a:lnTo>
                    <a:pt x="622" y="284"/>
                  </a:lnTo>
                  <a:lnTo>
                    <a:pt x="618" y="291"/>
                  </a:lnTo>
                  <a:lnTo>
                    <a:pt x="620" y="303"/>
                  </a:lnTo>
                  <a:lnTo>
                    <a:pt x="637" y="327"/>
                  </a:lnTo>
                  <a:lnTo>
                    <a:pt x="660" y="346"/>
                  </a:lnTo>
                  <a:lnTo>
                    <a:pt x="673" y="352"/>
                  </a:lnTo>
                  <a:lnTo>
                    <a:pt x="683" y="358"/>
                  </a:lnTo>
                  <a:lnTo>
                    <a:pt x="694" y="365"/>
                  </a:lnTo>
                  <a:lnTo>
                    <a:pt x="704" y="371"/>
                  </a:lnTo>
                  <a:lnTo>
                    <a:pt x="719" y="394"/>
                  </a:lnTo>
                  <a:lnTo>
                    <a:pt x="723" y="409"/>
                  </a:lnTo>
                  <a:lnTo>
                    <a:pt x="717" y="424"/>
                  </a:lnTo>
                  <a:lnTo>
                    <a:pt x="706" y="436"/>
                  </a:lnTo>
                  <a:lnTo>
                    <a:pt x="690" y="443"/>
                  </a:lnTo>
                  <a:lnTo>
                    <a:pt x="681" y="447"/>
                  </a:lnTo>
                  <a:lnTo>
                    <a:pt x="671" y="449"/>
                  </a:lnTo>
                  <a:lnTo>
                    <a:pt x="662" y="451"/>
                  </a:lnTo>
                  <a:lnTo>
                    <a:pt x="652" y="451"/>
                  </a:lnTo>
                  <a:lnTo>
                    <a:pt x="643" y="449"/>
                  </a:lnTo>
                  <a:lnTo>
                    <a:pt x="633" y="447"/>
                  </a:lnTo>
                  <a:lnTo>
                    <a:pt x="626" y="443"/>
                  </a:lnTo>
                  <a:lnTo>
                    <a:pt x="618" y="436"/>
                  </a:lnTo>
                  <a:lnTo>
                    <a:pt x="603" y="421"/>
                  </a:lnTo>
                  <a:lnTo>
                    <a:pt x="588" y="402"/>
                  </a:lnTo>
                  <a:lnTo>
                    <a:pt x="557" y="358"/>
                  </a:lnTo>
                  <a:lnTo>
                    <a:pt x="529" y="326"/>
                  </a:lnTo>
                  <a:lnTo>
                    <a:pt x="516" y="318"/>
                  </a:lnTo>
                  <a:lnTo>
                    <a:pt x="504" y="320"/>
                  </a:lnTo>
                  <a:lnTo>
                    <a:pt x="500" y="324"/>
                  </a:lnTo>
                  <a:lnTo>
                    <a:pt x="500" y="329"/>
                  </a:lnTo>
                  <a:lnTo>
                    <a:pt x="504" y="341"/>
                  </a:lnTo>
                  <a:lnTo>
                    <a:pt x="529" y="373"/>
                  </a:lnTo>
                  <a:lnTo>
                    <a:pt x="544" y="390"/>
                  </a:lnTo>
                  <a:lnTo>
                    <a:pt x="555" y="405"/>
                  </a:lnTo>
                  <a:lnTo>
                    <a:pt x="561" y="421"/>
                  </a:lnTo>
                  <a:lnTo>
                    <a:pt x="557" y="434"/>
                  </a:lnTo>
                  <a:lnTo>
                    <a:pt x="552" y="440"/>
                  </a:lnTo>
                  <a:lnTo>
                    <a:pt x="542" y="445"/>
                  </a:lnTo>
                  <a:lnTo>
                    <a:pt x="531" y="449"/>
                  </a:lnTo>
                  <a:lnTo>
                    <a:pt x="525" y="451"/>
                  </a:lnTo>
                  <a:lnTo>
                    <a:pt x="517" y="453"/>
                  </a:lnTo>
                  <a:lnTo>
                    <a:pt x="510" y="455"/>
                  </a:lnTo>
                  <a:lnTo>
                    <a:pt x="502" y="457"/>
                  </a:lnTo>
                  <a:lnTo>
                    <a:pt x="493" y="459"/>
                  </a:lnTo>
                  <a:lnTo>
                    <a:pt x="485" y="459"/>
                  </a:lnTo>
                  <a:lnTo>
                    <a:pt x="476" y="460"/>
                  </a:lnTo>
                  <a:lnTo>
                    <a:pt x="466" y="460"/>
                  </a:lnTo>
                  <a:lnTo>
                    <a:pt x="457" y="460"/>
                  </a:lnTo>
                  <a:lnTo>
                    <a:pt x="447" y="460"/>
                  </a:lnTo>
                  <a:lnTo>
                    <a:pt x="438" y="460"/>
                  </a:lnTo>
                  <a:lnTo>
                    <a:pt x="428" y="460"/>
                  </a:lnTo>
                  <a:lnTo>
                    <a:pt x="419" y="459"/>
                  </a:lnTo>
                  <a:lnTo>
                    <a:pt x="411" y="459"/>
                  </a:lnTo>
                  <a:lnTo>
                    <a:pt x="401" y="457"/>
                  </a:lnTo>
                  <a:lnTo>
                    <a:pt x="392" y="455"/>
                  </a:lnTo>
                  <a:lnTo>
                    <a:pt x="382" y="453"/>
                  </a:lnTo>
                  <a:lnTo>
                    <a:pt x="375" y="451"/>
                  </a:lnTo>
                  <a:lnTo>
                    <a:pt x="367" y="449"/>
                  </a:lnTo>
                  <a:lnTo>
                    <a:pt x="360" y="445"/>
                  </a:lnTo>
                  <a:lnTo>
                    <a:pt x="344" y="438"/>
                  </a:lnTo>
                  <a:lnTo>
                    <a:pt x="333" y="430"/>
                  </a:lnTo>
                  <a:lnTo>
                    <a:pt x="323" y="419"/>
                  </a:lnTo>
                  <a:lnTo>
                    <a:pt x="306" y="402"/>
                  </a:lnTo>
                  <a:lnTo>
                    <a:pt x="287" y="386"/>
                  </a:lnTo>
                  <a:lnTo>
                    <a:pt x="266" y="379"/>
                  </a:lnTo>
                  <a:lnTo>
                    <a:pt x="257" y="375"/>
                  </a:lnTo>
                  <a:lnTo>
                    <a:pt x="247" y="373"/>
                  </a:lnTo>
                  <a:lnTo>
                    <a:pt x="240" y="371"/>
                  </a:lnTo>
                  <a:lnTo>
                    <a:pt x="230" y="371"/>
                  </a:lnTo>
                  <a:lnTo>
                    <a:pt x="217" y="369"/>
                  </a:lnTo>
                  <a:lnTo>
                    <a:pt x="208" y="369"/>
                  </a:lnTo>
                  <a:lnTo>
                    <a:pt x="204" y="369"/>
                  </a:lnTo>
                  <a:lnTo>
                    <a:pt x="335" y="331"/>
                  </a:lnTo>
                  <a:lnTo>
                    <a:pt x="508" y="419"/>
                  </a:lnTo>
                  <a:lnTo>
                    <a:pt x="375" y="316"/>
                  </a:lnTo>
                  <a:lnTo>
                    <a:pt x="531" y="272"/>
                  </a:lnTo>
                  <a:lnTo>
                    <a:pt x="656" y="409"/>
                  </a:lnTo>
                  <a:lnTo>
                    <a:pt x="561" y="259"/>
                  </a:lnTo>
                  <a:lnTo>
                    <a:pt x="664" y="227"/>
                  </a:lnTo>
                  <a:lnTo>
                    <a:pt x="763" y="314"/>
                  </a:lnTo>
                  <a:lnTo>
                    <a:pt x="690" y="217"/>
                  </a:lnTo>
                  <a:lnTo>
                    <a:pt x="772" y="183"/>
                  </a:lnTo>
                  <a:lnTo>
                    <a:pt x="844" y="215"/>
                  </a:lnTo>
                  <a:lnTo>
                    <a:pt x="789" y="168"/>
                  </a:lnTo>
                  <a:lnTo>
                    <a:pt x="890" y="107"/>
                  </a:lnTo>
                  <a:lnTo>
                    <a:pt x="753" y="170"/>
                  </a:lnTo>
                  <a:lnTo>
                    <a:pt x="647" y="210"/>
                  </a:lnTo>
                  <a:lnTo>
                    <a:pt x="795" y="44"/>
                  </a:lnTo>
                  <a:lnTo>
                    <a:pt x="605" y="219"/>
                  </a:lnTo>
                  <a:lnTo>
                    <a:pt x="521" y="242"/>
                  </a:lnTo>
                  <a:lnTo>
                    <a:pt x="624" y="69"/>
                  </a:lnTo>
                  <a:lnTo>
                    <a:pt x="481" y="249"/>
                  </a:lnTo>
                  <a:lnTo>
                    <a:pt x="358" y="287"/>
                  </a:lnTo>
                  <a:lnTo>
                    <a:pt x="413" y="126"/>
                  </a:lnTo>
                  <a:lnTo>
                    <a:pt x="322" y="299"/>
                  </a:lnTo>
                  <a:lnTo>
                    <a:pt x="306" y="307"/>
                  </a:lnTo>
                  <a:lnTo>
                    <a:pt x="289" y="312"/>
                  </a:lnTo>
                  <a:lnTo>
                    <a:pt x="268" y="322"/>
                  </a:lnTo>
                  <a:lnTo>
                    <a:pt x="246" y="331"/>
                  </a:lnTo>
                  <a:lnTo>
                    <a:pt x="223" y="339"/>
                  </a:lnTo>
                  <a:lnTo>
                    <a:pt x="217" y="341"/>
                  </a:lnTo>
                  <a:lnTo>
                    <a:pt x="211" y="343"/>
                  </a:lnTo>
                  <a:lnTo>
                    <a:pt x="206" y="345"/>
                  </a:lnTo>
                  <a:lnTo>
                    <a:pt x="200" y="346"/>
                  </a:lnTo>
                  <a:lnTo>
                    <a:pt x="194" y="348"/>
                  </a:lnTo>
                  <a:lnTo>
                    <a:pt x="190" y="348"/>
                  </a:lnTo>
                  <a:lnTo>
                    <a:pt x="181" y="350"/>
                  </a:lnTo>
                  <a:lnTo>
                    <a:pt x="171" y="352"/>
                  </a:lnTo>
                  <a:lnTo>
                    <a:pt x="166" y="352"/>
                  </a:lnTo>
                  <a:lnTo>
                    <a:pt x="160" y="352"/>
                  </a:lnTo>
                  <a:lnTo>
                    <a:pt x="154" y="352"/>
                  </a:lnTo>
                  <a:lnTo>
                    <a:pt x="147" y="352"/>
                  </a:lnTo>
                  <a:lnTo>
                    <a:pt x="141" y="352"/>
                  </a:lnTo>
                  <a:lnTo>
                    <a:pt x="133" y="350"/>
                  </a:lnTo>
                  <a:lnTo>
                    <a:pt x="126" y="350"/>
                  </a:lnTo>
                  <a:lnTo>
                    <a:pt x="118" y="350"/>
                  </a:lnTo>
                  <a:lnTo>
                    <a:pt x="111" y="348"/>
                  </a:lnTo>
                  <a:lnTo>
                    <a:pt x="103" y="348"/>
                  </a:lnTo>
                  <a:lnTo>
                    <a:pt x="95" y="348"/>
                  </a:lnTo>
                  <a:lnTo>
                    <a:pt x="88" y="346"/>
                  </a:lnTo>
                  <a:lnTo>
                    <a:pt x="80" y="346"/>
                  </a:lnTo>
                  <a:lnTo>
                    <a:pt x="73" y="345"/>
                  </a:lnTo>
                  <a:lnTo>
                    <a:pt x="59" y="343"/>
                  </a:lnTo>
                  <a:lnTo>
                    <a:pt x="52" y="343"/>
                  </a:lnTo>
                  <a:lnTo>
                    <a:pt x="44" y="341"/>
                  </a:lnTo>
                  <a:lnTo>
                    <a:pt x="33" y="339"/>
                  </a:lnTo>
                  <a:lnTo>
                    <a:pt x="21" y="337"/>
                  </a:lnTo>
                  <a:lnTo>
                    <a:pt x="12" y="337"/>
                  </a:lnTo>
                  <a:lnTo>
                    <a:pt x="6" y="335"/>
                  </a:lnTo>
                  <a:lnTo>
                    <a:pt x="0" y="333"/>
                  </a:lnTo>
                  <a:lnTo>
                    <a:pt x="103" y="274"/>
                  </a:lnTo>
                  <a:lnTo>
                    <a:pt x="105" y="282"/>
                  </a:lnTo>
                  <a:lnTo>
                    <a:pt x="122" y="299"/>
                  </a:lnTo>
                  <a:lnTo>
                    <a:pt x="149" y="316"/>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11279" name="Freeform 23"/>
            <p:cNvSpPr>
              <a:spLocks/>
            </p:cNvSpPr>
            <p:nvPr/>
          </p:nvSpPr>
          <p:spPr bwMode="auto">
            <a:xfrm rot="-6204866">
              <a:off x="1527" y="-513"/>
              <a:ext cx="360" cy="1770"/>
            </a:xfrm>
            <a:custGeom>
              <a:avLst/>
              <a:gdLst>
                <a:gd name="T0" fmla="*/ 116 w 884"/>
                <a:gd name="T1" fmla="*/ 327 h 1781"/>
                <a:gd name="T2" fmla="*/ 116 w 884"/>
                <a:gd name="T3" fmla="*/ 482 h 1781"/>
                <a:gd name="T4" fmla="*/ 122 w 884"/>
                <a:gd name="T5" fmla="*/ 568 h 1781"/>
                <a:gd name="T6" fmla="*/ 130 w 884"/>
                <a:gd name="T7" fmla="*/ 648 h 1781"/>
                <a:gd name="T8" fmla="*/ 139 w 884"/>
                <a:gd name="T9" fmla="*/ 735 h 1781"/>
                <a:gd name="T10" fmla="*/ 146 w 884"/>
                <a:gd name="T11" fmla="*/ 902 h 1781"/>
                <a:gd name="T12" fmla="*/ 142 w 884"/>
                <a:gd name="T13" fmla="*/ 999 h 1781"/>
                <a:gd name="T14" fmla="*/ 134 w 884"/>
                <a:gd name="T15" fmla="*/ 1079 h 1781"/>
                <a:gd name="T16" fmla="*/ 130 w 884"/>
                <a:gd name="T17" fmla="*/ 1028 h 1781"/>
                <a:gd name="T18" fmla="*/ 123 w 884"/>
                <a:gd name="T19" fmla="*/ 940 h 1781"/>
                <a:gd name="T20" fmla="*/ 108 w 884"/>
                <a:gd name="T21" fmla="*/ 959 h 1781"/>
                <a:gd name="T22" fmla="*/ 111 w 884"/>
                <a:gd name="T23" fmla="*/ 1085 h 1781"/>
                <a:gd name="T24" fmla="*/ 123 w 884"/>
                <a:gd name="T25" fmla="*/ 1200 h 1781"/>
                <a:gd name="T26" fmla="*/ 127 w 884"/>
                <a:gd name="T27" fmla="*/ 1326 h 1781"/>
                <a:gd name="T28" fmla="*/ 108 w 884"/>
                <a:gd name="T29" fmla="*/ 1332 h 1781"/>
                <a:gd name="T30" fmla="*/ 97 w 884"/>
                <a:gd name="T31" fmla="*/ 1212 h 1781"/>
                <a:gd name="T32" fmla="*/ 88 w 884"/>
                <a:gd name="T33" fmla="*/ 1225 h 1781"/>
                <a:gd name="T34" fmla="*/ 94 w 884"/>
                <a:gd name="T35" fmla="*/ 1337 h 1781"/>
                <a:gd name="T36" fmla="*/ 98 w 884"/>
                <a:gd name="T37" fmla="*/ 1402 h 1781"/>
                <a:gd name="T38" fmla="*/ 102 w 884"/>
                <a:gd name="T39" fmla="*/ 1480 h 1781"/>
                <a:gd name="T40" fmla="*/ 107 w 884"/>
                <a:gd name="T41" fmla="*/ 1620 h 1781"/>
                <a:gd name="T42" fmla="*/ 87 w 884"/>
                <a:gd name="T43" fmla="*/ 1622 h 1781"/>
                <a:gd name="T44" fmla="*/ 81 w 884"/>
                <a:gd name="T45" fmla="*/ 1520 h 1781"/>
                <a:gd name="T46" fmla="*/ 77 w 884"/>
                <a:gd name="T47" fmla="*/ 1402 h 1781"/>
                <a:gd name="T48" fmla="*/ 73 w 884"/>
                <a:gd name="T49" fmla="*/ 1385 h 1781"/>
                <a:gd name="T50" fmla="*/ 73 w 884"/>
                <a:gd name="T51" fmla="*/ 1696 h 1781"/>
                <a:gd name="T52" fmla="*/ 59 w 884"/>
                <a:gd name="T53" fmla="*/ 1759 h 1781"/>
                <a:gd name="T54" fmla="*/ 49 w 884"/>
                <a:gd name="T55" fmla="*/ 1666 h 1781"/>
                <a:gd name="T56" fmla="*/ 55 w 884"/>
                <a:gd name="T57" fmla="*/ 1563 h 1781"/>
                <a:gd name="T58" fmla="*/ 26 w 884"/>
                <a:gd name="T59" fmla="*/ 1548 h 1781"/>
                <a:gd name="T60" fmla="*/ 34 w 884"/>
                <a:gd name="T61" fmla="*/ 1484 h 1781"/>
                <a:gd name="T62" fmla="*/ 56 w 884"/>
                <a:gd name="T63" fmla="*/ 1387 h 1781"/>
                <a:gd name="T64" fmla="*/ 17 w 884"/>
                <a:gd name="T65" fmla="*/ 1337 h 1781"/>
                <a:gd name="T66" fmla="*/ 16 w 884"/>
                <a:gd name="T67" fmla="*/ 1263 h 1781"/>
                <a:gd name="T68" fmla="*/ 54 w 884"/>
                <a:gd name="T69" fmla="*/ 1163 h 1781"/>
                <a:gd name="T70" fmla="*/ 54 w 884"/>
                <a:gd name="T71" fmla="*/ 1071 h 1781"/>
                <a:gd name="T72" fmla="*/ 22 w 884"/>
                <a:gd name="T73" fmla="*/ 1128 h 1781"/>
                <a:gd name="T74" fmla="*/ 0 w 884"/>
                <a:gd name="T75" fmla="*/ 1046 h 1781"/>
                <a:gd name="T76" fmla="*/ 8 w 884"/>
                <a:gd name="T77" fmla="*/ 950 h 1781"/>
                <a:gd name="T78" fmla="*/ 59 w 884"/>
                <a:gd name="T79" fmla="*/ 889 h 1781"/>
                <a:gd name="T80" fmla="*/ 45 w 884"/>
                <a:gd name="T81" fmla="*/ 845 h 1781"/>
                <a:gd name="T82" fmla="*/ 23 w 884"/>
                <a:gd name="T83" fmla="*/ 800 h 1781"/>
                <a:gd name="T84" fmla="*/ 27 w 884"/>
                <a:gd name="T85" fmla="*/ 705 h 1781"/>
                <a:gd name="T86" fmla="*/ 35 w 884"/>
                <a:gd name="T87" fmla="*/ 610 h 1781"/>
                <a:gd name="T88" fmla="*/ 46 w 884"/>
                <a:gd name="T89" fmla="*/ 526 h 1781"/>
                <a:gd name="T90" fmla="*/ 65 w 884"/>
                <a:gd name="T91" fmla="*/ 458 h 1781"/>
                <a:gd name="T92" fmla="*/ 92 w 884"/>
                <a:gd name="T93" fmla="*/ 363 h 1781"/>
                <a:gd name="T94" fmla="*/ 36 w 884"/>
                <a:gd name="T95" fmla="*/ 767 h 1781"/>
                <a:gd name="T96" fmla="*/ 24 w 884"/>
                <a:gd name="T97" fmla="*/ 1292 h 1781"/>
                <a:gd name="T98" fmla="*/ 67 w 884"/>
                <a:gd name="T99" fmla="*/ 1411 h 1781"/>
                <a:gd name="T100" fmla="*/ 87 w 884"/>
                <a:gd name="T101" fmla="*/ 882 h 1781"/>
                <a:gd name="T102" fmla="*/ 101 w 884"/>
                <a:gd name="T103" fmla="*/ 460 h 1781"/>
                <a:gd name="T104" fmla="*/ 105 w 884"/>
                <a:gd name="T105" fmla="*/ 323 h 1781"/>
                <a:gd name="T106" fmla="*/ 110 w 884"/>
                <a:gd name="T107" fmla="*/ 249 h 1781"/>
                <a:gd name="T108" fmla="*/ 117 w 884"/>
                <a:gd name="T109" fmla="*/ 182 h 1781"/>
                <a:gd name="T110" fmla="*/ 125 w 884"/>
                <a:gd name="T111" fmla="*/ 110 h 1781"/>
                <a:gd name="T112" fmla="*/ 138 w 884"/>
                <a:gd name="T113" fmla="*/ 19 h 1781"/>
                <a:gd name="T114" fmla="*/ 122 w 884"/>
                <a:gd name="T115" fmla="*/ 264 h 1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4"/>
                <a:gd name="T175" fmla="*/ 0 h 1781"/>
                <a:gd name="T176" fmla="*/ 884 w 884"/>
                <a:gd name="T177" fmla="*/ 1781 h 1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4" h="1781">
                  <a:moveTo>
                    <a:pt x="734" y="268"/>
                  </a:moveTo>
                  <a:lnTo>
                    <a:pt x="730" y="274"/>
                  </a:lnTo>
                  <a:lnTo>
                    <a:pt x="720" y="289"/>
                  </a:lnTo>
                  <a:lnTo>
                    <a:pt x="715" y="300"/>
                  </a:lnTo>
                  <a:lnTo>
                    <a:pt x="709" y="314"/>
                  </a:lnTo>
                  <a:lnTo>
                    <a:pt x="703" y="331"/>
                  </a:lnTo>
                  <a:lnTo>
                    <a:pt x="697" y="348"/>
                  </a:lnTo>
                  <a:lnTo>
                    <a:pt x="692" y="390"/>
                  </a:lnTo>
                  <a:lnTo>
                    <a:pt x="692" y="437"/>
                  </a:lnTo>
                  <a:lnTo>
                    <a:pt x="694" y="462"/>
                  </a:lnTo>
                  <a:lnTo>
                    <a:pt x="697" y="475"/>
                  </a:lnTo>
                  <a:lnTo>
                    <a:pt x="699" y="488"/>
                  </a:lnTo>
                  <a:lnTo>
                    <a:pt x="705" y="504"/>
                  </a:lnTo>
                  <a:lnTo>
                    <a:pt x="709" y="519"/>
                  </a:lnTo>
                  <a:lnTo>
                    <a:pt x="715" y="532"/>
                  </a:lnTo>
                  <a:lnTo>
                    <a:pt x="722" y="547"/>
                  </a:lnTo>
                  <a:lnTo>
                    <a:pt x="730" y="563"/>
                  </a:lnTo>
                  <a:lnTo>
                    <a:pt x="737" y="576"/>
                  </a:lnTo>
                  <a:lnTo>
                    <a:pt x="745" y="591"/>
                  </a:lnTo>
                  <a:lnTo>
                    <a:pt x="753" y="602"/>
                  </a:lnTo>
                  <a:lnTo>
                    <a:pt x="760" y="618"/>
                  </a:lnTo>
                  <a:lnTo>
                    <a:pt x="768" y="631"/>
                  </a:lnTo>
                  <a:lnTo>
                    <a:pt x="777" y="642"/>
                  </a:lnTo>
                  <a:lnTo>
                    <a:pt x="783" y="656"/>
                  </a:lnTo>
                  <a:lnTo>
                    <a:pt x="791" y="667"/>
                  </a:lnTo>
                  <a:lnTo>
                    <a:pt x="798" y="679"/>
                  </a:lnTo>
                  <a:lnTo>
                    <a:pt x="813" y="701"/>
                  </a:lnTo>
                  <a:lnTo>
                    <a:pt x="819" y="713"/>
                  </a:lnTo>
                  <a:lnTo>
                    <a:pt x="827" y="724"/>
                  </a:lnTo>
                  <a:lnTo>
                    <a:pt x="838" y="745"/>
                  </a:lnTo>
                  <a:lnTo>
                    <a:pt x="851" y="766"/>
                  </a:lnTo>
                  <a:lnTo>
                    <a:pt x="861" y="787"/>
                  </a:lnTo>
                  <a:lnTo>
                    <a:pt x="869" y="808"/>
                  </a:lnTo>
                  <a:lnTo>
                    <a:pt x="876" y="829"/>
                  </a:lnTo>
                  <a:lnTo>
                    <a:pt x="884" y="871"/>
                  </a:lnTo>
                  <a:lnTo>
                    <a:pt x="882" y="914"/>
                  </a:lnTo>
                  <a:lnTo>
                    <a:pt x="878" y="935"/>
                  </a:lnTo>
                  <a:lnTo>
                    <a:pt x="872" y="956"/>
                  </a:lnTo>
                  <a:lnTo>
                    <a:pt x="870" y="966"/>
                  </a:lnTo>
                  <a:lnTo>
                    <a:pt x="869" y="975"/>
                  </a:lnTo>
                  <a:lnTo>
                    <a:pt x="861" y="994"/>
                  </a:lnTo>
                  <a:lnTo>
                    <a:pt x="855" y="1011"/>
                  </a:lnTo>
                  <a:lnTo>
                    <a:pt x="848" y="1026"/>
                  </a:lnTo>
                  <a:lnTo>
                    <a:pt x="840" y="1042"/>
                  </a:lnTo>
                  <a:lnTo>
                    <a:pt x="834" y="1055"/>
                  </a:lnTo>
                  <a:lnTo>
                    <a:pt x="827" y="1066"/>
                  </a:lnTo>
                  <a:lnTo>
                    <a:pt x="821" y="1076"/>
                  </a:lnTo>
                  <a:lnTo>
                    <a:pt x="810" y="1093"/>
                  </a:lnTo>
                  <a:lnTo>
                    <a:pt x="798" y="1106"/>
                  </a:lnTo>
                  <a:lnTo>
                    <a:pt x="796" y="1099"/>
                  </a:lnTo>
                  <a:lnTo>
                    <a:pt x="794" y="1081"/>
                  </a:lnTo>
                  <a:lnTo>
                    <a:pt x="791" y="1070"/>
                  </a:lnTo>
                  <a:lnTo>
                    <a:pt x="787" y="1055"/>
                  </a:lnTo>
                  <a:lnTo>
                    <a:pt x="783" y="1040"/>
                  </a:lnTo>
                  <a:lnTo>
                    <a:pt x="777" y="1024"/>
                  </a:lnTo>
                  <a:lnTo>
                    <a:pt x="772" y="1009"/>
                  </a:lnTo>
                  <a:lnTo>
                    <a:pt x="764" y="994"/>
                  </a:lnTo>
                  <a:lnTo>
                    <a:pt x="758" y="979"/>
                  </a:lnTo>
                  <a:lnTo>
                    <a:pt x="751" y="966"/>
                  </a:lnTo>
                  <a:lnTo>
                    <a:pt x="741" y="952"/>
                  </a:lnTo>
                  <a:lnTo>
                    <a:pt x="732" y="943"/>
                  </a:lnTo>
                  <a:lnTo>
                    <a:pt x="711" y="928"/>
                  </a:lnTo>
                  <a:lnTo>
                    <a:pt x="692" y="926"/>
                  </a:lnTo>
                  <a:lnTo>
                    <a:pt x="675" y="933"/>
                  </a:lnTo>
                  <a:lnTo>
                    <a:pt x="659" y="950"/>
                  </a:lnTo>
                  <a:lnTo>
                    <a:pt x="650" y="971"/>
                  </a:lnTo>
                  <a:lnTo>
                    <a:pt x="644" y="998"/>
                  </a:lnTo>
                  <a:lnTo>
                    <a:pt x="644" y="1028"/>
                  </a:lnTo>
                  <a:lnTo>
                    <a:pt x="650" y="1057"/>
                  </a:lnTo>
                  <a:lnTo>
                    <a:pt x="654" y="1070"/>
                  </a:lnTo>
                  <a:lnTo>
                    <a:pt x="661" y="1083"/>
                  </a:lnTo>
                  <a:lnTo>
                    <a:pt x="669" y="1099"/>
                  </a:lnTo>
                  <a:lnTo>
                    <a:pt x="680" y="1114"/>
                  </a:lnTo>
                  <a:lnTo>
                    <a:pt x="692" y="1131"/>
                  </a:lnTo>
                  <a:lnTo>
                    <a:pt x="703" y="1152"/>
                  </a:lnTo>
                  <a:lnTo>
                    <a:pt x="715" y="1173"/>
                  </a:lnTo>
                  <a:lnTo>
                    <a:pt x="728" y="1194"/>
                  </a:lnTo>
                  <a:lnTo>
                    <a:pt x="739" y="1215"/>
                  </a:lnTo>
                  <a:lnTo>
                    <a:pt x="751" y="1235"/>
                  </a:lnTo>
                  <a:lnTo>
                    <a:pt x="758" y="1258"/>
                  </a:lnTo>
                  <a:lnTo>
                    <a:pt x="764" y="1277"/>
                  </a:lnTo>
                  <a:lnTo>
                    <a:pt x="770" y="1317"/>
                  </a:lnTo>
                  <a:lnTo>
                    <a:pt x="766" y="1334"/>
                  </a:lnTo>
                  <a:lnTo>
                    <a:pt x="764" y="1342"/>
                  </a:lnTo>
                  <a:lnTo>
                    <a:pt x="758" y="1350"/>
                  </a:lnTo>
                  <a:lnTo>
                    <a:pt x="747" y="1363"/>
                  </a:lnTo>
                  <a:lnTo>
                    <a:pt x="730" y="1374"/>
                  </a:lnTo>
                  <a:lnTo>
                    <a:pt x="694" y="1380"/>
                  </a:lnTo>
                  <a:lnTo>
                    <a:pt x="663" y="1363"/>
                  </a:lnTo>
                  <a:lnTo>
                    <a:pt x="650" y="1348"/>
                  </a:lnTo>
                  <a:lnTo>
                    <a:pt x="639" y="1329"/>
                  </a:lnTo>
                  <a:lnTo>
                    <a:pt x="627" y="1310"/>
                  </a:lnTo>
                  <a:lnTo>
                    <a:pt x="616" y="1289"/>
                  </a:lnTo>
                  <a:lnTo>
                    <a:pt x="606" y="1266"/>
                  </a:lnTo>
                  <a:lnTo>
                    <a:pt x="595" y="1245"/>
                  </a:lnTo>
                  <a:lnTo>
                    <a:pt x="585" y="1228"/>
                  </a:lnTo>
                  <a:lnTo>
                    <a:pt x="576" y="1211"/>
                  </a:lnTo>
                  <a:lnTo>
                    <a:pt x="555" y="1188"/>
                  </a:lnTo>
                  <a:lnTo>
                    <a:pt x="534" y="1186"/>
                  </a:lnTo>
                  <a:lnTo>
                    <a:pt x="526" y="1196"/>
                  </a:lnTo>
                  <a:lnTo>
                    <a:pt x="524" y="1215"/>
                  </a:lnTo>
                  <a:lnTo>
                    <a:pt x="528" y="1241"/>
                  </a:lnTo>
                  <a:lnTo>
                    <a:pt x="532" y="1256"/>
                  </a:lnTo>
                  <a:lnTo>
                    <a:pt x="538" y="1273"/>
                  </a:lnTo>
                  <a:lnTo>
                    <a:pt x="543" y="1292"/>
                  </a:lnTo>
                  <a:lnTo>
                    <a:pt x="549" y="1311"/>
                  </a:lnTo>
                  <a:lnTo>
                    <a:pt x="557" y="1332"/>
                  </a:lnTo>
                  <a:lnTo>
                    <a:pt x="564" y="1353"/>
                  </a:lnTo>
                  <a:lnTo>
                    <a:pt x="568" y="1365"/>
                  </a:lnTo>
                  <a:lnTo>
                    <a:pt x="572" y="1374"/>
                  </a:lnTo>
                  <a:lnTo>
                    <a:pt x="576" y="1386"/>
                  </a:lnTo>
                  <a:lnTo>
                    <a:pt x="580" y="1397"/>
                  </a:lnTo>
                  <a:lnTo>
                    <a:pt x="585" y="1408"/>
                  </a:lnTo>
                  <a:lnTo>
                    <a:pt x="589" y="1420"/>
                  </a:lnTo>
                  <a:lnTo>
                    <a:pt x="593" y="1431"/>
                  </a:lnTo>
                  <a:lnTo>
                    <a:pt x="597" y="1443"/>
                  </a:lnTo>
                  <a:lnTo>
                    <a:pt x="604" y="1465"/>
                  </a:lnTo>
                  <a:lnTo>
                    <a:pt x="608" y="1477"/>
                  </a:lnTo>
                  <a:lnTo>
                    <a:pt x="612" y="1488"/>
                  </a:lnTo>
                  <a:lnTo>
                    <a:pt x="616" y="1498"/>
                  </a:lnTo>
                  <a:lnTo>
                    <a:pt x="620" y="1509"/>
                  </a:lnTo>
                  <a:lnTo>
                    <a:pt x="625" y="1530"/>
                  </a:lnTo>
                  <a:lnTo>
                    <a:pt x="631" y="1551"/>
                  </a:lnTo>
                  <a:lnTo>
                    <a:pt x="637" y="1572"/>
                  </a:lnTo>
                  <a:lnTo>
                    <a:pt x="644" y="1608"/>
                  </a:lnTo>
                  <a:lnTo>
                    <a:pt x="644" y="1640"/>
                  </a:lnTo>
                  <a:lnTo>
                    <a:pt x="640" y="1667"/>
                  </a:lnTo>
                  <a:lnTo>
                    <a:pt x="629" y="1684"/>
                  </a:lnTo>
                  <a:lnTo>
                    <a:pt x="610" y="1694"/>
                  </a:lnTo>
                  <a:lnTo>
                    <a:pt x="568" y="1688"/>
                  </a:lnTo>
                  <a:lnTo>
                    <a:pt x="538" y="1663"/>
                  </a:lnTo>
                  <a:lnTo>
                    <a:pt x="524" y="1642"/>
                  </a:lnTo>
                  <a:lnTo>
                    <a:pt x="513" y="1619"/>
                  </a:lnTo>
                  <a:lnTo>
                    <a:pt x="504" y="1593"/>
                  </a:lnTo>
                  <a:lnTo>
                    <a:pt x="502" y="1580"/>
                  </a:lnTo>
                  <a:lnTo>
                    <a:pt x="496" y="1566"/>
                  </a:lnTo>
                  <a:lnTo>
                    <a:pt x="494" y="1553"/>
                  </a:lnTo>
                  <a:lnTo>
                    <a:pt x="490" y="1538"/>
                  </a:lnTo>
                  <a:lnTo>
                    <a:pt x="486" y="1524"/>
                  </a:lnTo>
                  <a:lnTo>
                    <a:pt x="485" y="1511"/>
                  </a:lnTo>
                  <a:lnTo>
                    <a:pt x="473" y="1456"/>
                  </a:lnTo>
                  <a:lnTo>
                    <a:pt x="471" y="1443"/>
                  </a:lnTo>
                  <a:lnTo>
                    <a:pt x="467" y="1431"/>
                  </a:lnTo>
                  <a:lnTo>
                    <a:pt x="466" y="1420"/>
                  </a:lnTo>
                  <a:lnTo>
                    <a:pt x="464" y="1410"/>
                  </a:lnTo>
                  <a:lnTo>
                    <a:pt x="456" y="1391"/>
                  </a:lnTo>
                  <a:lnTo>
                    <a:pt x="450" y="1378"/>
                  </a:lnTo>
                  <a:lnTo>
                    <a:pt x="443" y="1374"/>
                  </a:lnTo>
                  <a:lnTo>
                    <a:pt x="443" y="1384"/>
                  </a:lnTo>
                  <a:lnTo>
                    <a:pt x="443" y="1403"/>
                  </a:lnTo>
                  <a:lnTo>
                    <a:pt x="446" y="1454"/>
                  </a:lnTo>
                  <a:lnTo>
                    <a:pt x="454" y="1521"/>
                  </a:lnTo>
                  <a:lnTo>
                    <a:pt x="456" y="1593"/>
                  </a:lnTo>
                  <a:lnTo>
                    <a:pt x="454" y="1661"/>
                  </a:lnTo>
                  <a:lnTo>
                    <a:pt x="448" y="1692"/>
                  </a:lnTo>
                  <a:lnTo>
                    <a:pt x="441" y="1718"/>
                  </a:lnTo>
                  <a:lnTo>
                    <a:pt x="435" y="1730"/>
                  </a:lnTo>
                  <a:lnTo>
                    <a:pt x="429" y="1739"/>
                  </a:lnTo>
                  <a:lnTo>
                    <a:pt x="414" y="1754"/>
                  </a:lnTo>
                  <a:lnTo>
                    <a:pt x="399" y="1766"/>
                  </a:lnTo>
                  <a:lnTo>
                    <a:pt x="382" y="1773"/>
                  </a:lnTo>
                  <a:lnTo>
                    <a:pt x="355" y="1781"/>
                  </a:lnTo>
                  <a:lnTo>
                    <a:pt x="313" y="1771"/>
                  </a:lnTo>
                  <a:lnTo>
                    <a:pt x="300" y="1758"/>
                  </a:lnTo>
                  <a:lnTo>
                    <a:pt x="292" y="1741"/>
                  </a:lnTo>
                  <a:lnTo>
                    <a:pt x="291" y="1720"/>
                  </a:lnTo>
                  <a:lnTo>
                    <a:pt x="294" y="1697"/>
                  </a:lnTo>
                  <a:lnTo>
                    <a:pt x="298" y="1686"/>
                  </a:lnTo>
                  <a:lnTo>
                    <a:pt x="302" y="1675"/>
                  </a:lnTo>
                  <a:lnTo>
                    <a:pt x="312" y="1652"/>
                  </a:lnTo>
                  <a:lnTo>
                    <a:pt x="315" y="1640"/>
                  </a:lnTo>
                  <a:lnTo>
                    <a:pt x="319" y="1631"/>
                  </a:lnTo>
                  <a:lnTo>
                    <a:pt x="327" y="1612"/>
                  </a:lnTo>
                  <a:lnTo>
                    <a:pt x="331" y="1583"/>
                  </a:lnTo>
                  <a:lnTo>
                    <a:pt x="325" y="1578"/>
                  </a:lnTo>
                  <a:lnTo>
                    <a:pt x="313" y="1578"/>
                  </a:lnTo>
                  <a:lnTo>
                    <a:pt x="266" y="1583"/>
                  </a:lnTo>
                  <a:lnTo>
                    <a:pt x="201" y="1587"/>
                  </a:lnTo>
                  <a:lnTo>
                    <a:pt x="158" y="1576"/>
                  </a:lnTo>
                  <a:lnTo>
                    <a:pt x="154" y="1568"/>
                  </a:lnTo>
                  <a:lnTo>
                    <a:pt x="154" y="1561"/>
                  </a:lnTo>
                  <a:lnTo>
                    <a:pt x="156" y="1549"/>
                  </a:lnTo>
                  <a:lnTo>
                    <a:pt x="165" y="1538"/>
                  </a:lnTo>
                  <a:lnTo>
                    <a:pt x="177" y="1524"/>
                  </a:lnTo>
                  <a:lnTo>
                    <a:pt x="190" y="1513"/>
                  </a:lnTo>
                  <a:lnTo>
                    <a:pt x="203" y="1502"/>
                  </a:lnTo>
                  <a:lnTo>
                    <a:pt x="218" y="1492"/>
                  </a:lnTo>
                  <a:lnTo>
                    <a:pt x="249" y="1473"/>
                  </a:lnTo>
                  <a:lnTo>
                    <a:pt x="279" y="1456"/>
                  </a:lnTo>
                  <a:lnTo>
                    <a:pt x="306" y="1441"/>
                  </a:lnTo>
                  <a:lnTo>
                    <a:pt x="325" y="1424"/>
                  </a:lnTo>
                  <a:lnTo>
                    <a:pt x="336" y="1405"/>
                  </a:lnTo>
                  <a:lnTo>
                    <a:pt x="334" y="1384"/>
                  </a:lnTo>
                  <a:lnTo>
                    <a:pt x="329" y="1376"/>
                  </a:lnTo>
                  <a:lnTo>
                    <a:pt x="317" y="1369"/>
                  </a:lnTo>
                  <a:lnTo>
                    <a:pt x="283" y="1361"/>
                  </a:lnTo>
                  <a:lnTo>
                    <a:pt x="190" y="1359"/>
                  </a:lnTo>
                  <a:lnTo>
                    <a:pt x="104" y="1353"/>
                  </a:lnTo>
                  <a:lnTo>
                    <a:pt x="80" y="1340"/>
                  </a:lnTo>
                  <a:lnTo>
                    <a:pt x="74" y="1331"/>
                  </a:lnTo>
                  <a:lnTo>
                    <a:pt x="74" y="1317"/>
                  </a:lnTo>
                  <a:lnTo>
                    <a:pt x="80" y="1302"/>
                  </a:lnTo>
                  <a:lnTo>
                    <a:pt x="87" y="1289"/>
                  </a:lnTo>
                  <a:lnTo>
                    <a:pt x="99" y="1279"/>
                  </a:lnTo>
                  <a:lnTo>
                    <a:pt x="114" y="1270"/>
                  </a:lnTo>
                  <a:lnTo>
                    <a:pt x="148" y="1254"/>
                  </a:lnTo>
                  <a:lnTo>
                    <a:pt x="186" y="1241"/>
                  </a:lnTo>
                  <a:lnTo>
                    <a:pt x="228" y="1228"/>
                  </a:lnTo>
                  <a:lnTo>
                    <a:pt x="266" y="1215"/>
                  </a:lnTo>
                  <a:lnTo>
                    <a:pt x="323" y="1177"/>
                  </a:lnTo>
                  <a:lnTo>
                    <a:pt x="336" y="1154"/>
                  </a:lnTo>
                  <a:lnTo>
                    <a:pt x="344" y="1131"/>
                  </a:lnTo>
                  <a:lnTo>
                    <a:pt x="344" y="1112"/>
                  </a:lnTo>
                  <a:lnTo>
                    <a:pt x="340" y="1104"/>
                  </a:lnTo>
                  <a:lnTo>
                    <a:pt x="336" y="1097"/>
                  </a:lnTo>
                  <a:lnTo>
                    <a:pt x="323" y="1085"/>
                  </a:lnTo>
                  <a:lnTo>
                    <a:pt x="304" y="1078"/>
                  </a:lnTo>
                  <a:lnTo>
                    <a:pt x="249" y="1081"/>
                  </a:lnTo>
                  <a:lnTo>
                    <a:pt x="192" y="1102"/>
                  </a:lnTo>
                  <a:lnTo>
                    <a:pt x="171" y="1116"/>
                  </a:lnTo>
                  <a:lnTo>
                    <a:pt x="150" y="1129"/>
                  </a:lnTo>
                  <a:lnTo>
                    <a:pt x="129" y="1142"/>
                  </a:lnTo>
                  <a:lnTo>
                    <a:pt x="108" y="1152"/>
                  </a:lnTo>
                  <a:lnTo>
                    <a:pt x="55" y="1156"/>
                  </a:lnTo>
                  <a:lnTo>
                    <a:pt x="26" y="1146"/>
                  </a:lnTo>
                  <a:lnTo>
                    <a:pt x="9" y="1123"/>
                  </a:lnTo>
                  <a:lnTo>
                    <a:pt x="0" y="1093"/>
                  </a:lnTo>
                  <a:lnTo>
                    <a:pt x="0" y="1059"/>
                  </a:lnTo>
                  <a:lnTo>
                    <a:pt x="4" y="1040"/>
                  </a:lnTo>
                  <a:lnTo>
                    <a:pt x="7" y="1023"/>
                  </a:lnTo>
                  <a:lnTo>
                    <a:pt x="15" y="1005"/>
                  </a:lnTo>
                  <a:lnTo>
                    <a:pt x="24" y="988"/>
                  </a:lnTo>
                  <a:lnTo>
                    <a:pt x="36" y="975"/>
                  </a:lnTo>
                  <a:lnTo>
                    <a:pt x="49" y="962"/>
                  </a:lnTo>
                  <a:lnTo>
                    <a:pt x="64" y="952"/>
                  </a:lnTo>
                  <a:lnTo>
                    <a:pt x="81" y="945"/>
                  </a:lnTo>
                  <a:lnTo>
                    <a:pt x="121" y="935"/>
                  </a:lnTo>
                  <a:lnTo>
                    <a:pt x="171" y="928"/>
                  </a:lnTo>
                  <a:lnTo>
                    <a:pt x="272" y="918"/>
                  </a:lnTo>
                  <a:lnTo>
                    <a:pt x="353" y="901"/>
                  </a:lnTo>
                  <a:lnTo>
                    <a:pt x="378" y="886"/>
                  </a:lnTo>
                  <a:lnTo>
                    <a:pt x="386" y="865"/>
                  </a:lnTo>
                  <a:lnTo>
                    <a:pt x="382" y="855"/>
                  </a:lnTo>
                  <a:lnTo>
                    <a:pt x="376" y="848"/>
                  </a:lnTo>
                  <a:lnTo>
                    <a:pt x="351" y="844"/>
                  </a:lnTo>
                  <a:lnTo>
                    <a:pt x="273" y="855"/>
                  </a:lnTo>
                  <a:lnTo>
                    <a:pt x="232" y="865"/>
                  </a:lnTo>
                  <a:lnTo>
                    <a:pt x="194" y="869"/>
                  </a:lnTo>
                  <a:lnTo>
                    <a:pt x="161" y="863"/>
                  </a:lnTo>
                  <a:lnTo>
                    <a:pt x="142" y="844"/>
                  </a:lnTo>
                  <a:lnTo>
                    <a:pt x="138" y="829"/>
                  </a:lnTo>
                  <a:lnTo>
                    <a:pt x="138" y="810"/>
                  </a:lnTo>
                  <a:lnTo>
                    <a:pt x="142" y="785"/>
                  </a:lnTo>
                  <a:lnTo>
                    <a:pt x="146" y="772"/>
                  </a:lnTo>
                  <a:lnTo>
                    <a:pt x="150" y="758"/>
                  </a:lnTo>
                  <a:lnTo>
                    <a:pt x="154" y="743"/>
                  </a:lnTo>
                  <a:lnTo>
                    <a:pt x="159" y="730"/>
                  </a:lnTo>
                  <a:lnTo>
                    <a:pt x="165" y="713"/>
                  </a:lnTo>
                  <a:lnTo>
                    <a:pt x="171" y="698"/>
                  </a:lnTo>
                  <a:lnTo>
                    <a:pt x="178" y="682"/>
                  </a:lnTo>
                  <a:lnTo>
                    <a:pt x="186" y="667"/>
                  </a:lnTo>
                  <a:lnTo>
                    <a:pt x="196" y="650"/>
                  </a:lnTo>
                  <a:lnTo>
                    <a:pt x="203" y="635"/>
                  </a:lnTo>
                  <a:lnTo>
                    <a:pt x="213" y="618"/>
                  </a:lnTo>
                  <a:lnTo>
                    <a:pt x="222" y="602"/>
                  </a:lnTo>
                  <a:lnTo>
                    <a:pt x="234" y="587"/>
                  </a:lnTo>
                  <a:lnTo>
                    <a:pt x="243" y="572"/>
                  </a:lnTo>
                  <a:lnTo>
                    <a:pt x="254" y="559"/>
                  </a:lnTo>
                  <a:lnTo>
                    <a:pt x="266" y="545"/>
                  </a:lnTo>
                  <a:lnTo>
                    <a:pt x="277" y="532"/>
                  </a:lnTo>
                  <a:lnTo>
                    <a:pt x="291" y="521"/>
                  </a:lnTo>
                  <a:lnTo>
                    <a:pt x="302" y="509"/>
                  </a:lnTo>
                  <a:lnTo>
                    <a:pt x="313" y="500"/>
                  </a:lnTo>
                  <a:lnTo>
                    <a:pt x="340" y="483"/>
                  </a:lnTo>
                  <a:lnTo>
                    <a:pt x="365" y="469"/>
                  </a:lnTo>
                  <a:lnTo>
                    <a:pt x="391" y="464"/>
                  </a:lnTo>
                  <a:lnTo>
                    <a:pt x="439" y="452"/>
                  </a:lnTo>
                  <a:lnTo>
                    <a:pt x="481" y="433"/>
                  </a:lnTo>
                  <a:lnTo>
                    <a:pt x="515" y="409"/>
                  </a:lnTo>
                  <a:lnTo>
                    <a:pt x="528" y="395"/>
                  </a:lnTo>
                  <a:lnTo>
                    <a:pt x="542" y="382"/>
                  </a:lnTo>
                  <a:lnTo>
                    <a:pt x="553" y="367"/>
                  </a:lnTo>
                  <a:lnTo>
                    <a:pt x="562" y="353"/>
                  </a:lnTo>
                  <a:lnTo>
                    <a:pt x="578" y="333"/>
                  </a:lnTo>
                  <a:lnTo>
                    <a:pt x="585" y="315"/>
                  </a:lnTo>
                  <a:lnTo>
                    <a:pt x="589" y="310"/>
                  </a:lnTo>
                  <a:lnTo>
                    <a:pt x="530" y="566"/>
                  </a:lnTo>
                  <a:lnTo>
                    <a:pt x="216" y="777"/>
                  </a:lnTo>
                  <a:lnTo>
                    <a:pt x="517" y="650"/>
                  </a:lnTo>
                  <a:lnTo>
                    <a:pt x="443" y="956"/>
                  </a:lnTo>
                  <a:lnTo>
                    <a:pt x="93" y="1036"/>
                  </a:lnTo>
                  <a:lnTo>
                    <a:pt x="433" y="1019"/>
                  </a:lnTo>
                  <a:lnTo>
                    <a:pt x="393" y="1222"/>
                  </a:lnTo>
                  <a:lnTo>
                    <a:pt x="148" y="1308"/>
                  </a:lnTo>
                  <a:lnTo>
                    <a:pt x="382" y="1277"/>
                  </a:lnTo>
                  <a:lnTo>
                    <a:pt x="361" y="1446"/>
                  </a:lnTo>
                  <a:lnTo>
                    <a:pt x="237" y="1540"/>
                  </a:lnTo>
                  <a:lnTo>
                    <a:pt x="370" y="1490"/>
                  </a:lnTo>
                  <a:lnTo>
                    <a:pt x="376" y="1718"/>
                  </a:lnTo>
                  <a:lnTo>
                    <a:pt x="403" y="1429"/>
                  </a:lnTo>
                  <a:lnTo>
                    <a:pt x="435" y="1211"/>
                  </a:lnTo>
                  <a:lnTo>
                    <a:pt x="572" y="1619"/>
                  </a:lnTo>
                  <a:lnTo>
                    <a:pt x="462" y="1131"/>
                  </a:lnTo>
                  <a:lnTo>
                    <a:pt x="502" y="967"/>
                  </a:lnTo>
                  <a:lnTo>
                    <a:pt x="696" y="1308"/>
                  </a:lnTo>
                  <a:lnTo>
                    <a:pt x="526" y="893"/>
                  </a:lnTo>
                  <a:lnTo>
                    <a:pt x="581" y="650"/>
                  </a:lnTo>
                  <a:lnTo>
                    <a:pt x="800" y="895"/>
                  </a:lnTo>
                  <a:lnTo>
                    <a:pt x="595" y="576"/>
                  </a:lnTo>
                  <a:lnTo>
                    <a:pt x="599" y="544"/>
                  </a:lnTo>
                  <a:lnTo>
                    <a:pt x="602" y="509"/>
                  </a:lnTo>
                  <a:lnTo>
                    <a:pt x="608" y="466"/>
                  </a:lnTo>
                  <a:lnTo>
                    <a:pt x="616" y="418"/>
                  </a:lnTo>
                  <a:lnTo>
                    <a:pt x="623" y="371"/>
                  </a:lnTo>
                  <a:lnTo>
                    <a:pt x="627" y="359"/>
                  </a:lnTo>
                  <a:lnTo>
                    <a:pt x="629" y="348"/>
                  </a:lnTo>
                  <a:lnTo>
                    <a:pt x="631" y="336"/>
                  </a:lnTo>
                  <a:lnTo>
                    <a:pt x="635" y="327"/>
                  </a:lnTo>
                  <a:lnTo>
                    <a:pt x="637" y="317"/>
                  </a:lnTo>
                  <a:lnTo>
                    <a:pt x="639" y="306"/>
                  </a:lnTo>
                  <a:lnTo>
                    <a:pt x="644" y="291"/>
                  </a:lnTo>
                  <a:lnTo>
                    <a:pt x="652" y="274"/>
                  </a:lnTo>
                  <a:lnTo>
                    <a:pt x="658" y="262"/>
                  </a:lnTo>
                  <a:lnTo>
                    <a:pt x="661" y="253"/>
                  </a:lnTo>
                  <a:lnTo>
                    <a:pt x="667" y="241"/>
                  </a:lnTo>
                  <a:lnTo>
                    <a:pt x="675" y="232"/>
                  </a:lnTo>
                  <a:lnTo>
                    <a:pt x="680" y="220"/>
                  </a:lnTo>
                  <a:lnTo>
                    <a:pt x="688" y="209"/>
                  </a:lnTo>
                  <a:lnTo>
                    <a:pt x="697" y="196"/>
                  </a:lnTo>
                  <a:lnTo>
                    <a:pt x="705" y="184"/>
                  </a:lnTo>
                  <a:lnTo>
                    <a:pt x="713" y="173"/>
                  </a:lnTo>
                  <a:lnTo>
                    <a:pt x="722" y="160"/>
                  </a:lnTo>
                  <a:lnTo>
                    <a:pt x="730" y="148"/>
                  </a:lnTo>
                  <a:lnTo>
                    <a:pt x="739" y="137"/>
                  </a:lnTo>
                  <a:lnTo>
                    <a:pt x="749" y="123"/>
                  </a:lnTo>
                  <a:lnTo>
                    <a:pt x="756" y="112"/>
                  </a:lnTo>
                  <a:lnTo>
                    <a:pt x="773" y="91"/>
                  </a:lnTo>
                  <a:lnTo>
                    <a:pt x="783" y="80"/>
                  </a:lnTo>
                  <a:lnTo>
                    <a:pt x="791" y="68"/>
                  </a:lnTo>
                  <a:lnTo>
                    <a:pt x="806" y="49"/>
                  </a:lnTo>
                  <a:lnTo>
                    <a:pt x="819" y="32"/>
                  </a:lnTo>
                  <a:lnTo>
                    <a:pt x="831" y="19"/>
                  </a:lnTo>
                  <a:lnTo>
                    <a:pt x="838" y="8"/>
                  </a:lnTo>
                  <a:lnTo>
                    <a:pt x="846" y="0"/>
                  </a:lnTo>
                  <a:lnTo>
                    <a:pt x="850" y="230"/>
                  </a:lnTo>
                  <a:lnTo>
                    <a:pt x="832" y="226"/>
                  </a:lnTo>
                  <a:lnTo>
                    <a:pt x="787" y="239"/>
                  </a:lnTo>
                  <a:lnTo>
                    <a:pt x="734" y="268"/>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grpSp>
      <p:pic>
        <p:nvPicPr>
          <p:cNvPr id="11271" name="Picture 8" descr="21"/>
          <p:cNvPicPr>
            <a:picLocks noChangeAspect="1" noChangeArrowheads="1" noCrop="1"/>
          </p:cNvPicPr>
          <p:nvPr/>
        </p:nvPicPr>
        <p:blipFill>
          <a:blip r:embed="rId2"/>
          <a:srcRect/>
          <a:stretch>
            <a:fillRect/>
          </a:stretch>
        </p:blipFill>
        <p:spPr bwMode="auto">
          <a:xfrm>
            <a:off x="0" y="4999038"/>
            <a:ext cx="1979613" cy="1858962"/>
          </a:xfrm>
          <a:prstGeom prst="rect">
            <a:avLst/>
          </a:prstGeom>
          <a:noFill/>
          <a:ln w="9525">
            <a:noFill/>
            <a:miter lim="800000"/>
            <a:headEnd/>
            <a:tailEnd/>
          </a:ln>
        </p:spPr>
      </p:pic>
      <p:sp>
        <p:nvSpPr>
          <p:cNvPr id="11272" name="Rectangle 25"/>
          <p:cNvSpPr>
            <a:spLocks noChangeArrowheads="1"/>
          </p:cNvSpPr>
          <p:nvPr/>
        </p:nvSpPr>
        <p:spPr bwMode="auto">
          <a:xfrm>
            <a:off x="250825" y="666750"/>
            <a:ext cx="10082213" cy="584200"/>
          </a:xfrm>
          <a:prstGeom prst="rect">
            <a:avLst/>
          </a:prstGeom>
          <a:noFill/>
          <a:ln w="9525">
            <a:noFill/>
            <a:miter lim="800000"/>
            <a:headEnd/>
            <a:tailEnd/>
          </a:ln>
        </p:spPr>
        <p:txBody>
          <a:bodyPr wrap="none">
            <a:spAutoFit/>
          </a:bodyPr>
          <a:lstStyle/>
          <a:p>
            <a:pPr eaLnBrk="1" hangingPunct="1">
              <a:spcBef>
                <a:spcPct val="50000"/>
              </a:spcBef>
            </a:pPr>
            <a:r>
              <a:rPr lang="en-US" sz="3200" b="1" i="1"/>
              <a:t>Hoạt động 2: Nguyên nhân gây ô nhiễm không khí:</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500" decel="50000" fill="hold">
                                          <p:stCondLst>
                                            <p:cond delay="0"/>
                                          </p:stCondLst>
                                        </p:cTn>
                                        <p:tgtEl>
                                          <p:spTgt spid="614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4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49"/>
                                        </p:tgtEl>
                                        <p:attrNameLst>
                                          <p:attrName>ppt_w</p:attrName>
                                        </p:attrNameLst>
                                      </p:cBhvr>
                                      <p:tavLst>
                                        <p:tav tm="0">
                                          <p:val>
                                            <p:strVal val="#ppt_w*.05"/>
                                          </p:val>
                                        </p:tav>
                                        <p:tav tm="100000">
                                          <p:val>
                                            <p:strVal val="#ppt_w"/>
                                          </p:val>
                                        </p:tav>
                                      </p:tavLst>
                                    </p:anim>
                                    <p:anim calcmode="lin" valueType="num">
                                      <p:cBhvr>
                                        <p:cTn id="10" dur="1000" fill="hold"/>
                                        <p:tgtEl>
                                          <p:spTgt spid="614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4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4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4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 descr="FSB_Background0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2" name="Text Box 4"/>
          <p:cNvSpPr txBox="1">
            <a:spLocks noChangeArrowheads="1"/>
          </p:cNvSpPr>
          <p:nvPr/>
        </p:nvSpPr>
        <p:spPr bwMode="auto">
          <a:xfrm>
            <a:off x="395288" y="549275"/>
            <a:ext cx="8353425" cy="523875"/>
          </a:xfrm>
          <a:prstGeom prst="rect">
            <a:avLst/>
          </a:prstGeom>
          <a:noFill/>
          <a:ln w="9525">
            <a:noFill/>
            <a:miter lim="800000"/>
            <a:headEnd/>
            <a:tailEnd/>
          </a:ln>
        </p:spPr>
        <p:txBody>
          <a:bodyPr>
            <a:spAutoFit/>
          </a:bodyPr>
          <a:lstStyle/>
          <a:p>
            <a:pPr eaLnBrk="1" hangingPunct="1">
              <a:spcBef>
                <a:spcPct val="50000"/>
              </a:spcBef>
            </a:pPr>
            <a:r>
              <a:rPr lang="en-US" sz="2800" b="1" i="1">
                <a:solidFill>
                  <a:srgbClr val="0000CC"/>
                </a:solidFill>
              </a:rPr>
              <a:t>Hoạt động 3: Tác hại của không khí bị ô nhiễm</a:t>
            </a:r>
          </a:p>
        </p:txBody>
      </p:sp>
      <p:sp>
        <p:nvSpPr>
          <p:cNvPr id="12292" name="Text Box 5"/>
          <p:cNvSpPr txBox="1">
            <a:spLocks noChangeArrowheads="1"/>
          </p:cNvSpPr>
          <p:nvPr/>
        </p:nvSpPr>
        <p:spPr bwMode="auto">
          <a:xfrm>
            <a:off x="250825" y="44450"/>
            <a:ext cx="2592388" cy="523875"/>
          </a:xfrm>
          <a:prstGeom prst="rect">
            <a:avLst/>
          </a:prstGeom>
          <a:noFill/>
          <a:ln w="9525">
            <a:noFill/>
            <a:miter lim="800000"/>
            <a:headEnd/>
            <a:tailEnd/>
          </a:ln>
        </p:spPr>
        <p:txBody>
          <a:bodyPr>
            <a:spAutoFit/>
          </a:bodyPr>
          <a:lstStyle/>
          <a:p>
            <a:pPr algn="ctr" eaLnBrk="1" hangingPunct="1">
              <a:spcBef>
                <a:spcPct val="50000"/>
              </a:spcBef>
            </a:pPr>
            <a:r>
              <a:rPr lang="en-US" sz="2800" b="1"/>
              <a:t>Khoa học:</a:t>
            </a:r>
          </a:p>
        </p:txBody>
      </p:sp>
      <p:sp>
        <p:nvSpPr>
          <p:cNvPr id="12293" name="Text Box 6"/>
          <p:cNvSpPr txBox="1">
            <a:spLocks noChangeArrowheads="1"/>
          </p:cNvSpPr>
          <p:nvPr/>
        </p:nvSpPr>
        <p:spPr bwMode="auto">
          <a:xfrm>
            <a:off x="2268538" y="41275"/>
            <a:ext cx="5256212" cy="523875"/>
          </a:xfrm>
          <a:prstGeom prst="rect">
            <a:avLst/>
          </a:prstGeom>
          <a:noFill/>
          <a:ln w="9525">
            <a:noFill/>
            <a:miter lim="800000"/>
            <a:headEnd/>
            <a:tailEnd/>
          </a:ln>
        </p:spPr>
        <p:txBody>
          <a:bodyPr>
            <a:spAutoFit/>
          </a:bodyPr>
          <a:lstStyle/>
          <a:p>
            <a:pPr eaLnBrk="1" hangingPunct="1">
              <a:spcBef>
                <a:spcPct val="50000"/>
              </a:spcBef>
            </a:pPr>
            <a:r>
              <a:rPr lang="en-US" sz="2400" b="1">
                <a:solidFill>
                  <a:srgbClr val="0000FF"/>
                </a:solidFill>
              </a:rPr>
              <a:t> Không khí bị ô nhiễm</a:t>
            </a:r>
            <a:r>
              <a:rPr lang="en-US" sz="2800" b="1"/>
              <a:t>  </a:t>
            </a:r>
          </a:p>
        </p:txBody>
      </p:sp>
      <p:sp>
        <p:nvSpPr>
          <p:cNvPr id="7175" name="Text Box 7"/>
          <p:cNvSpPr txBox="1">
            <a:spLocks noChangeArrowheads="1"/>
          </p:cNvSpPr>
          <p:nvPr/>
        </p:nvSpPr>
        <p:spPr bwMode="auto">
          <a:xfrm>
            <a:off x="828675" y="1196975"/>
            <a:ext cx="8135938" cy="830263"/>
          </a:xfrm>
          <a:prstGeom prst="rect">
            <a:avLst/>
          </a:prstGeom>
          <a:noFill/>
          <a:ln w="9525">
            <a:noFill/>
            <a:miter lim="800000"/>
            <a:headEnd/>
            <a:tailEnd/>
          </a:ln>
        </p:spPr>
        <p:txBody>
          <a:bodyPr>
            <a:spAutoFit/>
          </a:bodyPr>
          <a:lstStyle/>
          <a:p>
            <a:pPr eaLnBrk="1" hangingPunct="1">
              <a:spcBef>
                <a:spcPct val="50000"/>
              </a:spcBef>
            </a:pPr>
            <a:r>
              <a:rPr lang="en-US" sz="2400" b="1">
                <a:solidFill>
                  <a:srgbClr val="003300"/>
                </a:solidFill>
              </a:rPr>
              <a:t>Không khí bị ô nhiễm có tác hại gì đối với đời sống của con người, động vật, thực vật?</a:t>
            </a:r>
          </a:p>
        </p:txBody>
      </p:sp>
      <p:pic>
        <p:nvPicPr>
          <p:cNvPr id="7176" name="Picture 8" descr="zeichen9"/>
          <p:cNvPicPr>
            <a:picLocks noChangeAspect="1" noChangeArrowheads="1" noCrop="1"/>
          </p:cNvPicPr>
          <p:nvPr/>
        </p:nvPicPr>
        <p:blipFill>
          <a:blip r:embed="rId3"/>
          <a:srcRect/>
          <a:stretch>
            <a:fillRect/>
          </a:stretch>
        </p:blipFill>
        <p:spPr bwMode="auto">
          <a:xfrm>
            <a:off x="0" y="1270000"/>
            <a:ext cx="790575" cy="1150938"/>
          </a:xfrm>
          <a:prstGeom prst="rect">
            <a:avLst/>
          </a:prstGeom>
          <a:noFill/>
          <a:ln w="9525">
            <a:noFill/>
            <a:miter lim="800000"/>
            <a:headEnd/>
            <a:tailEnd/>
          </a:ln>
        </p:spPr>
      </p:pic>
      <p:sp>
        <p:nvSpPr>
          <p:cNvPr id="7177" name="Text Box 9"/>
          <p:cNvSpPr txBox="1">
            <a:spLocks noChangeArrowheads="1"/>
          </p:cNvSpPr>
          <p:nvPr/>
        </p:nvSpPr>
        <p:spPr bwMode="auto">
          <a:xfrm>
            <a:off x="755650" y="2420938"/>
            <a:ext cx="7848600" cy="3600450"/>
          </a:xfrm>
          <a:prstGeom prst="rect">
            <a:avLst/>
          </a:prstGeom>
          <a:noFill/>
          <a:ln w="9525">
            <a:noFill/>
            <a:miter lim="800000"/>
            <a:headEnd/>
            <a:tailEnd/>
          </a:ln>
        </p:spPr>
        <p:txBody>
          <a:bodyPr>
            <a:spAutoFit/>
          </a:bodyPr>
          <a:lstStyle/>
          <a:p>
            <a:pPr eaLnBrk="1" hangingPunct="1">
              <a:spcBef>
                <a:spcPct val="50000"/>
              </a:spcBef>
            </a:pPr>
            <a:r>
              <a:rPr lang="en-US" sz="2400" b="1" i="1">
                <a:solidFill>
                  <a:schemeClr val="accent2"/>
                </a:solidFill>
              </a:rPr>
              <a:t>Tác hại của không khí bị ô nhiễm:</a:t>
            </a:r>
          </a:p>
          <a:p>
            <a:pPr eaLnBrk="1" hangingPunct="1">
              <a:spcBef>
                <a:spcPct val="50000"/>
              </a:spcBef>
              <a:buFontTx/>
              <a:buChar char="-"/>
            </a:pPr>
            <a:r>
              <a:rPr lang="en-US" sz="2400" b="1">
                <a:solidFill>
                  <a:schemeClr val="accent2"/>
                </a:solidFill>
              </a:rPr>
              <a:t> Gây bệnh viêm phế quản mãn tính</a:t>
            </a:r>
          </a:p>
          <a:p>
            <a:pPr eaLnBrk="1" hangingPunct="1">
              <a:spcBef>
                <a:spcPct val="50000"/>
              </a:spcBef>
              <a:buFontTx/>
              <a:buChar char="-"/>
            </a:pPr>
            <a:r>
              <a:rPr lang="en-US" sz="2400" b="1">
                <a:solidFill>
                  <a:schemeClr val="accent2"/>
                </a:solidFill>
              </a:rPr>
              <a:t> Gây bệnh ung thư phổi</a:t>
            </a:r>
          </a:p>
          <a:p>
            <a:pPr eaLnBrk="1" hangingPunct="1">
              <a:spcBef>
                <a:spcPct val="50000"/>
              </a:spcBef>
              <a:buFontTx/>
              <a:buChar char="-"/>
            </a:pPr>
            <a:r>
              <a:rPr lang="en-US" sz="2400" b="1">
                <a:solidFill>
                  <a:schemeClr val="accent2"/>
                </a:solidFill>
              </a:rPr>
              <a:t> Bụi sẽ gây các bệnh về mắt</a:t>
            </a:r>
          </a:p>
          <a:p>
            <a:pPr eaLnBrk="1" hangingPunct="1">
              <a:spcBef>
                <a:spcPct val="50000"/>
              </a:spcBef>
              <a:buFontTx/>
              <a:buChar char="-"/>
            </a:pPr>
            <a:r>
              <a:rPr lang="en-US" sz="2400" b="1">
                <a:solidFill>
                  <a:schemeClr val="accent2"/>
                </a:solidFill>
              </a:rPr>
              <a:t> Gây khó thở cho con người và động vật</a:t>
            </a:r>
          </a:p>
          <a:p>
            <a:pPr eaLnBrk="1" hangingPunct="1">
              <a:spcBef>
                <a:spcPct val="50000"/>
              </a:spcBef>
              <a:buFontTx/>
              <a:buChar char="-"/>
            </a:pPr>
            <a:r>
              <a:rPr lang="en-US" sz="2400" b="1">
                <a:solidFill>
                  <a:schemeClr val="accent2"/>
                </a:solidFill>
              </a:rPr>
              <a:t> Làm cho các loại cây hoa, quả không lớn được,..........</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 fill="hold"/>
                                        <p:tgtEl>
                                          <p:spTgt spid="7172"/>
                                        </p:tgtEl>
                                        <p:attrNameLst>
                                          <p:attrName>ppt_w</p:attrName>
                                        </p:attrNameLst>
                                      </p:cBhvr>
                                      <p:tavLst>
                                        <p:tav tm="0">
                                          <p:val>
                                            <p:strVal val="#ppt_w*0.05"/>
                                          </p:val>
                                        </p:tav>
                                        <p:tav tm="100000">
                                          <p:val>
                                            <p:strVal val="#ppt_w"/>
                                          </p:val>
                                        </p:tav>
                                      </p:tavLst>
                                    </p:anim>
                                    <p:anim calcmode="lin" valueType="num">
                                      <p:cBhvr>
                                        <p:cTn id="8" dur="500" fill="hold"/>
                                        <p:tgtEl>
                                          <p:spTgt spid="7172"/>
                                        </p:tgtEl>
                                        <p:attrNameLst>
                                          <p:attrName>ppt_h</p:attrName>
                                        </p:attrNameLst>
                                      </p:cBhvr>
                                      <p:tavLst>
                                        <p:tav tm="0">
                                          <p:val>
                                            <p:strVal val="#ppt_h"/>
                                          </p:val>
                                        </p:tav>
                                        <p:tav tm="100000">
                                          <p:val>
                                            <p:strVal val="#ppt_h"/>
                                          </p:val>
                                        </p:tav>
                                      </p:tavLst>
                                    </p:anim>
                                    <p:anim calcmode="lin" valueType="num">
                                      <p:cBhvr>
                                        <p:cTn id="9" dur="500" fill="hold"/>
                                        <p:tgtEl>
                                          <p:spTgt spid="7172"/>
                                        </p:tgtEl>
                                        <p:attrNameLst>
                                          <p:attrName>ppt_x</p:attrName>
                                        </p:attrNameLst>
                                      </p:cBhvr>
                                      <p:tavLst>
                                        <p:tav tm="0">
                                          <p:val>
                                            <p:strVal val="#ppt_x-.2"/>
                                          </p:val>
                                        </p:tav>
                                        <p:tav tm="100000">
                                          <p:val>
                                            <p:strVal val="#ppt_x"/>
                                          </p:val>
                                        </p:tav>
                                      </p:tavLst>
                                    </p:anim>
                                    <p:anim calcmode="lin" valueType="num">
                                      <p:cBhvr>
                                        <p:cTn id="10" dur="500" fill="hold"/>
                                        <p:tgtEl>
                                          <p:spTgt spid="7172"/>
                                        </p:tgtEl>
                                        <p:attrNameLst>
                                          <p:attrName>ppt_y</p:attrName>
                                        </p:attrNameLst>
                                      </p:cBhvr>
                                      <p:tavLst>
                                        <p:tav tm="0">
                                          <p:val>
                                            <p:strVal val="#ppt_y"/>
                                          </p:val>
                                        </p:tav>
                                        <p:tav tm="100000">
                                          <p:val>
                                            <p:strVal val="#ppt_y"/>
                                          </p:val>
                                        </p:tav>
                                      </p:tavLst>
                                    </p:anim>
                                    <p:animEffect transition="in" filter="fade">
                                      <p:cBhvr>
                                        <p:cTn id="11" dur="500"/>
                                        <p:tgtEl>
                                          <p:spTgt spid="717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7176"/>
                                        </p:tgtEl>
                                        <p:attrNameLst>
                                          <p:attrName>style.visibility</p:attrName>
                                        </p:attrNameLst>
                                      </p:cBhvr>
                                      <p:to>
                                        <p:strVal val="visible"/>
                                      </p:to>
                                    </p:set>
                                    <p:animEffect transition="in" filter="box(in)">
                                      <p:cBhvr>
                                        <p:cTn id="16" dur="500"/>
                                        <p:tgtEl>
                                          <p:spTgt spid="717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175"/>
                                        </p:tgtEl>
                                        <p:attrNameLst>
                                          <p:attrName>style.visibility</p:attrName>
                                        </p:attrNameLst>
                                      </p:cBhvr>
                                      <p:to>
                                        <p:strVal val="visible"/>
                                      </p:to>
                                    </p:set>
                                    <p:animEffect transition="in" filter="box(in)">
                                      <p:cBhvr>
                                        <p:cTn id="19" dur="500"/>
                                        <p:tgtEl>
                                          <p:spTgt spid="717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7177"/>
                                        </p:tgtEl>
                                        <p:attrNameLst>
                                          <p:attrName>style.visibility</p:attrName>
                                        </p:attrNameLst>
                                      </p:cBhvr>
                                      <p:to>
                                        <p:strVal val="visible"/>
                                      </p:to>
                                    </p:set>
                                    <p:anim calcmode="lin" valueType="num">
                                      <p:cBhvr>
                                        <p:cTn id="24" dur="500" fill="hold"/>
                                        <p:tgtEl>
                                          <p:spTgt spid="7177"/>
                                        </p:tgtEl>
                                        <p:attrNameLst>
                                          <p:attrName>ppt_w</p:attrName>
                                        </p:attrNameLst>
                                      </p:cBhvr>
                                      <p:tavLst>
                                        <p:tav tm="0">
                                          <p:val>
                                            <p:fltVal val="0"/>
                                          </p:val>
                                        </p:tav>
                                        <p:tav tm="100000">
                                          <p:val>
                                            <p:strVal val="#ppt_w"/>
                                          </p:val>
                                        </p:tav>
                                      </p:tavLst>
                                    </p:anim>
                                    <p:anim calcmode="lin" valueType="num">
                                      <p:cBhvr>
                                        <p:cTn id="25" dur="500" fill="hold"/>
                                        <p:tgtEl>
                                          <p:spTgt spid="71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5" grpId="0"/>
      <p:bldP spid="71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FSB_Background0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8676" name="Picture 4" descr="3"/>
          <p:cNvPicPr>
            <a:picLocks noChangeAspect="1" noChangeArrowheads="1"/>
          </p:cNvPicPr>
          <p:nvPr/>
        </p:nvPicPr>
        <p:blipFill>
          <a:blip r:embed="rId3"/>
          <a:srcRect/>
          <a:stretch>
            <a:fillRect/>
          </a:stretch>
        </p:blipFill>
        <p:spPr bwMode="auto">
          <a:xfrm>
            <a:off x="4572000" y="0"/>
            <a:ext cx="4572000" cy="4797425"/>
          </a:xfrm>
          <a:prstGeom prst="rect">
            <a:avLst/>
          </a:prstGeom>
          <a:noFill/>
          <a:ln w="9525">
            <a:noFill/>
            <a:miter lim="800000"/>
            <a:headEnd/>
            <a:tailEnd/>
          </a:ln>
        </p:spPr>
      </p:pic>
      <p:pic>
        <p:nvPicPr>
          <p:cNvPr id="28677" name="Picture 5" descr="1"/>
          <p:cNvPicPr>
            <a:picLocks noChangeAspect="1" noChangeArrowheads="1"/>
          </p:cNvPicPr>
          <p:nvPr/>
        </p:nvPicPr>
        <p:blipFill>
          <a:blip r:embed="rId4"/>
          <a:srcRect/>
          <a:stretch>
            <a:fillRect/>
          </a:stretch>
        </p:blipFill>
        <p:spPr bwMode="auto">
          <a:xfrm>
            <a:off x="0" y="0"/>
            <a:ext cx="4572000" cy="4797425"/>
          </a:xfrm>
          <a:prstGeom prst="rect">
            <a:avLst/>
          </a:prstGeom>
          <a:noFill/>
          <a:ln w="9525">
            <a:noFill/>
            <a:miter lim="800000"/>
            <a:headEnd/>
            <a:tailEnd/>
          </a:ln>
        </p:spPr>
      </p:pic>
      <p:sp>
        <p:nvSpPr>
          <p:cNvPr id="28678" name="Text Box 6"/>
          <p:cNvSpPr txBox="1">
            <a:spLocks noChangeArrowheads="1"/>
          </p:cNvSpPr>
          <p:nvPr/>
        </p:nvSpPr>
        <p:spPr bwMode="auto">
          <a:xfrm>
            <a:off x="611188" y="5248275"/>
            <a:ext cx="7632700" cy="579438"/>
          </a:xfrm>
          <a:prstGeom prst="rect">
            <a:avLst/>
          </a:prstGeom>
          <a:noFill/>
          <a:ln w="9525">
            <a:noFill/>
            <a:miter lim="800000"/>
            <a:headEnd/>
            <a:tailEnd/>
          </a:ln>
        </p:spPr>
        <p:txBody>
          <a:bodyPr>
            <a:spAutoFit/>
          </a:bodyPr>
          <a:lstStyle/>
          <a:p>
            <a:pPr algn="ctr" eaLnBrk="1" hangingPunct="1">
              <a:spcBef>
                <a:spcPct val="50000"/>
              </a:spcBef>
            </a:pPr>
            <a:r>
              <a:rPr lang="en-US" sz="3200" b="1">
                <a:solidFill>
                  <a:srgbClr val="003300"/>
                </a:solidFill>
              </a:rPr>
              <a:t>Tác hại do không khí bị ô nhiễm</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wedge">
                                      <p:cBhvr>
                                        <p:cTn id="7" dur="2000"/>
                                        <p:tgtEl>
                                          <p:spTgt spid="28677"/>
                                        </p:tgtEl>
                                      </p:cBhvr>
                                    </p:animEffect>
                                  </p:childTnLst>
                                </p:cTn>
                              </p:par>
                              <p:par>
                                <p:cTn id="8" presetID="20" presetClass="entr" presetSubtype="0" fill="hold" nodeType="withEffect">
                                  <p:stCondLst>
                                    <p:cond delay="0"/>
                                  </p:stCondLst>
                                  <p:childTnLst>
                                    <p:set>
                                      <p:cBhvr>
                                        <p:cTn id="9" dur="1" fill="hold">
                                          <p:stCondLst>
                                            <p:cond delay="0"/>
                                          </p:stCondLst>
                                        </p:cTn>
                                        <p:tgtEl>
                                          <p:spTgt spid="28676"/>
                                        </p:tgtEl>
                                        <p:attrNameLst>
                                          <p:attrName>style.visibility</p:attrName>
                                        </p:attrNameLst>
                                      </p:cBhvr>
                                      <p:to>
                                        <p:strVal val="visible"/>
                                      </p:to>
                                    </p:set>
                                    <p:animEffect transition="in" filter="wedge">
                                      <p:cBhvr>
                                        <p:cTn id="10" dur="2000"/>
                                        <p:tgtEl>
                                          <p:spTgt spid="28676"/>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8678"/>
                                        </p:tgtEl>
                                        <p:attrNameLst>
                                          <p:attrName>style.visibility</p:attrName>
                                        </p:attrNameLst>
                                      </p:cBhvr>
                                      <p:to>
                                        <p:strVal val="visible"/>
                                      </p:to>
                                    </p:set>
                                    <p:animEffect transition="in" filter="wedge">
                                      <p:cBhvr>
                                        <p:cTn id="13" dur="2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476375" y="41275"/>
            <a:ext cx="2592388" cy="523875"/>
          </a:xfrm>
          <a:prstGeom prst="rect">
            <a:avLst/>
          </a:prstGeom>
          <a:noFill/>
          <a:ln w="9525">
            <a:noFill/>
            <a:miter lim="800000"/>
            <a:headEnd/>
            <a:tailEnd/>
          </a:ln>
        </p:spPr>
        <p:txBody>
          <a:bodyPr>
            <a:spAutoFit/>
          </a:bodyPr>
          <a:lstStyle/>
          <a:p>
            <a:pPr algn="ctr" eaLnBrk="1" hangingPunct="1">
              <a:spcBef>
                <a:spcPct val="50000"/>
              </a:spcBef>
            </a:pPr>
            <a:r>
              <a:rPr lang="en-US" sz="2800" b="1">
                <a:solidFill>
                  <a:srgbClr val="0000CC"/>
                </a:solidFill>
              </a:rPr>
              <a:t>Khoa học:</a:t>
            </a:r>
          </a:p>
        </p:txBody>
      </p:sp>
      <p:sp>
        <p:nvSpPr>
          <p:cNvPr id="14339" name="Text Box 5"/>
          <p:cNvSpPr txBox="1">
            <a:spLocks noChangeArrowheads="1"/>
          </p:cNvSpPr>
          <p:nvPr/>
        </p:nvSpPr>
        <p:spPr bwMode="auto">
          <a:xfrm>
            <a:off x="3636963" y="41275"/>
            <a:ext cx="5256212" cy="523875"/>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CC"/>
                </a:solidFill>
              </a:rPr>
              <a:t>Không khí bị ô nhiễm  </a:t>
            </a:r>
          </a:p>
        </p:txBody>
      </p:sp>
      <p:sp>
        <p:nvSpPr>
          <p:cNvPr id="8200" name="Oval 8"/>
          <p:cNvSpPr>
            <a:spLocks noChangeArrowheads="1"/>
          </p:cNvSpPr>
          <p:nvPr/>
        </p:nvSpPr>
        <p:spPr bwMode="auto">
          <a:xfrm>
            <a:off x="323850" y="1773238"/>
            <a:ext cx="8569325" cy="3960812"/>
          </a:xfrm>
          <a:prstGeom prst="ellipse">
            <a:avLst/>
          </a:prstGeom>
          <a:gradFill rotWithShape="1">
            <a:gsLst>
              <a:gs pos="0">
                <a:srgbClr val="00FF00"/>
              </a:gs>
              <a:gs pos="50000">
                <a:schemeClr val="bg1"/>
              </a:gs>
              <a:gs pos="100000">
                <a:srgbClr val="00FF00"/>
              </a:gs>
            </a:gsLst>
            <a:lin ang="2700000" scaled="1"/>
          </a:gradFill>
          <a:ln w="9525">
            <a:solidFill>
              <a:schemeClr val="tx1"/>
            </a:solidFill>
            <a:round/>
            <a:headEnd/>
            <a:tailEnd/>
          </a:ln>
          <a:effectLst/>
        </p:spPr>
        <p:txBody>
          <a:bodyPr wrap="none" anchor="ctr"/>
          <a:lstStyle/>
          <a:p>
            <a:pPr eaLnBrk="1" hangingPunct="1">
              <a:defRPr/>
            </a:pPr>
            <a:r>
              <a:rPr lang="en-US" sz="2800" b="1" i="1">
                <a:solidFill>
                  <a:srgbClr val="FF3300"/>
                </a:solidFill>
                <a:latin typeface="Arial"/>
              </a:rPr>
              <a:t>Kết luận:</a:t>
            </a:r>
          </a:p>
          <a:p>
            <a:pPr eaLnBrk="1" hangingPunct="1">
              <a:defRPr/>
            </a:pPr>
            <a:r>
              <a:rPr lang="en-US" sz="2800" b="1">
                <a:latin typeface="Arial"/>
              </a:rPr>
              <a:t>	Không khí bị ô nhiễm </a:t>
            </a:r>
          </a:p>
          <a:p>
            <a:pPr eaLnBrk="1" hangingPunct="1">
              <a:defRPr/>
            </a:pPr>
            <a:r>
              <a:rPr lang="en-US" sz="2800" b="1">
                <a:latin typeface="Arial"/>
              </a:rPr>
              <a:t>làm hại đến sức khoẻ con người </a:t>
            </a:r>
          </a:p>
          <a:p>
            <a:pPr eaLnBrk="1" hangingPunct="1">
              <a:defRPr/>
            </a:pPr>
            <a:r>
              <a:rPr lang="en-US" sz="2800" b="1">
                <a:latin typeface="Arial"/>
              </a:rPr>
              <a:t>và các sinh vật khác.</a:t>
            </a:r>
          </a:p>
        </p:txBody>
      </p:sp>
      <p:pic>
        <p:nvPicPr>
          <p:cNvPr id="14341" name="Picture 4" descr="POINSET2"/>
          <p:cNvPicPr>
            <a:picLocks noChangeAspect="1" noChangeArrowheads="1"/>
          </p:cNvPicPr>
          <p:nvPr/>
        </p:nvPicPr>
        <p:blipFill>
          <a:blip r:embed="rId2"/>
          <a:srcRect/>
          <a:stretch>
            <a:fillRect/>
          </a:stretch>
        </p:blipFill>
        <p:spPr bwMode="auto">
          <a:xfrm>
            <a:off x="0" y="-26988"/>
            <a:ext cx="1981200" cy="1973263"/>
          </a:xfrm>
          <a:prstGeom prst="rect">
            <a:avLst/>
          </a:prstGeom>
          <a:noFill/>
          <a:ln w="9525">
            <a:noFill/>
            <a:miter lim="800000"/>
            <a:headEnd/>
            <a:tailEnd/>
          </a:ln>
        </p:spPr>
      </p:pic>
      <p:pic>
        <p:nvPicPr>
          <p:cNvPr id="14342" name="Picture 12" descr="POINSET2"/>
          <p:cNvPicPr>
            <a:picLocks noChangeAspect="1" noChangeArrowheads="1"/>
          </p:cNvPicPr>
          <p:nvPr/>
        </p:nvPicPr>
        <p:blipFill>
          <a:blip r:embed="rId2"/>
          <a:srcRect/>
          <a:stretch>
            <a:fillRect/>
          </a:stretch>
        </p:blipFill>
        <p:spPr bwMode="auto">
          <a:xfrm rot="10800000">
            <a:off x="7167563" y="4835525"/>
            <a:ext cx="1981200" cy="1973263"/>
          </a:xfrm>
          <a:prstGeom prst="rect">
            <a:avLst/>
          </a:prstGeom>
          <a:noFill/>
          <a:ln w="9525">
            <a:noFill/>
            <a:miter lim="800000"/>
            <a:headEnd/>
            <a:tailEnd/>
          </a:ln>
        </p:spPr>
      </p:pic>
      <p:sp>
        <p:nvSpPr>
          <p:cNvPr id="14343" name="Rectangle 12"/>
          <p:cNvSpPr>
            <a:spLocks noChangeArrowheads="1"/>
          </p:cNvSpPr>
          <p:nvPr/>
        </p:nvSpPr>
        <p:spPr bwMode="auto">
          <a:xfrm>
            <a:off x="755650" y="762000"/>
            <a:ext cx="8132763" cy="523875"/>
          </a:xfrm>
          <a:prstGeom prst="rect">
            <a:avLst/>
          </a:prstGeom>
          <a:noFill/>
          <a:ln w="9525">
            <a:noFill/>
            <a:miter lim="800000"/>
            <a:headEnd/>
            <a:tailEnd/>
          </a:ln>
        </p:spPr>
        <p:txBody>
          <a:bodyPr wrap="none">
            <a:spAutoFit/>
          </a:bodyPr>
          <a:lstStyle/>
          <a:p>
            <a:pPr eaLnBrk="1" hangingPunct="1"/>
            <a:r>
              <a:rPr lang="en-US" sz="2800" b="1" i="1">
                <a:solidFill>
                  <a:srgbClr val="0000CC"/>
                </a:solidFill>
              </a:rPr>
              <a:t>Hoạt động 3: Tác hại của không khí bị ô nhiễm</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diamond(in)">
                                      <p:cBhvr>
                                        <p:cTn id="7" dur="20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42875" y="1989138"/>
            <a:ext cx="8893175" cy="4278312"/>
          </a:xfrm>
          <a:prstGeom prst="rect">
            <a:avLst/>
          </a:prstGeom>
          <a:gradFill rotWithShape="1">
            <a:gsLst>
              <a:gs pos="0">
                <a:srgbClr val="99FFCC"/>
              </a:gs>
              <a:gs pos="50000">
                <a:schemeClr val="bg1"/>
              </a:gs>
              <a:gs pos="100000">
                <a:srgbClr val="99FFCC"/>
              </a:gs>
            </a:gsLst>
            <a:lin ang="5400000" scaled="1"/>
          </a:gradFill>
          <a:ln w="9525">
            <a:solidFill>
              <a:srgbClr val="00FF00"/>
            </a:solidFill>
            <a:miter lim="800000"/>
            <a:headEnd/>
            <a:tailEnd/>
          </a:ln>
          <a:effectLst/>
        </p:spPr>
        <p:txBody>
          <a:bodyPr>
            <a:spAutoFit/>
          </a:bodyPr>
          <a:lstStyle/>
          <a:p>
            <a:pPr eaLnBrk="1" hangingPunct="1">
              <a:spcBef>
                <a:spcPct val="50000"/>
              </a:spcBef>
              <a:defRPr/>
            </a:pPr>
            <a:r>
              <a:rPr lang="en-US" sz="3200" b="1" i="1">
                <a:solidFill>
                  <a:srgbClr val="0000FF"/>
                </a:solidFill>
                <a:latin typeface="Arial"/>
              </a:rPr>
              <a:t>Bài học:</a:t>
            </a:r>
          </a:p>
          <a:p>
            <a:pPr eaLnBrk="1" hangingPunct="1">
              <a:spcBef>
                <a:spcPct val="50000"/>
              </a:spcBef>
              <a:defRPr/>
            </a:pPr>
            <a:r>
              <a:rPr lang="en-US" sz="3200" b="1">
                <a:solidFill>
                  <a:schemeClr val="accent2"/>
                </a:solidFill>
                <a:latin typeface="Arial"/>
              </a:rPr>
              <a:t>	Khói, khí độc, các loại bụi, vi khuẩn,.......là những nguyên nhân làm không khí bị ô nhiễm. Không khí được coi là trong sạch khi những thành phần kể trên có trong không khí với một tỉ lệ thấp, không làm hại đến sức khoẻ con người và các sinh vật khác.</a:t>
            </a:r>
          </a:p>
        </p:txBody>
      </p:sp>
      <p:sp>
        <p:nvSpPr>
          <p:cNvPr id="15363" name="Text Box 8"/>
          <p:cNvSpPr txBox="1">
            <a:spLocks noChangeArrowheads="1"/>
          </p:cNvSpPr>
          <p:nvPr/>
        </p:nvSpPr>
        <p:spPr bwMode="auto">
          <a:xfrm>
            <a:off x="2771775" y="476250"/>
            <a:ext cx="3455988" cy="579438"/>
          </a:xfrm>
          <a:prstGeom prst="rect">
            <a:avLst/>
          </a:prstGeom>
          <a:noFill/>
          <a:ln w="9525">
            <a:noFill/>
            <a:miter lim="800000"/>
            <a:headEnd/>
            <a:tailEnd/>
          </a:ln>
        </p:spPr>
        <p:txBody>
          <a:bodyPr>
            <a:spAutoFit/>
          </a:bodyPr>
          <a:lstStyle/>
          <a:p>
            <a:pPr algn="ctr" eaLnBrk="1" hangingPunct="1">
              <a:spcBef>
                <a:spcPct val="50000"/>
              </a:spcBef>
            </a:pPr>
            <a:r>
              <a:rPr lang="en-US" sz="3200" b="1">
                <a:solidFill>
                  <a:srgbClr val="006600"/>
                </a:solidFill>
              </a:rPr>
              <a:t>Khoa học</a:t>
            </a:r>
          </a:p>
        </p:txBody>
      </p:sp>
      <p:sp>
        <p:nvSpPr>
          <p:cNvPr id="15364" name="Rectangle 9"/>
          <p:cNvSpPr>
            <a:spLocks noChangeArrowheads="1"/>
          </p:cNvSpPr>
          <p:nvPr/>
        </p:nvSpPr>
        <p:spPr bwMode="auto">
          <a:xfrm>
            <a:off x="2627313" y="1027113"/>
            <a:ext cx="4349750" cy="584200"/>
          </a:xfrm>
          <a:prstGeom prst="rect">
            <a:avLst/>
          </a:prstGeom>
          <a:noFill/>
          <a:ln w="9525">
            <a:noFill/>
            <a:miter lim="800000"/>
            <a:headEnd/>
            <a:tailEnd/>
          </a:ln>
        </p:spPr>
        <p:txBody>
          <a:bodyPr wrap="none">
            <a:spAutoFit/>
          </a:bodyPr>
          <a:lstStyle/>
          <a:p>
            <a:pPr eaLnBrk="1" hangingPunct="1">
              <a:spcBef>
                <a:spcPct val="50000"/>
              </a:spcBef>
            </a:pPr>
            <a:r>
              <a:rPr lang="en-US" sz="3200" b="1">
                <a:solidFill>
                  <a:schemeClr val="accent2"/>
                </a:solidFill>
              </a:rPr>
              <a:t>Không khí bị ô nhiễm</a:t>
            </a:r>
          </a:p>
        </p:txBody>
      </p:sp>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0" descr="vaio"/>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0245" name="AutoShape 5"/>
          <p:cNvSpPr>
            <a:spLocks noChangeArrowheads="1"/>
          </p:cNvSpPr>
          <p:nvPr/>
        </p:nvSpPr>
        <p:spPr bwMode="auto">
          <a:xfrm>
            <a:off x="1476375" y="0"/>
            <a:ext cx="5616575" cy="1366838"/>
          </a:xfrm>
          <a:prstGeom prst="cloudCallout">
            <a:avLst>
              <a:gd name="adj1" fmla="val -68852"/>
              <a:gd name="adj2" fmla="val 84495"/>
            </a:avLst>
          </a:prstGeom>
          <a:gradFill rotWithShape="1">
            <a:gsLst>
              <a:gs pos="0">
                <a:srgbClr val="66FFFF"/>
              </a:gs>
              <a:gs pos="50000">
                <a:schemeClr val="bg1"/>
              </a:gs>
              <a:gs pos="100000">
                <a:srgbClr val="66FFFF"/>
              </a:gs>
            </a:gsLst>
            <a:lin ang="5400000" scaled="1"/>
          </a:gradFill>
          <a:ln w="9525">
            <a:solidFill>
              <a:schemeClr val="tx1"/>
            </a:solidFill>
            <a:round/>
            <a:headEnd/>
            <a:tailEnd/>
          </a:ln>
          <a:effectLst/>
        </p:spPr>
        <p:txBody>
          <a:bodyPr/>
          <a:lstStyle/>
          <a:p>
            <a:pPr algn="ctr" eaLnBrk="1" hangingPunct="1">
              <a:defRPr/>
            </a:pPr>
            <a:r>
              <a:rPr lang="en-US" sz="2800" b="1" i="1">
                <a:solidFill>
                  <a:srgbClr val="800080"/>
                </a:solidFill>
                <a:latin typeface="Arial"/>
              </a:rPr>
              <a:t>Trò chơi củng cố:</a:t>
            </a:r>
          </a:p>
        </p:txBody>
      </p:sp>
      <p:sp>
        <p:nvSpPr>
          <p:cNvPr id="10246" name="Text Box 6"/>
          <p:cNvSpPr txBox="1">
            <a:spLocks noChangeArrowheads="1"/>
          </p:cNvSpPr>
          <p:nvPr/>
        </p:nvSpPr>
        <p:spPr bwMode="auto">
          <a:xfrm>
            <a:off x="250825" y="1916113"/>
            <a:ext cx="8642350" cy="523875"/>
          </a:xfrm>
          <a:prstGeom prst="rect">
            <a:avLst/>
          </a:prstGeom>
          <a:noFill/>
          <a:ln w="9525">
            <a:noFill/>
            <a:miter lim="800000"/>
            <a:headEnd/>
            <a:tailEnd/>
          </a:ln>
        </p:spPr>
        <p:txBody>
          <a:bodyPr>
            <a:spAutoFit/>
          </a:bodyPr>
          <a:lstStyle/>
          <a:p>
            <a:pPr eaLnBrk="1" hangingPunct="1">
              <a:spcBef>
                <a:spcPct val="50000"/>
              </a:spcBef>
            </a:pPr>
            <a:r>
              <a:rPr lang="en-US" sz="2800" b="1">
                <a:solidFill>
                  <a:srgbClr val="660066"/>
                </a:solidFill>
              </a:rPr>
              <a:t>Khoanh vào chữ cái trước câu trả lời đúng nhất:</a:t>
            </a:r>
          </a:p>
        </p:txBody>
      </p:sp>
      <p:sp>
        <p:nvSpPr>
          <p:cNvPr id="10247" name="Text Box 7"/>
          <p:cNvSpPr txBox="1">
            <a:spLocks noChangeArrowheads="1"/>
          </p:cNvSpPr>
          <p:nvPr/>
        </p:nvSpPr>
        <p:spPr bwMode="auto">
          <a:xfrm>
            <a:off x="323850" y="2997200"/>
            <a:ext cx="8208963" cy="523875"/>
          </a:xfrm>
          <a:prstGeom prst="rect">
            <a:avLst/>
          </a:prstGeom>
          <a:noFill/>
          <a:ln w="9525">
            <a:noFill/>
            <a:miter lim="800000"/>
            <a:headEnd/>
            <a:tailEnd/>
          </a:ln>
        </p:spPr>
        <p:txBody>
          <a:bodyPr>
            <a:spAutoFit/>
          </a:bodyPr>
          <a:lstStyle/>
          <a:p>
            <a:pPr eaLnBrk="1" hangingPunct="1">
              <a:spcBef>
                <a:spcPct val="50000"/>
              </a:spcBef>
            </a:pPr>
            <a:r>
              <a:rPr lang="en-US" sz="2400" b="1"/>
              <a:t>               </a:t>
            </a:r>
            <a:r>
              <a:rPr lang="en-US" sz="2800" b="1"/>
              <a:t>Không khí sạch là:</a:t>
            </a:r>
          </a:p>
        </p:txBody>
      </p:sp>
      <p:sp>
        <p:nvSpPr>
          <p:cNvPr id="10249" name="Oval 9"/>
          <p:cNvSpPr>
            <a:spLocks noChangeArrowheads="1"/>
          </p:cNvSpPr>
          <p:nvPr/>
        </p:nvSpPr>
        <p:spPr bwMode="auto">
          <a:xfrm>
            <a:off x="468313" y="4508500"/>
            <a:ext cx="647700" cy="720725"/>
          </a:xfrm>
          <a:prstGeom prst="ellipse">
            <a:avLst/>
          </a:prstGeom>
          <a:solidFill>
            <a:srgbClr val="99FFCC"/>
          </a:solidFill>
          <a:ln w="9525">
            <a:solidFill>
              <a:schemeClr val="tx1"/>
            </a:solidFill>
            <a:round/>
            <a:headEnd/>
            <a:tailEnd/>
          </a:ln>
        </p:spPr>
        <p:txBody>
          <a:bodyPr wrap="none" anchor="ctr"/>
          <a:lstStyle/>
          <a:p>
            <a:pPr eaLnBrk="1" hangingPunct="1"/>
            <a:endParaRPr lang="en-US" sz="1600"/>
          </a:p>
        </p:txBody>
      </p:sp>
      <p:sp>
        <p:nvSpPr>
          <p:cNvPr id="10248" name="Text Box 8"/>
          <p:cNvSpPr txBox="1">
            <a:spLocks noChangeArrowheads="1"/>
          </p:cNvSpPr>
          <p:nvPr/>
        </p:nvSpPr>
        <p:spPr bwMode="auto">
          <a:xfrm>
            <a:off x="538163" y="3789363"/>
            <a:ext cx="7705725" cy="2246312"/>
          </a:xfrm>
          <a:prstGeom prst="rect">
            <a:avLst/>
          </a:prstGeom>
          <a:noFill/>
          <a:ln w="9525">
            <a:noFill/>
            <a:miter lim="800000"/>
            <a:headEnd/>
            <a:tailEnd/>
          </a:ln>
        </p:spPr>
        <p:txBody>
          <a:bodyPr>
            <a:spAutoFit/>
          </a:bodyPr>
          <a:lstStyle/>
          <a:p>
            <a:pPr marL="342900" indent="-342900" eaLnBrk="1" hangingPunct="1">
              <a:spcBef>
                <a:spcPct val="50000"/>
              </a:spcBef>
              <a:buFontTx/>
              <a:buAutoNum type="alphaUcPeriod"/>
            </a:pPr>
            <a:r>
              <a:rPr lang="en-US" sz="2800" b="1"/>
              <a:t> Có các bụi bẩn, khí độc.</a:t>
            </a:r>
          </a:p>
          <a:p>
            <a:pPr marL="342900" indent="-342900" eaLnBrk="1" hangingPunct="1">
              <a:spcBef>
                <a:spcPct val="50000"/>
              </a:spcBef>
              <a:buFontTx/>
              <a:buAutoNum type="alphaUcPeriod"/>
            </a:pPr>
            <a:r>
              <a:rPr lang="en-US" sz="2800" b="1"/>
              <a:t> Chỉ chứa khói, bụi bẩn, khí độc, vi khuẩn với một tỉ lệ thấp.</a:t>
            </a:r>
          </a:p>
          <a:p>
            <a:pPr marL="342900" indent="-342900" eaLnBrk="1" hangingPunct="1">
              <a:spcBef>
                <a:spcPct val="50000"/>
              </a:spcBef>
              <a:buFontTx/>
              <a:buAutoNum type="alphaUcPeriod"/>
            </a:pPr>
            <a:r>
              <a:rPr lang="en-US" sz="2800" b="1"/>
              <a:t> Cả hai ý trên.</a:t>
            </a:r>
          </a:p>
        </p:txBody>
      </p:sp>
      <p:sp>
        <p:nvSpPr>
          <p:cNvPr id="10250" name="Text Box 10"/>
          <p:cNvSpPr txBox="1">
            <a:spLocks noChangeArrowheads="1"/>
          </p:cNvSpPr>
          <p:nvPr/>
        </p:nvSpPr>
        <p:spPr bwMode="auto">
          <a:xfrm>
            <a:off x="468313" y="2997200"/>
            <a:ext cx="8064500" cy="523875"/>
          </a:xfrm>
          <a:prstGeom prst="rect">
            <a:avLst/>
          </a:prstGeom>
          <a:noFill/>
          <a:ln w="9525">
            <a:noFill/>
            <a:miter lim="800000"/>
            <a:headEnd/>
            <a:tailEnd/>
          </a:ln>
        </p:spPr>
        <p:txBody>
          <a:bodyPr>
            <a:spAutoFit/>
          </a:bodyPr>
          <a:lstStyle/>
          <a:p>
            <a:pPr eaLnBrk="1" hangingPunct="1">
              <a:spcBef>
                <a:spcPct val="50000"/>
              </a:spcBef>
            </a:pPr>
            <a:r>
              <a:rPr lang="en-US" sz="2800" b="1"/>
              <a:t>Nguyên nhân gây ô nhiễm không khí</a:t>
            </a:r>
            <a:r>
              <a:rPr lang="en-US" sz="1600"/>
              <a:t> </a:t>
            </a:r>
            <a:r>
              <a:rPr lang="en-US" sz="2800" b="1"/>
              <a:t>là:</a:t>
            </a:r>
          </a:p>
        </p:txBody>
      </p:sp>
      <p:sp>
        <p:nvSpPr>
          <p:cNvPr id="10251" name="Oval 11"/>
          <p:cNvSpPr>
            <a:spLocks noChangeArrowheads="1"/>
          </p:cNvSpPr>
          <p:nvPr/>
        </p:nvSpPr>
        <p:spPr bwMode="auto">
          <a:xfrm>
            <a:off x="609600" y="5732463"/>
            <a:ext cx="649288" cy="720725"/>
          </a:xfrm>
          <a:prstGeom prst="ellipse">
            <a:avLst/>
          </a:prstGeom>
          <a:solidFill>
            <a:srgbClr val="66FFFF"/>
          </a:solidFill>
          <a:ln w="9525">
            <a:solidFill>
              <a:schemeClr val="tx1"/>
            </a:solidFill>
            <a:round/>
            <a:headEnd/>
            <a:tailEnd/>
          </a:ln>
        </p:spPr>
        <p:txBody>
          <a:bodyPr wrap="none" anchor="ctr"/>
          <a:lstStyle/>
          <a:p>
            <a:pPr eaLnBrk="1" hangingPunct="1"/>
            <a:endParaRPr lang="en-US" sz="1600"/>
          </a:p>
        </p:txBody>
      </p:sp>
      <p:sp>
        <p:nvSpPr>
          <p:cNvPr id="10252" name="Text Box 12"/>
          <p:cNvSpPr txBox="1">
            <a:spLocks noChangeArrowheads="1"/>
          </p:cNvSpPr>
          <p:nvPr/>
        </p:nvSpPr>
        <p:spPr bwMode="auto">
          <a:xfrm>
            <a:off x="720725" y="4225925"/>
            <a:ext cx="8243888" cy="2124075"/>
          </a:xfrm>
          <a:prstGeom prst="rect">
            <a:avLst/>
          </a:prstGeom>
          <a:noFill/>
          <a:ln w="9525">
            <a:noFill/>
            <a:miter lim="800000"/>
            <a:headEnd/>
            <a:tailEnd/>
          </a:ln>
        </p:spPr>
        <p:txBody>
          <a:bodyPr>
            <a:spAutoFit/>
          </a:bodyPr>
          <a:lstStyle/>
          <a:p>
            <a:pPr marL="342900" indent="-342900" eaLnBrk="1" hangingPunct="1">
              <a:spcBef>
                <a:spcPct val="50000"/>
              </a:spcBef>
              <a:buFontTx/>
              <a:buAutoNum type="alphaUcPeriod"/>
            </a:pPr>
            <a:r>
              <a:rPr lang="en-US" sz="2400" b="1"/>
              <a:t>  Do khí thải của nhà máy.</a:t>
            </a:r>
          </a:p>
          <a:p>
            <a:pPr marL="342900" indent="-342900" eaLnBrk="1" hangingPunct="1">
              <a:spcBef>
                <a:spcPct val="50000"/>
              </a:spcBef>
              <a:buFontTx/>
              <a:buAutoNum type="alphaUcPeriod"/>
            </a:pPr>
            <a:r>
              <a:rPr lang="en-US" sz="2400" b="1"/>
              <a:t>  Do khói, khí độc của các phương tiện giao thông.</a:t>
            </a:r>
          </a:p>
          <a:p>
            <a:pPr marL="342900" indent="-342900" eaLnBrk="1" hangingPunct="1">
              <a:spcBef>
                <a:spcPct val="50000"/>
              </a:spcBef>
              <a:buFontTx/>
              <a:buAutoNum type="alphaUcPeriod"/>
            </a:pPr>
            <a:r>
              <a:rPr lang="en-US" sz="2400" b="1"/>
              <a:t>  Do mùi hôi thối, vi khuẩn của rác thải thối rữa.</a:t>
            </a:r>
          </a:p>
          <a:p>
            <a:pPr marL="342900" indent="-342900" eaLnBrk="1" hangingPunct="1">
              <a:spcBef>
                <a:spcPct val="50000"/>
              </a:spcBef>
              <a:buFontTx/>
              <a:buAutoNum type="alphaUcPeriod"/>
            </a:pPr>
            <a:r>
              <a:rPr lang="en-US" sz="2400" b="1"/>
              <a:t>  Tất cả các ý trên.</a:t>
            </a:r>
          </a:p>
        </p:txBody>
      </p:sp>
      <p:sp>
        <p:nvSpPr>
          <p:cNvPr id="10253" name="Oval 13"/>
          <p:cNvSpPr>
            <a:spLocks noChangeArrowheads="1"/>
          </p:cNvSpPr>
          <p:nvPr/>
        </p:nvSpPr>
        <p:spPr bwMode="auto">
          <a:xfrm>
            <a:off x="468313" y="4724400"/>
            <a:ext cx="649287" cy="720725"/>
          </a:xfrm>
          <a:prstGeom prst="ellipse">
            <a:avLst/>
          </a:prstGeom>
          <a:solidFill>
            <a:srgbClr val="66FFFF"/>
          </a:solidFill>
          <a:ln w="9525">
            <a:solidFill>
              <a:schemeClr val="tx1"/>
            </a:solidFill>
            <a:round/>
            <a:headEnd/>
            <a:tailEnd/>
          </a:ln>
        </p:spPr>
        <p:txBody>
          <a:bodyPr wrap="none" anchor="ctr"/>
          <a:lstStyle/>
          <a:p>
            <a:pPr eaLnBrk="1" hangingPunct="1"/>
            <a:endParaRPr lang="en-US" sz="1600"/>
          </a:p>
        </p:txBody>
      </p:sp>
      <p:sp>
        <p:nvSpPr>
          <p:cNvPr id="10254" name="Text Box 14"/>
          <p:cNvSpPr txBox="1">
            <a:spLocks noChangeArrowheads="1"/>
          </p:cNvSpPr>
          <p:nvPr/>
        </p:nvSpPr>
        <p:spPr bwMode="auto">
          <a:xfrm>
            <a:off x="395288" y="2722563"/>
            <a:ext cx="8748712" cy="954087"/>
          </a:xfrm>
          <a:prstGeom prst="rect">
            <a:avLst/>
          </a:prstGeom>
          <a:noFill/>
          <a:ln w="9525">
            <a:noFill/>
            <a:miter lim="800000"/>
            <a:headEnd/>
            <a:tailEnd/>
          </a:ln>
        </p:spPr>
        <p:txBody>
          <a:bodyPr>
            <a:spAutoFit/>
          </a:bodyPr>
          <a:lstStyle/>
          <a:p>
            <a:pPr eaLnBrk="1" hangingPunct="1">
              <a:spcBef>
                <a:spcPct val="50000"/>
              </a:spcBef>
            </a:pPr>
            <a:r>
              <a:rPr lang="en-US" sz="2800" b="1"/>
              <a:t>Không khí bị ô nhiễm gây tác hại cho con người, động vật và thực vật là:</a:t>
            </a:r>
          </a:p>
        </p:txBody>
      </p:sp>
      <p:sp>
        <p:nvSpPr>
          <p:cNvPr id="10255" name="Text Box 15"/>
          <p:cNvSpPr txBox="1">
            <a:spLocks noChangeArrowheads="1"/>
          </p:cNvSpPr>
          <p:nvPr/>
        </p:nvSpPr>
        <p:spPr bwMode="auto">
          <a:xfrm>
            <a:off x="539750" y="3994150"/>
            <a:ext cx="7848600" cy="2246313"/>
          </a:xfrm>
          <a:prstGeom prst="rect">
            <a:avLst/>
          </a:prstGeom>
          <a:noFill/>
          <a:ln w="9525">
            <a:noFill/>
            <a:miter lim="800000"/>
            <a:headEnd/>
            <a:tailEnd/>
          </a:ln>
        </p:spPr>
        <p:txBody>
          <a:bodyPr>
            <a:spAutoFit/>
          </a:bodyPr>
          <a:lstStyle/>
          <a:p>
            <a:pPr marL="342900" indent="-342900" eaLnBrk="1" hangingPunct="1">
              <a:spcBef>
                <a:spcPct val="50000"/>
              </a:spcBef>
              <a:buFontTx/>
              <a:buAutoNum type="alphaUcPeriod"/>
            </a:pPr>
            <a:r>
              <a:rPr lang="en-US" sz="2800" b="1"/>
              <a:t>  Gây bệnh ung thư phổi.</a:t>
            </a:r>
          </a:p>
          <a:p>
            <a:pPr marL="342900" indent="-342900" eaLnBrk="1" hangingPunct="1">
              <a:spcBef>
                <a:spcPct val="50000"/>
              </a:spcBef>
              <a:buFontTx/>
              <a:buAutoNum type="alphaUcPeriod"/>
            </a:pPr>
            <a:r>
              <a:rPr lang="en-US" sz="2800" b="1"/>
              <a:t>  Gây các bệnh cho con người, làm cho các loại hoa và quả không lớn được,....</a:t>
            </a:r>
          </a:p>
          <a:p>
            <a:pPr marL="342900" indent="-342900" eaLnBrk="1" hangingPunct="1">
              <a:spcBef>
                <a:spcPct val="50000"/>
              </a:spcBef>
              <a:buFontTx/>
              <a:buAutoNum type="alphaUcPeriod"/>
            </a:pPr>
            <a:r>
              <a:rPr lang="en-US" sz="2800" b="1"/>
              <a:t>  Gây các bệnh về mắt.</a:t>
            </a:r>
          </a:p>
        </p:txBody>
      </p:sp>
      <p:sp>
        <p:nvSpPr>
          <p:cNvPr id="10265" name="Oval 25"/>
          <p:cNvSpPr>
            <a:spLocks noChangeArrowheads="1"/>
          </p:cNvSpPr>
          <p:nvPr/>
        </p:nvSpPr>
        <p:spPr bwMode="auto">
          <a:xfrm>
            <a:off x="5580063" y="3068638"/>
            <a:ext cx="3024187" cy="1152525"/>
          </a:xfrm>
          <a:prstGeom prst="ellipse">
            <a:avLst/>
          </a:prstGeom>
          <a:solidFill>
            <a:srgbClr val="00FFFF"/>
          </a:solidFill>
          <a:ln w="9525">
            <a:solidFill>
              <a:schemeClr val="tx1"/>
            </a:solidFill>
            <a:round/>
            <a:headEnd/>
            <a:tailEnd/>
          </a:ln>
        </p:spPr>
        <p:txBody>
          <a:bodyPr wrap="none" anchor="ctr"/>
          <a:lstStyle/>
          <a:p>
            <a:pPr algn="ctr" eaLnBrk="1" hangingPunct="1"/>
            <a:r>
              <a:rPr lang="en-US" sz="3200" b="1">
                <a:solidFill>
                  <a:srgbClr val="FF3300"/>
                </a:solidFill>
              </a:rPr>
              <a:t>Hết giờ</a:t>
            </a:r>
          </a:p>
        </p:txBody>
      </p:sp>
      <p:sp>
        <p:nvSpPr>
          <p:cNvPr id="10266" name="Oval 26"/>
          <p:cNvSpPr>
            <a:spLocks noChangeArrowheads="1"/>
          </p:cNvSpPr>
          <p:nvPr/>
        </p:nvSpPr>
        <p:spPr bwMode="auto">
          <a:xfrm>
            <a:off x="6119813" y="981075"/>
            <a:ext cx="3024187" cy="1152525"/>
          </a:xfrm>
          <a:prstGeom prst="ellipse">
            <a:avLst/>
          </a:prstGeom>
          <a:solidFill>
            <a:srgbClr val="00FFFF"/>
          </a:solidFill>
          <a:ln w="9525">
            <a:solidFill>
              <a:schemeClr val="tx1"/>
            </a:solidFill>
            <a:round/>
            <a:headEnd/>
            <a:tailEnd/>
          </a:ln>
        </p:spPr>
        <p:txBody>
          <a:bodyPr wrap="none" anchor="ctr"/>
          <a:lstStyle/>
          <a:p>
            <a:pPr algn="ctr" eaLnBrk="1" hangingPunct="1"/>
            <a:r>
              <a:rPr lang="en-US" sz="3200" b="1" i="1">
                <a:solidFill>
                  <a:srgbClr val="FF3300"/>
                </a:solidFill>
              </a:rPr>
              <a:t>Hết giờ</a:t>
            </a:r>
          </a:p>
        </p:txBody>
      </p:sp>
      <p:sp>
        <p:nvSpPr>
          <p:cNvPr id="10267" name="Oval 27"/>
          <p:cNvSpPr>
            <a:spLocks noChangeArrowheads="1"/>
          </p:cNvSpPr>
          <p:nvPr/>
        </p:nvSpPr>
        <p:spPr bwMode="auto">
          <a:xfrm>
            <a:off x="5651500" y="5300663"/>
            <a:ext cx="3024188" cy="1152525"/>
          </a:xfrm>
          <a:prstGeom prst="ellipse">
            <a:avLst/>
          </a:prstGeom>
          <a:solidFill>
            <a:srgbClr val="00FFFF"/>
          </a:solidFill>
          <a:ln w="9525">
            <a:solidFill>
              <a:schemeClr val="tx1"/>
            </a:solidFill>
            <a:round/>
            <a:headEnd/>
            <a:tailEnd/>
          </a:ln>
        </p:spPr>
        <p:txBody>
          <a:bodyPr wrap="none" anchor="ctr"/>
          <a:lstStyle/>
          <a:p>
            <a:pPr algn="ctr" eaLnBrk="1" hangingPunct="1"/>
            <a:r>
              <a:rPr lang="en-US" sz="3200" b="1" i="1">
                <a:solidFill>
                  <a:srgbClr val="FF3300"/>
                </a:solidFill>
              </a:rPr>
              <a:t>Hết giờ</a:t>
            </a:r>
          </a:p>
        </p:txBody>
      </p:sp>
      <p:sp>
        <p:nvSpPr>
          <p:cNvPr id="10268" name="Oval 28"/>
          <p:cNvSpPr>
            <a:spLocks noChangeArrowheads="1"/>
          </p:cNvSpPr>
          <p:nvPr/>
        </p:nvSpPr>
        <p:spPr bwMode="auto">
          <a:xfrm>
            <a:off x="900113" y="2205038"/>
            <a:ext cx="6985000" cy="2087562"/>
          </a:xfrm>
          <a:prstGeom prst="ellipse">
            <a:avLst/>
          </a:prstGeom>
          <a:gradFill rotWithShape="1">
            <a:gsLst>
              <a:gs pos="0">
                <a:srgbClr val="00FF00"/>
              </a:gs>
              <a:gs pos="50000">
                <a:schemeClr val="bg1"/>
              </a:gs>
              <a:gs pos="100000">
                <a:srgbClr val="00FF00"/>
              </a:gs>
            </a:gsLst>
            <a:lin ang="5400000" scaled="1"/>
          </a:gradFill>
          <a:ln w="38100">
            <a:solidFill>
              <a:srgbClr val="FF0000"/>
            </a:solidFill>
            <a:prstDash val="dash"/>
            <a:round/>
            <a:headEnd/>
            <a:tailEnd/>
          </a:ln>
          <a:effectLst/>
        </p:spPr>
        <p:txBody>
          <a:bodyPr wrap="none" anchor="ctr"/>
          <a:lstStyle/>
          <a:p>
            <a:pPr algn="ctr" eaLnBrk="1" hangingPunct="1">
              <a:defRPr/>
            </a:pPr>
            <a:r>
              <a:rPr lang="en-US" sz="3200" b="1" i="1">
                <a:solidFill>
                  <a:srgbClr val="0000FF"/>
                </a:solidFill>
                <a:latin typeface="Arial"/>
              </a:rPr>
              <a:t>Thật tuyệt vời ! </a:t>
            </a:r>
          </a:p>
          <a:p>
            <a:pPr algn="ctr" eaLnBrk="1" hangingPunct="1">
              <a:defRPr/>
            </a:pPr>
            <a:r>
              <a:rPr lang="en-US" sz="3200" b="1" i="1">
                <a:solidFill>
                  <a:srgbClr val="0000FF"/>
                </a:solidFill>
                <a:latin typeface="Arial"/>
              </a:rPr>
              <a:t>Xin chúc mừng các em !</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500" fill="hold"/>
                                        <p:tgtEl>
                                          <p:spTgt spid="10245"/>
                                        </p:tgtEl>
                                        <p:attrNameLst>
                                          <p:attrName>ppt_w</p:attrName>
                                        </p:attrNameLst>
                                      </p:cBhvr>
                                      <p:tavLst>
                                        <p:tav tm="0">
                                          <p:val>
                                            <p:fltVal val="0"/>
                                          </p:val>
                                        </p:tav>
                                        <p:tav tm="100000">
                                          <p:val>
                                            <p:strVal val="#ppt_w"/>
                                          </p:val>
                                        </p:tav>
                                      </p:tavLst>
                                    </p:anim>
                                    <p:anim calcmode="lin" valueType="num">
                                      <p:cBhvr>
                                        <p:cTn id="8" dur="500" fill="hold"/>
                                        <p:tgtEl>
                                          <p:spTgt spid="1024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grpId="0" nodeType="clickEffect">
                                  <p:stCondLst>
                                    <p:cond delay="0"/>
                                  </p:stCondLst>
                                  <p:childTnLst>
                                    <p:set>
                                      <p:cBhvr>
                                        <p:cTn id="12" dur="1" fill="hold">
                                          <p:stCondLst>
                                            <p:cond delay="0"/>
                                          </p:stCondLst>
                                        </p:cTn>
                                        <p:tgtEl>
                                          <p:spTgt spid="10246"/>
                                        </p:tgtEl>
                                        <p:attrNameLst>
                                          <p:attrName>style.visibility</p:attrName>
                                        </p:attrNameLst>
                                      </p:cBhvr>
                                      <p:to>
                                        <p:strVal val="visible"/>
                                      </p:to>
                                    </p:set>
                                    <p:anim calcmode="lin" valueType="num">
                                      <p:cBhvr>
                                        <p:cTn id="13" dur="500" fill="hold"/>
                                        <p:tgtEl>
                                          <p:spTgt spid="10246"/>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0246"/>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0246"/>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0247"/>
                                        </p:tgtEl>
                                        <p:attrNameLst>
                                          <p:attrName>style.visibility</p:attrName>
                                        </p:attrNameLst>
                                      </p:cBhvr>
                                      <p:to>
                                        <p:strVal val="visible"/>
                                      </p:to>
                                    </p:set>
                                    <p:animEffect transition="in" filter="strips(downLeft)">
                                      <p:cBhvr>
                                        <p:cTn id="21" dur="500"/>
                                        <p:tgtEl>
                                          <p:spTgt spid="102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10248"/>
                                        </p:tgtEl>
                                        <p:attrNameLst>
                                          <p:attrName>style.visibility</p:attrName>
                                        </p:attrNameLst>
                                      </p:cBhvr>
                                      <p:to>
                                        <p:strVal val="visible"/>
                                      </p:to>
                                    </p:set>
                                    <p:anim to="" calcmode="lin" valueType="num">
                                      <p:cBhvr>
                                        <p:cTn id="26" dur="1" fill="hold"/>
                                        <p:tgtEl>
                                          <p:spTgt spid="10248"/>
                                        </p:tgtEl>
                                        <p:attrNameLst>
                                          <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265"/>
                                        </p:tgtEl>
                                        <p:attrNameLst>
                                          <p:attrName>style.visibility</p:attrName>
                                        </p:attrNameLst>
                                      </p:cBhvr>
                                      <p:to>
                                        <p:strVal val="visible"/>
                                      </p:to>
                                    </p:set>
                                    <p:anim calcmode="lin" valueType="num">
                                      <p:cBhvr>
                                        <p:cTn id="31" dur="500" fill="hold"/>
                                        <p:tgtEl>
                                          <p:spTgt spid="10265"/>
                                        </p:tgtEl>
                                        <p:attrNameLst>
                                          <p:attrName>ppt_w</p:attrName>
                                        </p:attrNameLst>
                                      </p:cBhvr>
                                      <p:tavLst>
                                        <p:tav tm="0">
                                          <p:val>
                                            <p:fltVal val="0"/>
                                          </p:val>
                                        </p:tav>
                                        <p:tav tm="100000">
                                          <p:val>
                                            <p:strVal val="#ppt_w"/>
                                          </p:val>
                                        </p:tav>
                                      </p:tavLst>
                                    </p:anim>
                                    <p:anim calcmode="lin" valueType="num">
                                      <p:cBhvr>
                                        <p:cTn id="32" dur="500" fill="hold"/>
                                        <p:tgtEl>
                                          <p:spTgt spid="1026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xit" presetSubtype="16" fill="hold" grpId="1" nodeType="clickEffect">
                                  <p:stCondLst>
                                    <p:cond delay="0"/>
                                  </p:stCondLst>
                                  <p:childTnLst>
                                    <p:animEffect transition="out" filter="box(in)">
                                      <p:cBhvr>
                                        <p:cTn id="36" dur="500"/>
                                        <p:tgtEl>
                                          <p:spTgt spid="10265"/>
                                        </p:tgtEl>
                                      </p:cBhvr>
                                    </p:animEffect>
                                    <p:set>
                                      <p:cBhvr>
                                        <p:cTn id="37" dur="1" fill="hold">
                                          <p:stCondLst>
                                            <p:cond delay="499"/>
                                          </p:stCondLst>
                                        </p:cTn>
                                        <p:tgtEl>
                                          <p:spTgt spid="10265"/>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4" presetClass="entr" presetSubtype="0" fill="hold" grpId="0" nodeType="clickEffect">
                                  <p:stCondLst>
                                    <p:cond delay="0"/>
                                  </p:stCondLst>
                                  <p:childTnLst>
                                    <p:set>
                                      <p:cBhvr>
                                        <p:cTn id="41" dur="1" fill="hold">
                                          <p:stCondLst>
                                            <p:cond delay="0"/>
                                          </p:stCondLst>
                                        </p:cTn>
                                        <p:tgtEl>
                                          <p:spTgt spid="10249"/>
                                        </p:tgtEl>
                                        <p:attrNameLst>
                                          <p:attrName>style.visibility</p:attrName>
                                        </p:attrNameLst>
                                      </p:cBhvr>
                                      <p:to>
                                        <p:strVal val="visible"/>
                                      </p:to>
                                    </p:set>
                                    <p:anim from="(-#ppt_w/2)" to="(#ppt_x)" calcmode="lin" valueType="num">
                                      <p:cBhvr>
                                        <p:cTn id="42" dur="600" fill="hold">
                                          <p:stCondLst>
                                            <p:cond delay="0"/>
                                          </p:stCondLst>
                                        </p:cTn>
                                        <p:tgtEl>
                                          <p:spTgt spid="10249"/>
                                        </p:tgtEl>
                                        <p:attrNameLst>
                                          <p:attrName>ppt_x</p:attrName>
                                        </p:attrNameLst>
                                      </p:cBhvr>
                                    </p:anim>
                                    <p:anim from="0" to="-1.0" calcmode="lin" valueType="num">
                                      <p:cBhvr>
                                        <p:cTn id="43" dur="200" decel="50000" autoRev="1" fill="hold">
                                          <p:stCondLst>
                                            <p:cond delay="600"/>
                                          </p:stCondLst>
                                        </p:cTn>
                                        <p:tgtEl>
                                          <p:spTgt spid="10249"/>
                                        </p:tgtEl>
                                        <p:attrNameLst>
                                          <p:attrName>xshear</p:attrName>
                                        </p:attrNameLst>
                                      </p:cBhvr>
                                    </p:anim>
                                    <p:animScale>
                                      <p:cBhvr>
                                        <p:cTn id="44" dur="200" decel="100000" autoRev="1" fill="hold">
                                          <p:stCondLst>
                                            <p:cond delay="600"/>
                                          </p:stCondLst>
                                        </p:cTn>
                                        <p:tgtEl>
                                          <p:spTgt spid="10249"/>
                                        </p:tgtEl>
                                      </p:cBhvr>
                                      <p:from x="100000" y="100000"/>
                                      <p:to x="80000" y="100000"/>
                                    </p:animScale>
                                    <p:anim by="(#ppt_h/3+#ppt_w*0.1)" calcmode="lin" valueType="num">
                                      <p:cBhvr additive="sum">
                                        <p:cTn id="45" dur="200" decel="100000" autoRev="1" fill="hold">
                                          <p:stCondLst>
                                            <p:cond delay="600"/>
                                          </p:stCondLst>
                                        </p:cTn>
                                        <p:tgtEl>
                                          <p:spTgt spid="10249"/>
                                        </p:tgtEl>
                                        <p:attrNameLst>
                                          <p:attrName>ppt_x</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xit" presetSubtype="32" fill="hold" grpId="1" nodeType="clickEffect">
                                  <p:stCondLst>
                                    <p:cond delay="0"/>
                                  </p:stCondLst>
                                  <p:childTnLst>
                                    <p:anim calcmode="lin" valueType="num">
                                      <p:cBhvr>
                                        <p:cTn id="49" dur="500"/>
                                        <p:tgtEl>
                                          <p:spTgt spid="10249"/>
                                        </p:tgtEl>
                                        <p:attrNameLst>
                                          <p:attrName>ppt_w</p:attrName>
                                        </p:attrNameLst>
                                      </p:cBhvr>
                                      <p:tavLst>
                                        <p:tav tm="0">
                                          <p:val>
                                            <p:strVal val="ppt_w"/>
                                          </p:val>
                                        </p:tav>
                                        <p:tav tm="100000">
                                          <p:val>
                                            <p:fltVal val="0"/>
                                          </p:val>
                                        </p:tav>
                                      </p:tavLst>
                                    </p:anim>
                                    <p:anim calcmode="lin" valueType="num">
                                      <p:cBhvr>
                                        <p:cTn id="50" dur="500"/>
                                        <p:tgtEl>
                                          <p:spTgt spid="10249"/>
                                        </p:tgtEl>
                                        <p:attrNameLst>
                                          <p:attrName>ppt_h</p:attrName>
                                        </p:attrNameLst>
                                      </p:cBhvr>
                                      <p:tavLst>
                                        <p:tav tm="0">
                                          <p:val>
                                            <p:strVal val="ppt_h"/>
                                          </p:val>
                                        </p:tav>
                                        <p:tav tm="100000">
                                          <p:val>
                                            <p:fltVal val="0"/>
                                          </p:val>
                                        </p:tav>
                                      </p:tavLst>
                                    </p:anim>
                                    <p:set>
                                      <p:cBhvr>
                                        <p:cTn id="51" dur="1" fill="hold">
                                          <p:stCondLst>
                                            <p:cond delay="499"/>
                                          </p:stCondLst>
                                        </p:cTn>
                                        <p:tgtEl>
                                          <p:spTgt spid="10249"/>
                                        </p:tgtEl>
                                        <p:attrNameLst>
                                          <p:attrName>style.visibility</p:attrName>
                                        </p:attrNameLst>
                                      </p:cBhvr>
                                      <p:to>
                                        <p:strVal val="hidden"/>
                                      </p:to>
                                    </p:set>
                                  </p:childTnLst>
                                </p:cTn>
                              </p:par>
                              <p:par>
                                <p:cTn id="52" presetID="23" presetClass="exit" presetSubtype="32" fill="hold" grpId="1" nodeType="withEffect">
                                  <p:stCondLst>
                                    <p:cond delay="0"/>
                                  </p:stCondLst>
                                  <p:childTnLst>
                                    <p:anim calcmode="lin" valueType="num">
                                      <p:cBhvr>
                                        <p:cTn id="53" dur="500"/>
                                        <p:tgtEl>
                                          <p:spTgt spid="10247"/>
                                        </p:tgtEl>
                                        <p:attrNameLst>
                                          <p:attrName>ppt_w</p:attrName>
                                        </p:attrNameLst>
                                      </p:cBhvr>
                                      <p:tavLst>
                                        <p:tav tm="0">
                                          <p:val>
                                            <p:strVal val="ppt_w"/>
                                          </p:val>
                                        </p:tav>
                                        <p:tav tm="100000">
                                          <p:val>
                                            <p:fltVal val="0"/>
                                          </p:val>
                                        </p:tav>
                                      </p:tavLst>
                                    </p:anim>
                                    <p:anim calcmode="lin" valueType="num">
                                      <p:cBhvr>
                                        <p:cTn id="54" dur="500"/>
                                        <p:tgtEl>
                                          <p:spTgt spid="10247"/>
                                        </p:tgtEl>
                                        <p:attrNameLst>
                                          <p:attrName>ppt_h</p:attrName>
                                        </p:attrNameLst>
                                      </p:cBhvr>
                                      <p:tavLst>
                                        <p:tav tm="0">
                                          <p:val>
                                            <p:strVal val="ppt_h"/>
                                          </p:val>
                                        </p:tav>
                                        <p:tav tm="100000">
                                          <p:val>
                                            <p:fltVal val="0"/>
                                          </p:val>
                                        </p:tav>
                                      </p:tavLst>
                                    </p:anim>
                                    <p:set>
                                      <p:cBhvr>
                                        <p:cTn id="55" dur="1" fill="hold">
                                          <p:stCondLst>
                                            <p:cond delay="499"/>
                                          </p:stCondLst>
                                        </p:cTn>
                                        <p:tgtEl>
                                          <p:spTgt spid="10247"/>
                                        </p:tgtEl>
                                        <p:attrNameLst>
                                          <p:attrName>style.visibility</p:attrName>
                                        </p:attrNameLst>
                                      </p:cBhvr>
                                      <p:to>
                                        <p:strVal val="hidden"/>
                                      </p:to>
                                    </p:set>
                                  </p:childTnLst>
                                </p:cTn>
                              </p:par>
                              <p:par>
                                <p:cTn id="56" presetID="23" presetClass="exit" presetSubtype="32" fill="hold" grpId="1" nodeType="withEffect">
                                  <p:stCondLst>
                                    <p:cond delay="0"/>
                                  </p:stCondLst>
                                  <p:childTnLst>
                                    <p:anim calcmode="lin" valueType="num">
                                      <p:cBhvr>
                                        <p:cTn id="57" dur="500"/>
                                        <p:tgtEl>
                                          <p:spTgt spid="10248"/>
                                        </p:tgtEl>
                                        <p:attrNameLst>
                                          <p:attrName>ppt_w</p:attrName>
                                        </p:attrNameLst>
                                      </p:cBhvr>
                                      <p:tavLst>
                                        <p:tav tm="0">
                                          <p:val>
                                            <p:strVal val="ppt_w"/>
                                          </p:val>
                                        </p:tav>
                                        <p:tav tm="100000">
                                          <p:val>
                                            <p:fltVal val="0"/>
                                          </p:val>
                                        </p:tav>
                                      </p:tavLst>
                                    </p:anim>
                                    <p:anim calcmode="lin" valueType="num">
                                      <p:cBhvr>
                                        <p:cTn id="58" dur="500"/>
                                        <p:tgtEl>
                                          <p:spTgt spid="10248"/>
                                        </p:tgtEl>
                                        <p:attrNameLst>
                                          <p:attrName>ppt_h</p:attrName>
                                        </p:attrNameLst>
                                      </p:cBhvr>
                                      <p:tavLst>
                                        <p:tav tm="0">
                                          <p:val>
                                            <p:strVal val="ppt_h"/>
                                          </p:val>
                                        </p:tav>
                                        <p:tav tm="100000">
                                          <p:val>
                                            <p:fltVal val="0"/>
                                          </p:val>
                                        </p:tav>
                                      </p:tavLst>
                                    </p:anim>
                                    <p:set>
                                      <p:cBhvr>
                                        <p:cTn id="59" dur="1" fill="hold">
                                          <p:stCondLst>
                                            <p:cond delay="499"/>
                                          </p:stCondLst>
                                        </p:cTn>
                                        <p:tgtEl>
                                          <p:spTgt spid="10248"/>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16" fill="hold" nodeType="clickEffect">
                                  <p:stCondLst>
                                    <p:cond delay="0"/>
                                  </p:stCondLst>
                                  <p:childTnLst>
                                    <p:set>
                                      <p:cBhvr>
                                        <p:cTn id="63" dur="1" fill="hold">
                                          <p:stCondLst>
                                            <p:cond delay="0"/>
                                          </p:stCondLst>
                                        </p:cTn>
                                        <p:tgtEl>
                                          <p:spTgt spid="10250">
                                            <p:txEl>
                                              <p:pRg st="0" end="0"/>
                                            </p:txEl>
                                          </p:spTgt>
                                        </p:tgtEl>
                                        <p:attrNameLst>
                                          <p:attrName>style.visibility</p:attrName>
                                        </p:attrNameLst>
                                      </p:cBhvr>
                                      <p:to>
                                        <p:strVal val="visible"/>
                                      </p:to>
                                    </p:set>
                                    <p:anim calcmode="lin" valueType="num">
                                      <p:cBhvr>
                                        <p:cTn id="64" dur="500" fill="hold"/>
                                        <p:tgtEl>
                                          <p:spTgt spid="10250">
                                            <p:txEl>
                                              <p:pRg st="0" end="0"/>
                                            </p:txEl>
                                          </p:spTgt>
                                        </p:tgtEl>
                                        <p:attrNameLst>
                                          <p:attrName>ppt_w</p:attrName>
                                        </p:attrNameLst>
                                      </p:cBhvr>
                                      <p:tavLst>
                                        <p:tav tm="0">
                                          <p:val>
                                            <p:fltVal val="0"/>
                                          </p:val>
                                        </p:tav>
                                        <p:tav tm="100000">
                                          <p:val>
                                            <p:strVal val="#ppt_w"/>
                                          </p:val>
                                        </p:tav>
                                      </p:tavLst>
                                    </p:anim>
                                    <p:anim calcmode="lin" valueType="num">
                                      <p:cBhvr>
                                        <p:cTn id="65" dur="500" fill="hold"/>
                                        <p:tgtEl>
                                          <p:spTgt spid="1025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10252"/>
                                        </p:tgtEl>
                                        <p:attrNameLst>
                                          <p:attrName>style.visibility</p:attrName>
                                        </p:attrNameLst>
                                      </p:cBhvr>
                                      <p:to>
                                        <p:strVal val="visible"/>
                                      </p:to>
                                    </p:set>
                                    <p:anim calcmode="lin" valueType="num">
                                      <p:cBhvr>
                                        <p:cTn id="70" dur="500" fill="hold"/>
                                        <p:tgtEl>
                                          <p:spTgt spid="10252"/>
                                        </p:tgtEl>
                                        <p:attrNameLst>
                                          <p:attrName>ppt_w</p:attrName>
                                        </p:attrNameLst>
                                      </p:cBhvr>
                                      <p:tavLst>
                                        <p:tav tm="0">
                                          <p:val>
                                            <p:fltVal val="0"/>
                                          </p:val>
                                        </p:tav>
                                        <p:tav tm="100000">
                                          <p:val>
                                            <p:strVal val="#ppt_w"/>
                                          </p:val>
                                        </p:tav>
                                      </p:tavLst>
                                    </p:anim>
                                    <p:anim calcmode="lin" valueType="num">
                                      <p:cBhvr>
                                        <p:cTn id="71" dur="500" fill="hold"/>
                                        <p:tgtEl>
                                          <p:spTgt spid="10252"/>
                                        </p:tgtEl>
                                        <p:attrNameLst>
                                          <p:attrName>ppt_h</p:attrName>
                                        </p:attrNameLst>
                                      </p:cBhvr>
                                      <p:tavLst>
                                        <p:tav tm="0">
                                          <p:val>
                                            <p:fltVal val="0"/>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3" presetClass="entr" presetSubtype="16" fill="hold" grpId="0" nodeType="clickEffect">
                                  <p:stCondLst>
                                    <p:cond delay="0"/>
                                  </p:stCondLst>
                                  <p:childTnLst>
                                    <p:set>
                                      <p:cBhvr>
                                        <p:cTn id="75" dur="1" fill="hold">
                                          <p:stCondLst>
                                            <p:cond delay="0"/>
                                          </p:stCondLst>
                                        </p:cTn>
                                        <p:tgtEl>
                                          <p:spTgt spid="10266"/>
                                        </p:tgtEl>
                                        <p:attrNameLst>
                                          <p:attrName>style.visibility</p:attrName>
                                        </p:attrNameLst>
                                      </p:cBhvr>
                                      <p:to>
                                        <p:strVal val="visible"/>
                                      </p:to>
                                    </p:set>
                                    <p:anim calcmode="lin" valueType="num">
                                      <p:cBhvr>
                                        <p:cTn id="76" dur="500" fill="hold"/>
                                        <p:tgtEl>
                                          <p:spTgt spid="10266"/>
                                        </p:tgtEl>
                                        <p:attrNameLst>
                                          <p:attrName>ppt_w</p:attrName>
                                        </p:attrNameLst>
                                      </p:cBhvr>
                                      <p:tavLst>
                                        <p:tav tm="0">
                                          <p:val>
                                            <p:fltVal val="0"/>
                                          </p:val>
                                        </p:tav>
                                        <p:tav tm="100000">
                                          <p:val>
                                            <p:strVal val="#ppt_w"/>
                                          </p:val>
                                        </p:tav>
                                      </p:tavLst>
                                    </p:anim>
                                    <p:anim calcmode="lin" valueType="num">
                                      <p:cBhvr>
                                        <p:cTn id="77" dur="500" fill="hold"/>
                                        <p:tgtEl>
                                          <p:spTgt spid="1026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4"/>
                                            </p:cond>
                                          </p:stCondLst>
                                          <p:endCondLst>
                                            <p:cond evt="onStopAudio" delay="0">
                                              <p:tgtEl>
                                                <p:sldTgt/>
                                              </p:tgtEl>
                                            </p:cond>
                                          </p:endCondLst>
                                        </p:cTn>
                                        <p:tgtEl>
                                          <p:sndTgt r:embed="rId2" name="chimes.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xit" presetSubtype="16" fill="hold" grpId="1" nodeType="clickEffect">
                                  <p:stCondLst>
                                    <p:cond delay="0"/>
                                  </p:stCondLst>
                                  <p:childTnLst>
                                    <p:animEffect transition="out" filter="box(in)">
                                      <p:cBhvr>
                                        <p:cTn id="81" dur="500"/>
                                        <p:tgtEl>
                                          <p:spTgt spid="10266"/>
                                        </p:tgtEl>
                                      </p:cBhvr>
                                    </p:animEffect>
                                    <p:set>
                                      <p:cBhvr>
                                        <p:cTn id="82" dur="1" fill="hold">
                                          <p:stCondLst>
                                            <p:cond delay="499"/>
                                          </p:stCondLst>
                                        </p:cTn>
                                        <p:tgtEl>
                                          <p:spTgt spid="10266"/>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54" presetClass="entr" presetSubtype="0" accel="100000" fill="hold" grpId="0" nodeType="clickEffect">
                                  <p:stCondLst>
                                    <p:cond delay="0"/>
                                  </p:stCondLst>
                                  <p:childTnLst>
                                    <p:set>
                                      <p:cBhvr>
                                        <p:cTn id="86" dur="1" fill="hold">
                                          <p:stCondLst>
                                            <p:cond delay="0"/>
                                          </p:stCondLst>
                                        </p:cTn>
                                        <p:tgtEl>
                                          <p:spTgt spid="10251"/>
                                        </p:tgtEl>
                                        <p:attrNameLst>
                                          <p:attrName>style.visibility</p:attrName>
                                        </p:attrNameLst>
                                      </p:cBhvr>
                                      <p:to>
                                        <p:strVal val="visible"/>
                                      </p:to>
                                    </p:set>
                                    <p:anim calcmode="lin" valueType="num">
                                      <p:cBhvr>
                                        <p:cTn id="87" dur="500" fill="hold"/>
                                        <p:tgtEl>
                                          <p:spTgt spid="10251"/>
                                        </p:tgtEl>
                                        <p:attrNameLst>
                                          <p:attrName>ppt_w</p:attrName>
                                        </p:attrNameLst>
                                      </p:cBhvr>
                                      <p:tavLst>
                                        <p:tav tm="0">
                                          <p:val>
                                            <p:strVal val="#ppt_w*0.05"/>
                                          </p:val>
                                        </p:tav>
                                        <p:tav tm="100000">
                                          <p:val>
                                            <p:strVal val="#ppt_w"/>
                                          </p:val>
                                        </p:tav>
                                      </p:tavLst>
                                    </p:anim>
                                    <p:anim calcmode="lin" valueType="num">
                                      <p:cBhvr>
                                        <p:cTn id="88" dur="500" fill="hold"/>
                                        <p:tgtEl>
                                          <p:spTgt spid="10251"/>
                                        </p:tgtEl>
                                        <p:attrNameLst>
                                          <p:attrName>ppt_h</p:attrName>
                                        </p:attrNameLst>
                                      </p:cBhvr>
                                      <p:tavLst>
                                        <p:tav tm="0">
                                          <p:val>
                                            <p:strVal val="#ppt_h"/>
                                          </p:val>
                                        </p:tav>
                                        <p:tav tm="100000">
                                          <p:val>
                                            <p:strVal val="#ppt_h"/>
                                          </p:val>
                                        </p:tav>
                                      </p:tavLst>
                                    </p:anim>
                                    <p:anim calcmode="lin" valueType="num">
                                      <p:cBhvr>
                                        <p:cTn id="89" dur="500" fill="hold"/>
                                        <p:tgtEl>
                                          <p:spTgt spid="10251"/>
                                        </p:tgtEl>
                                        <p:attrNameLst>
                                          <p:attrName>ppt_x</p:attrName>
                                        </p:attrNameLst>
                                      </p:cBhvr>
                                      <p:tavLst>
                                        <p:tav tm="0">
                                          <p:val>
                                            <p:strVal val="#ppt_x-.2"/>
                                          </p:val>
                                        </p:tav>
                                        <p:tav tm="100000">
                                          <p:val>
                                            <p:strVal val="#ppt_x"/>
                                          </p:val>
                                        </p:tav>
                                      </p:tavLst>
                                    </p:anim>
                                    <p:anim calcmode="lin" valueType="num">
                                      <p:cBhvr>
                                        <p:cTn id="90" dur="500" fill="hold"/>
                                        <p:tgtEl>
                                          <p:spTgt spid="10251"/>
                                        </p:tgtEl>
                                        <p:attrNameLst>
                                          <p:attrName>ppt_y</p:attrName>
                                        </p:attrNameLst>
                                      </p:cBhvr>
                                      <p:tavLst>
                                        <p:tav tm="0">
                                          <p:val>
                                            <p:strVal val="#ppt_y"/>
                                          </p:val>
                                        </p:tav>
                                        <p:tav tm="100000">
                                          <p:val>
                                            <p:strVal val="#ppt_y"/>
                                          </p:val>
                                        </p:tav>
                                      </p:tavLst>
                                    </p:anim>
                                    <p:animEffect transition="in" filter="fade">
                                      <p:cBhvr>
                                        <p:cTn id="91" dur="500"/>
                                        <p:tgtEl>
                                          <p:spTgt spid="1025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8" presetClass="exit" presetSubtype="12" fill="hold" grpId="0" nodeType="clickEffect">
                                  <p:stCondLst>
                                    <p:cond delay="0"/>
                                  </p:stCondLst>
                                  <p:childTnLst>
                                    <p:animEffect transition="out" filter="strips(downLeft)">
                                      <p:cBhvr>
                                        <p:cTn id="95" dur="500"/>
                                        <p:tgtEl>
                                          <p:spTgt spid="10250">
                                            <p:txEl>
                                              <p:pRg st="0" end="0"/>
                                            </p:txEl>
                                          </p:spTgt>
                                        </p:tgtEl>
                                      </p:cBhvr>
                                    </p:animEffect>
                                    <p:set>
                                      <p:cBhvr>
                                        <p:cTn id="96" dur="1" fill="hold">
                                          <p:stCondLst>
                                            <p:cond delay="499"/>
                                          </p:stCondLst>
                                        </p:cTn>
                                        <p:tgtEl>
                                          <p:spTgt spid="10250">
                                            <p:txEl>
                                              <p:pRg st="0" end="0"/>
                                            </p:txEl>
                                          </p:spTgt>
                                        </p:tgtEl>
                                        <p:attrNameLst>
                                          <p:attrName>style.visibility</p:attrName>
                                        </p:attrNameLst>
                                      </p:cBhvr>
                                      <p:to>
                                        <p:strVal val="hidden"/>
                                      </p:to>
                                    </p:set>
                                  </p:childTnLst>
                                </p:cTn>
                              </p:par>
                              <p:par>
                                <p:cTn id="97" presetID="18" presetClass="exit" presetSubtype="12" fill="hold" grpId="1" nodeType="withEffect">
                                  <p:stCondLst>
                                    <p:cond delay="0"/>
                                  </p:stCondLst>
                                  <p:childTnLst>
                                    <p:animEffect transition="out" filter="strips(downLeft)">
                                      <p:cBhvr>
                                        <p:cTn id="98" dur="500"/>
                                        <p:tgtEl>
                                          <p:spTgt spid="10252"/>
                                        </p:tgtEl>
                                      </p:cBhvr>
                                    </p:animEffect>
                                    <p:set>
                                      <p:cBhvr>
                                        <p:cTn id="99" dur="1" fill="hold">
                                          <p:stCondLst>
                                            <p:cond delay="499"/>
                                          </p:stCondLst>
                                        </p:cTn>
                                        <p:tgtEl>
                                          <p:spTgt spid="10252"/>
                                        </p:tgtEl>
                                        <p:attrNameLst>
                                          <p:attrName>style.visibility</p:attrName>
                                        </p:attrNameLst>
                                      </p:cBhvr>
                                      <p:to>
                                        <p:strVal val="hidden"/>
                                      </p:to>
                                    </p:set>
                                  </p:childTnLst>
                                </p:cTn>
                              </p:par>
                              <p:par>
                                <p:cTn id="100" presetID="18" presetClass="exit" presetSubtype="12" fill="hold" grpId="1" nodeType="withEffect">
                                  <p:stCondLst>
                                    <p:cond delay="0"/>
                                  </p:stCondLst>
                                  <p:childTnLst>
                                    <p:animEffect transition="out" filter="strips(downLeft)">
                                      <p:cBhvr>
                                        <p:cTn id="101" dur="500"/>
                                        <p:tgtEl>
                                          <p:spTgt spid="10251"/>
                                        </p:tgtEl>
                                      </p:cBhvr>
                                    </p:animEffect>
                                    <p:set>
                                      <p:cBhvr>
                                        <p:cTn id="102" dur="1" fill="hold">
                                          <p:stCondLst>
                                            <p:cond delay="499"/>
                                          </p:stCondLst>
                                        </p:cTn>
                                        <p:tgtEl>
                                          <p:spTgt spid="10251"/>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5" presetClass="entr" presetSubtype="0" fill="hold" grpId="0" nodeType="clickEffect">
                                  <p:stCondLst>
                                    <p:cond delay="0"/>
                                  </p:stCondLst>
                                  <p:childTnLst>
                                    <p:set>
                                      <p:cBhvr>
                                        <p:cTn id="106" dur="1" fill="hold">
                                          <p:stCondLst>
                                            <p:cond delay="0"/>
                                          </p:stCondLst>
                                        </p:cTn>
                                        <p:tgtEl>
                                          <p:spTgt spid="10254"/>
                                        </p:tgtEl>
                                        <p:attrNameLst>
                                          <p:attrName>style.visibility</p:attrName>
                                        </p:attrNameLst>
                                      </p:cBhvr>
                                      <p:to>
                                        <p:strVal val="visible"/>
                                      </p:to>
                                    </p:set>
                                    <p:anim calcmode="lin" valueType="num">
                                      <p:cBhvr>
                                        <p:cTn id="107" dur="500" decel="50000" fill="hold">
                                          <p:stCondLst>
                                            <p:cond delay="0"/>
                                          </p:stCondLst>
                                        </p:cTn>
                                        <p:tgtEl>
                                          <p:spTgt spid="10254"/>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10254"/>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10254"/>
                                        </p:tgtEl>
                                        <p:attrNameLst>
                                          <p:attrName>ppt_w</p:attrName>
                                        </p:attrNameLst>
                                      </p:cBhvr>
                                      <p:tavLst>
                                        <p:tav tm="0">
                                          <p:val>
                                            <p:strVal val="#ppt_w*.05"/>
                                          </p:val>
                                        </p:tav>
                                        <p:tav tm="100000">
                                          <p:val>
                                            <p:strVal val="#ppt_w"/>
                                          </p:val>
                                        </p:tav>
                                      </p:tavLst>
                                    </p:anim>
                                    <p:anim calcmode="lin" valueType="num">
                                      <p:cBhvr>
                                        <p:cTn id="110" dur="1000" fill="hold"/>
                                        <p:tgtEl>
                                          <p:spTgt spid="10254"/>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10254"/>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10254"/>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10254"/>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10254"/>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5" presetClass="entr" presetSubtype="0" fill="hold" grpId="0" nodeType="clickEffect">
                                  <p:stCondLst>
                                    <p:cond delay="0"/>
                                  </p:stCondLst>
                                  <p:childTnLst>
                                    <p:set>
                                      <p:cBhvr>
                                        <p:cTn id="118" dur="1" fill="hold">
                                          <p:stCondLst>
                                            <p:cond delay="0"/>
                                          </p:stCondLst>
                                        </p:cTn>
                                        <p:tgtEl>
                                          <p:spTgt spid="10255"/>
                                        </p:tgtEl>
                                        <p:attrNameLst>
                                          <p:attrName>style.visibility</p:attrName>
                                        </p:attrNameLst>
                                      </p:cBhvr>
                                      <p:to>
                                        <p:strVal val="visible"/>
                                      </p:to>
                                    </p:set>
                                    <p:anim calcmode="lin" valueType="num">
                                      <p:cBhvr>
                                        <p:cTn id="119" dur="500" decel="50000" fill="hold">
                                          <p:stCondLst>
                                            <p:cond delay="0"/>
                                          </p:stCondLst>
                                        </p:cTn>
                                        <p:tgtEl>
                                          <p:spTgt spid="10255"/>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10255"/>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10255"/>
                                        </p:tgtEl>
                                        <p:attrNameLst>
                                          <p:attrName>ppt_w</p:attrName>
                                        </p:attrNameLst>
                                      </p:cBhvr>
                                      <p:tavLst>
                                        <p:tav tm="0">
                                          <p:val>
                                            <p:strVal val="#ppt_w*.05"/>
                                          </p:val>
                                        </p:tav>
                                        <p:tav tm="100000">
                                          <p:val>
                                            <p:strVal val="#ppt_w"/>
                                          </p:val>
                                        </p:tav>
                                      </p:tavLst>
                                    </p:anim>
                                    <p:anim calcmode="lin" valueType="num">
                                      <p:cBhvr>
                                        <p:cTn id="122" dur="1000" fill="hold"/>
                                        <p:tgtEl>
                                          <p:spTgt spid="10255"/>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10255"/>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10255"/>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10255"/>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10255"/>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3" presetClass="entr" presetSubtype="16" fill="hold" grpId="0" nodeType="clickEffect">
                                  <p:stCondLst>
                                    <p:cond delay="0"/>
                                  </p:stCondLst>
                                  <p:childTnLst>
                                    <p:set>
                                      <p:cBhvr>
                                        <p:cTn id="130" dur="1" fill="hold">
                                          <p:stCondLst>
                                            <p:cond delay="0"/>
                                          </p:stCondLst>
                                        </p:cTn>
                                        <p:tgtEl>
                                          <p:spTgt spid="10267"/>
                                        </p:tgtEl>
                                        <p:attrNameLst>
                                          <p:attrName>style.visibility</p:attrName>
                                        </p:attrNameLst>
                                      </p:cBhvr>
                                      <p:to>
                                        <p:strVal val="visible"/>
                                      </p:to>
                                    </p:set>
                                    <p:anim calcmode="lin" valueType="num">
                                      <p:cBhvr>
                                        <p:cTn id="131" dur="500" fill="hold"/>
                                        <p:tgtEl>
                                          <p:spTgt spid="10267"/>
                                        </p:tgtEl>
                                        <p:attrNameLst>
                                          <p:attrName>ppt_w</p:attrName>
                                        </p:attrNameLst>
                                      </p:cBhvr>
                                      <p:tavLst>
                                        <p:tav tm="0">
                                          <p:val>
                                            <p:fltVal val="0"/>
                                          </p:val>
                                        </p:tav>
                                        <p:tav tm="100000">
                                          <p:val>
                                            <p:strVal val="#ppt_w"/>
                                          </p:val>
                                        </p:tav>
                                      </p:tavLst>
                                    </p:anim>
                                    <p:anim calcmode="lin" valueType="num">
                                      <p:cBhvr>
                                        <p:cTn id="132" dur="500" fill="hold"/>
                                        <p:tgtEl>
                                          <p:spTgt spid="102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9"/>
                                            </p:cond>
                                          </p:stCondLst>
                                          <p:endCondLst>
                                            <p:cond evt="onStopAudio" delay="0">
                                              <p:tgtEl>
                                                <p:sldTgt/>
                                              </p:tgtEl>
                                            </p:cond>
                                          </p:endCondLst>
                                        </p:cTn>
                                        <p:tgtEl>
                                          <p:sndTgt r:embed="rId2" name="chimes.wav"/>
                                        </p:tgtEl>
                                      </p:cMediaNode>
                                    </p:audio>
                                  </p:subTnLst>
                                </p:cTn>
                              </p:par>
                            </p:childTnLst>
                          </p:cTn>
                        </p:par>
                      </p:childTnLst>
                    </p:cTn>
                  </p:par>
                  <p:par>
                    <p:cTn id="133" fill="hold" nodeType="clickPar">
                      <p:stCondLst>
                        <p:cond delay="indefinite"/>
                      </p:stCondLst>
                      <p:childTnLst>
                        <p:par>
                          <p:cTn id="134" fill="hold" nodeType="withGroup">
                            <p:stCondLst>
                              <p:cond delay="0"/>
                            </p:stCondLst>
                            <p:childTnLst>
                              <p:par>
                                <p:cTn id="135" presetID="4" presetClass="exit" presetSubtype="16" fill="hold" grpId="1" nodeType="clickEffect">
                                  <p:stCondLst>
                                    <p:cond delay="0"/>
                                  </p:stCondLst>
                                  <p:childTnLst>
                                    <p:animEffect transition="out" filter="box(in)">
                                      <p:cBhvr>
                                        <p:cTn id="136" dur="500"/>
                                        <p:tgtEl>
                                          <p:spTgt spid="10267"/>
                                        </p:tgtEl>
                                      </p:cBhvr>
                                    </p:animEffect>
                                    <p:set>
                                      <p:cBhvr>
                                        <p:cTn id="137" dur="1" fill="hold">
                                          <p:stCondLst>
                                            <p:cond delay="499"/>
                                          </p:stCondLst>
                                        </p:cTn>
                                        <p:tgtEl>
                                          <p:spTgt spid="10267"/>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54" presetClass="entr" presetSubtype="0" accel="100000" fill="hold" grpId="0" nodeType="clickEffect">
                                  <p:stCondLst>
                                    <p:cond delay="0"/>
                                  </p:stCondLst>
                                  <p:childTnLst>
                                    <p:set>
                                      <p:cBhvr>
                                        <p:cTn id="141" dur="1" fill="hold">
                                          <p:stCondLst>
                                            <p:cond delay="0"/>
                                          </p:stCondLst>
                                        </p:cTn>
                                        <p:tgtEl>
                                          <p:spTgt spid="10253"/>
                                        </p:tgtEl>
                                        <p:attrNameLst>
                                          <p:attrName>style.visibility</p:attrName>
                                        </p:attrNameLst>
                                      </p:cBhvr>
                                      <p:to>
                                        <p:strVal val="visible"/>
                                      </p:to>
                                    </p:set>
                                    <p:anim calcmode="lin" valueType="num">
                                      <p:cBhvr>
                                        <p:cTn id="142" dur="500" fill="hold"/>
                                        <p:tgtEl>
                                          <p:spTgt spid="10253"/>
                                        </p:tgtEl>
                                        <p:attrNameLst>
                                          <p:attrName>ppt_w</p:attrName>
                                        </p:attrNameLst>
                                      </p:cBhvr>
                                      <p:tavLst>
                                        <p:tav tm="0">
                                          <p:val>
                                            <p:strVal val="#ppt_w*0.05"/>
                                          </p:val>
                                        </p:tav>
                                        <p:tav tm="100000">
                                          <p:val>
                                            <p:strVal val="#ppt_w"/>
                                          </p:val>
                                        </p:tav>
                                      </p:tavLst>
                                    </p:anim>
                                    <p:anim calcmode="lin" valueType="num">
                                      <p:cBhvr>
                                        <p:cTn id="143" dur="500" fill="hold"/>
                                        <p:tgtEl>
                                          <p:spTgt spid="10253"/>
                                        </p:tgtEl>
                                        <p:attrNameLst>
                                          <p:attrName>ppt_h</p:attrName>
                                        </p:attrNameLst>
                                      </p:cBhvr>
                                      <p:tavLst>
                                        <p:tav tm="0">
                                          <p:val>
                                            <p:strVal val="#ppt_h"/>
                                          </p:val>
                                        </p:tav>
                                        <p:tav tm="100000">
                                          <p:val>
                                            <p:strVal val="#ppt_h"/>
                                          </p:val>
                                        </p:tav>
                                      </p:tavLst>
                                    </p:anim>
                                    <p:anim calcmode="lin" valueType="num">
                                      <p:cBhvr>
                                        <p:cTn id="144" dur="500" fill="hold"/>
                                        <p:tgtEl>
                                          <p:spTgt spid="10253"/>
                                        </p:tgtEl>
                                        <p:attrNameLst>
                                          <p:attrName>ppt_x</p:attrName>
                                        </p:attrNameLst>
                                      </p:cBhvr>
                                      <p:tavLst>
                                        <p:tav tm="0">
                                          <p:val>
                                            <p:strVal val="#ppt_x-.2"/>
                                          </p:val>
                                        </p:tav>
                                        <p:tav tm="100000">
                                          <p:val>
                                            <p:strVal val="#ppt_x"/>
                                          </p:val>
                                        </p:tav>
                                      </p:tavLst>
                                    </p:anim>
                                    <p:anim calcmode="lin" valueType="num">
                                      <p:cBhvr>
                                        <p:cTn id="145" dur="500" fill="hold"/>
                                        <p:tgtEl>
                                          <p:spTgt spid="10253"/>
                                        </p:tgtEl>
                                        <p:attrNameLst>
                                          <p:attrName>ppt_y</p:attrName>
                                        </p:attrNameLst>
                                      </p:cBhvr>
                                      <p:tavLst>
                                        <p:tav tm="0">
                                          <p:val>
                                            <p:strVal val="#ppt_y"/>
                                          </p:val>
                                        </p:tav>
                                        <p:tav tm="100000">
                                          <p:val>
                                            <p:strVal val="#ppt_y"/>
                                          </p:val>
                                        </p:tav>
                                      </p:tavLst>
                                    </p:anim>
                                    <p:animEffect transition="in" filter="fade">
                                      <p:cBhvr>
                                        <p:cTn id="146" dur="500"/>
                                        <p:tgtEl>
                                          <p:spTgt spid="10253"/>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53" presetClass="exit" presetSubtype="0" fill="hold" grpId="1" nodeType="clickEffect">
                                  <p:stCondLst>
                                    <p:cond delay="0"/>
                                  </p:stCondLst>
                                  <p:childTnLst>
                                    <p:anim calcmode="lin" valueType="num">
                                      <p:cBhvr>
                                        <p:cTn id="150" dur="500"/>
                                        <p:tgtEl>
                                          <p:spTgt spid="10253"/>
                                        </p:tgtEl>
                                        <p:attrNameLst>
                                          <p:attrName>ppt_w</p:attrName>
                                        </p:attrNameLst>
                                      </p:cBhvr>
                                      <p:tavLst>
                                        <p:tav tm="0">
                                          <p:val>
                                            <p:strVal val="ppt_w"/>
                                          </p:val>
                                        </p:tav>
                                        <p:tav tm="100000">
                                          <p:val>
                                            <p:fltVal val="0"/>
                                          </p:val>
                                        </p:tav>
                                      </p:tavLst>
                                    </p:anim>
                                    <p:anim calcmode="lin" valueType="num">
                                      <p:cBhvr>
                                        <p:cTn id="151" dur="500"/>
                                        <p:tgtEl>
                                          <p:spTgt spid="10253"/>
                                        </p:tgtEl>
                                        <p:attrNameLst>
                                          <p:attrName>ppt_h</p:attrName>
                                        </p:attrNameLst>
                                      </p:cBhvr>
                                      <p:tavLst>
                                        <p:tav tm="0">
                                          <p:val>
                                            <p:strVal val="ppt_h"/>
                                          </p:val>
                                        </p:tav>
                                        <p:tav tm="100000">
                                          <p:val>
                                            <p:fltVal val="0"/>
                                          </p:val>
                                        </p:tav>
                                      </p:tavLst>
                                    </p:anim>
                                    <p:animEffect transition="out" filter="fade">
                                      <p:cBhvr>
                                        <p:cTn id="152" dur="500"/>
                                        <p:tgtEl>
                                          <p:spTgt spid="10253"/>
                                        </p:tgtEl>
                                      </p:cBhvr>
                                    </p:animEffect>
                                    <p:set>
                                      <p:cBhvr>
                                        <p:cTn id="153" dur="1" fill="hold">
                                          <p:stCondLst>
                                            <p:cond delay="499"/>
                                          </p:stCondLst>
                                        </p:cTn>
                                        <p:tgtEl>
                                          <p:spTgt spid="10253"/>
                                        </p:tgtEl>
                                        <p:attrNameLst>
                                          <p:attrName>style.visibility</p:attrName>
                                        </p:attrNameLst>
                                      </p:cBhvr>
                                      <p:to>
                                        <p:strVal val="hidden"/>
                                      </p:to>
                                    </p:set>
                                  </p:childTnLst>
                                </p:cTn>
                              </p:par>
                              <p:par>
                                <p:cTn id="154" presetID="53" presetClass="exit" presetSubtype="0" fill="hold" grpId="1" nodeType="withEffect">
                                  <p:stCondLst>
                                    <p:cond delay="0"/>
                                  </p:stCondLst>
                                  <p:childTnLst>
                                    <p:anim calcmode="lin" valueType="num">
                                      <p:cBhvr>
                                        <p:cTn id="155" dur="500"/>
                                        <p:tgtEl>
                                          <p:spTgt spid="10254"/>
                                        </p:tgtEl>
                                        <p:attrNameLst>
                                          <p:attrName>ppt_w</p:attrName>
                                        </p:attrNameLst>
                                      </p:cBhvr>
                                      <p:tavLst>
                                        <p:tav tm="0">
                                          <p:val>
                                            <p:strVal val="ppt_w"/>
                                          </p:val>
                                        </p:tav>
                                        <p:tav tm="100000">
                                          <p:val>
                                            <p:fltVal val="0"/>
                                          </p:val>
                                        </p:tav>
                                      </p:tavLst>
                                    </p:anim>
                                    <p:anim calcmode="lin" valueType="num">
                                      <p:cBhvr>
                                        <p:cTn id="156" dur="500"/>
                                        <p:tgtEl>
                                          <p:spTgt spid="10254"/>
                                        </p:tgtEl>
                                        <p:attrNameLst>
                                          <p:attrName>ppt_h</p:attrName>
                                        </p:attrNameLst>
                                      </p:cBhvr>
                                      <p:tavLst>
                                        <p:tav tm="0">
                                          <p:val>
                                            <p:strVal val="ppt_h"/>
                                          </p:val>
                                        </p:tav>
                                        <p:tav tm="100000">
                                          <p:val>
                                            <p:fltVal val="0"/>
                                          </p:val>
                                        </p:tav>
                                      </p:tavLst>
                                    </p:anim>
                                    <p:animEffect transition="out" filter="fade">
                                      <p:cBhvr>
                                        <p:cTn id="157" dur="500"/>
                                        <p:tgtEl>
                                          <p:spTgt spid="10254"/>
                                        </p:tgtEl>
                                      </p:cBhvr>
                                    </p:animEffect>
                                    <p:set>
                                      <p:cBhvr>
                                        <p:cTn id="158" dur="1" fill="hold">
                                          <p:stCondLst>
                                            <p:cond delay="499"/>
                                          </p:stCondLst>
                                        </p:cTn>
                                        <p:tgtEl>
                                          <p:spTgt spid="10254"/>
                                        </p:tgtEl>
                                        <p:attrNameLst>
                                          <p:attrName>style.visibility</p:attrName>
                                        </p:attrNameLst>
                                      </p:cBhvr>
                                      <p:to>
                                        <p:strVal val="hidden"/>
                                      </p:to>
                                    </p:set>
                                  </p:childTnLst>
                                </p:cTn>
                              </p:par>
                              <p:par>
                                <p:cTn id="159" presetID="53" presetClass="exit" presetSubtype="0" fill="hold" grpId="1" nodeType="withEffect">
                                  <p:stCondLst>
                                    <p:cond delay="0"/>
                                  </p:stCondLst>
                                  <p:childTnLst>
                                    <p:anim calcmode="lin" valueType="num">
                                      <p:cBhvr>
                                        <p:cTn id="160" dur="500"/>
                                        <p:tgtEl>
                                          <p:spTgt spid="10255"/>
                                        </p:tgtEl>
                                        <p:attrNameLst>
                                          <p:attrName>ppt_w</p:attrName>
                                        </p:attrNameLst>
                                      </p:cBhvr>
                                      <p:tavLst>
                                        <p:tav tm="0">
                                          <p:val>
                                            <p:strVal val="ppt_w"/>
                                          </p:val>
                                        </p:tav>
                                        <p:tav tm="100000">
                                          <p:val>
                                            <p:fltVal val="0"/>
                                          </p:val>
                                        </p:tav>
                                      </p:tavLst>
                                    </p:anim>
                                    <p:anim calcmode="lin" valueType="num">
                                      <p:cBhvr>
                                        <p:cTn id="161" dur="500"/>
                                        <p:tgtEl>
                                          <p:spTgt spid="10255"/>
                                        </p:tgtEl>
                                        <p:attrNameLst>
                                          <p:attrName>ppt_h</p:attrName>
                                        </p:attrNameLst>
                                      </p:cBhvr>
                                      <p:tavLst>
                                        <p:tav tm="0">
                                          <p:val>
                                            <p:strVal val="ppt_h"/>
                                          </p:val>
                                        </p:tav>
                                        <p:tav tm="100000">
                                          <p:val>
                                            <p:fltVal val="0"/>
                                          </p:val>
                                        </p:tav>
                                      </p:tavLst>
                                    </p:anim>
                                    <p:animEffect transition="out" filter="fade">
                                      <p:cBhvr>
                                        <p:cTn id="162" dur="500"/>
                                        <p:tgtEl>
                                          <p:spTgt spid="10255"/>
                                        </p:tgtEl>
                                      </p:cBhvr>
                                    </p:animEffect>
                                    <p:set>
                                      <p:cBhvr>
                                        <p:cTn id="163" dur="1" fill="hold">
                                          <p:stCondLst>
                                            <p:cond delay="499"/>
                                          </p:stCondLst>
                                        </p:cTn>
                                        <p:tgtEl>
                                          <p:spTgt spid="10255"/>
                                        </p:tgtEl>
                                        <p:attrNameLst>
                                          <p:attrName>style.visibility</p:attrName>
                                        </p:attrNameLst>
                                      </p:cBhvr>
                                      <p:to>
                                        <p:strVal val="hidden"/>
                                      </p:to>
                                    </p:se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10" presetClass="exit" presetSubtype="0" fill="hold" grpId="1" nodeType="clickEffect">
                                  <p:stCondLst>
                                    <p:cond delay="0"/>
                                  </p:stCondLst>
                                  <p:childTnLst>
                                    <p:animEffect transition="out" filter="fade">
                                      <p:cBhvr>
                                        <p:cTn id="167" dur="2000"/>
                                        <p:tgtEl>
                                          <p:spTgt spid="10246"/>
                                        </p:tgtEl>
                                      </p:cBhvr>
                                    </p:animEffect>
                                    <p:set>
                                      <p:cBhvr>
                                        <p:cTn id="168" dur="1" fill="hold">
                                          <p:stCondLst>
                                            <p:cond delay="1999"/>
                                          </p:stCondLst>
                                        </p:cTn>
                                        <p:tgtEl>
                                          <p:spTgt spid="10246"/>
                                        </p:tgtEl>
                                        <p:attrNameLst>
                                          <p:attrName>style.visibility</p:attrName>
                                        </p:attrNameLst>
                                      </p:cBhvr>
                                      <p:to>
                                        <p:strVal val="hidden"/>
                                      </p:to>
                                    </p:se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51" presetClass="entr" presetSubtype="0" fill="hold" grpId="0" nodeType="clickEffect">
                                  <p:stCondLst>
                                    <p:cond delay="0"/>
                                  </p:stCondLst>
                                  <p:childTnLst>
                                    <p:set>
                                      <p:cBhvr>
                                        <p:cTn id="172" dur="1" fill="hold">
                                          <p:stCondLst>
                                            <p:cond delay="0"/>
                                          </p:stCondLst>
                                        </p:cTn>
                                        <p:tgtEl>
                                          <p:spTgt spid="10268"/>
                                        </p:tgtEl>
                                        <p:attrNameLst>
                                          <p:attrName>style.visibility</p:attrName>
                                        </p:attrNameLst>
                                      </p:cBhvr>
                                      <p:to>
                                        <p:strVal val="visible"/>
                                      </p:to>
                                    </p:set>
                                    <p:animEffect transition="in" filter="fade">
                                      <p:cBhvr>
                                        <p:cTn id="173" dur="770" decel="100000"/>
                                        <p:tgtEl>
                                          <p:spTgt spid="10268"/>
                                        </p:tgtEl>
                                      </p:cBhvr>
                                    </p:animEffect>
                                    <p:animScale>
                                      <p:cBhvr>
                                        <p:cTn id="174" dur="770" decel="100000"/>
                                        <p:tgtEl>
                                          <p:spTgt spid="10268"/>
                                        </p:tgtEl>
                                      </p:cBhvr>
                                      <p:from x="10000" y="10000"/>
                                      <p:to x="200000" y="450000"/>
                                    </p:animScale>
                                    <p:animScale>
                                      <p:cBhvr>
                                        <p:cTn id="175" dur="1230" accel="100000" fill="hold">
                                          <p:stCondLst>
                                            <p:cond delay="770"/>
                                          </p:stCondLst>
                                        </p:cTn>
                                        <p:tgtEl>
                                          <p:spTgt spid="10268"/>
                                        </p:tgtEl>
                                      </p:cBhvr>
                                      <p:from x="200000" y="450000"/>
                                      <p:to x="100000" y="100000"/>
                                    </p:animScale>
                                    <p:set>
                                      <p:cBhvr>
                                        <p:cTn id="176" dur="770" fill="hold"/>
                                        <p:tgtEl>
                                          <p:spTgt spid="10268"/>
                                        </p:tgtEl>
                                        <p:attrNameLst>
                                          <p:attrName>ppt_x</p:attrName>
                                        </p:attrNameLst>
                                      </p:cBhvr>
                                      <p:to>
                                        <p:strVal val="(0.5)"/>
                                      </p:to>
                                    </p:set>
                                    <p:anim from="(0.5)" to="(#ppt_x)" calcmode="lin" valueType="num">
                                      <p:cBhvr>
                                        <p:cTn id="177" dur="1230" accel="100000" fill="hold">
                                          <p:stCondLst>
                                            <p:cond delay="770"/>
                                          </p:stCondLst>
                                        </p:cTn>
                                        <p:tgtEl>
                                          <p:spTgt spid="10268"/>
                                        </p:tgtEl>
                                        <p:attrNameLst>
                                          <p:attrName>ppt_x</p:attrName>
                                        </p:attrNameLst>
                                      </p:cBhvr>
                                    </p:anim>
                                    <p:set>
                                      <p:cBhvr>
                                        <p:cTn id="178" dur="770" fill="hold"/>
                                        <p:tgtEl>
                                          <p:spTgt spid="10268"/>
                                        </p:tgtEl>
                                        <p:attrNameLst>
                                          <p:attrName>ppt_y</p:attrName>
                                        </p:attrNameLst>
                                      </p:cBhvr>
                                      <p:to>
                                        <p:strVal val="(#ppt_y+0.4)"/>
                                      </p:to>
                                    </p:set>
                                    <p:anim from="(#ppt_y+0.4)" to="(#ppt_y)" calcmode="lin" valueType="num">
                                      <p:cBhvr>
                                        <p:cTn id="179" dur="1230" accel="100000" fill="hold">
                                          <p:stCondLst>
                                            <p:cond delay="770"/>
                                          </p:stCondLst>
                                        </p:cTn>
                                        <p:tgtEl>
                                          <p:spTgt spid="10268"/>
                                        </p:tgtEl>
                                        <p:attrNameLst>
                                          <p:attrName>ppt_y</p:attrName>
                                        </p:attrNameLst>
                                      </p:cBhvr>
                                    </p:anim>
                                  </p:childTnLst>
                                  <p:subTnLst>
                                    <p:audio>
                                      <p:cMediaNode>
                                        <p:cTn display="0" masterRel="sameClick">
                                          <p:stCondLst>
                                            <p:cond evt="begin" delay="0">
                                              <p:tn val="17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p:bldP spid="10246" grpId="1"/>
      <p:bldP spid="10247" grpId="0"/>
      <p:bldP spid="10247" grpId="1"/>
      <p:bldP spid="10249" grpId="0" animBg="1"/>
      <p:bldP spid="10249" grpId="1" animBg="1"/>
      <p:bldP spid="10248" grpId="0"/>
      <p:bldP spid="10248" grpId="1"/>
      <p:bldP spid="10250" grpId="0" build="allAtOnce"/>
      <p:bldP spid="10251" grpId="0" animBg="1"/>
      <p:bldP spid="10251" grpId="1" animBg="1"/>
      <p:bldP spid="10252" grpId="0"/>
      <p:bldP spid="10252" grpId="1"/>
      <p:bldP spid="10253" grpId="0" animBg="1"/>
      <p:bldP spid="10253" grpId="1" animBg="1"/>
      <p:bldP spid="10254" grpId="0"/>
      <p:bldP spid="10254" grpId="1"/>
      <p:bldP spid="10255" grpId="0"/>
      <p:bldP spid="10255" grpId="1"/>
      <p:bldP spid="10265" grpId="0" animBg="1"/>
      <p:bldP spid="10265" grpId="1" animBg="1"/>
      <p:bldP spid="10266" grpId="0" animBg="1"/>
      <p:bldP spid="10266" grpId="1" animBg="1"/>
      <p:bldP spid="10267" grpId="0" animBg="1"/>
      <p:bldP spid="10267" grpId="1" animBg="1"/>
      <p:bldP spid="1026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212"/>
          <p:cNvPicPr>
            <a:picLocks noChangeAspect="1" noChangeArrowheads="1"/>
          </p:cNvPicPr>
          <p:nvPr/>
        </p:nvPicPr>
        <p:blipFill>
          <a:blip r:embed="rId2"/>
          <a:srcRect/>
          <a:stretch>
            <a:fillRect/>
          </a:stretch>
        </p:blipFill>
        <p:spPr bwMode="auto">
          <a:xfrm>
            <a:off x="1692275" y="981075"/>
            <a:ext cx="4824413" cy="2663825"/>
          </a:xfrm>
          <a:prstGeom prst="rect">
            <a:avLst/>
          </a:prstGeom>
          <a:noFill/>
          <a:ln w="9525">
            <a:noFill/>
            <a:miter lim="800000"/>
            <a:headEnd/>
            <a:tailEnd/>
          </a:ln>
        </p:spPr>
      </p:pic>
      <p:pic>
        <p:nvPicPr>
          <p:cNvPr id="23557" name="Picture 5" descr="209"/>
          <p:cNvPicPr>
            <a:picLocks noChangeAspect="1" noChangeArrowheads="1"/>
          </p:cNvPicPr>
          <p:nvPr/>
        </p:nvPicPr>
        <p:blipFill>
          <a:blip r:embed="rId3"/>
          <a:srcRect/>
          <a:stretch>
            <a:fillRect/>
          </a:stretch>
        </p:blipFill>
        <p:spPr bwMode="auto">
          <a:xfrm>
            <a:off x="1042988" y="908050"/>
            <a:ext cx="4968875" cy="2520950"/>
          </a:xfrm>
          <a:prstGeom prst="rect">
            <a:avLst/>
          </a:prstGeom>
          <a:noFill/>
          <a:ln w="9525">
            <a:noFill/>
            <a:miter lim="800000"/>
            <a:headEnd/>
            <a:tailEnd/>
          </a:ln>
        </p:spPr>
      </p:pic>
      <p:pic>
        <p:nvPicPr>
          <p:cNvPr id="23558" name="Picture 6" descr="210"/>
          <p:cNvPicPr>
            <a:picLocks noChangeAspect="1" noChangeArrowheads="1"/>
          </p:cNvPicPr>
          <p:nvPr/>
        </p:nvPicPr>
        <p:blipFill>
          <a:blip r:embed="rId4"/>
          <a:srcRect/>
          <a:stretch>
            <a:fillRect/>
          </a:stretch>
        </p:blipFill>
        <p:spPr bwMode="auto">
          <a:xfrm>
            <a:off x="1763713" y="1052513"/>
            <a:ext cx="4968875" cy="2808287"/>
          </a:xfrm>
          <a:prstGeom prst="rect">
            <a:avLst/>
          </a:prstGeom>
          <a:noFill/>
          <a:ln w="9525">
            <a:noFill/>
            <a:miter lim="800000"/>
            <a:headEnd/>
            <a:tailEnd/>
          </a:ln>
        </p:spPr>
      </p:pic>
      <p:pic>
        <p:nvPicPr>
          <p:cNvPr id="23559" name="Picture 7" descr="211"/>
          <p:cNvPicPr>
            <a:picLocks noChangeAspect="1" noChangeArrowheads="1"/>
          </p:cNvPicPr>
          <p:nvPr/>
        </p:nvPicPr>
        <p:blipFill>
          <a:blip r:embed="rId5"/>
          <a:srcRect/>
          <a:stretch>
            <a:fillRect/>
          </a:stretch>
        </p:blipFill>
        <p:spPr bwMode="auto">
          <a:xfrm>
            <a:off x="2268538" y="1341438"/>
            <a:ext cx="4895850" cy="2663825"/>
          </a:xfrm>
          <a:prstGeom prst="rect">
            <a:avLst/>
          </a:prstGeom>
          <a:noFill/>
          <a:ln w="9525">
            <a:noFill/>
            <a:miter lim="800000"/>
            <a:headEnd/>
            <a:tailEnd/>
          </a:ln>
        </p:spPr>
      </p:pic>
      <p:sp>
        <p:nvSpPr>
          <p:cNvPr id="23560" name="Oval 8"/>
          <p:cNvSpPr>
            <a:spLocks noChangeArrowheads="1"/>
          </p:cNvSpPr>
          <p:nvPr/>
        </p:nvSpPr>
        <p:spPr bwMode="auto">
          <a:xfrm>
            <a:off x="34925" y="0"/>
            <a:ext cx="647700" cy="620713"/>
          </a:xfrm>
          <a:prstGeom prst="ellipse">
            <a:avLst/>
          </a:prstGeom>
          <a:solidFill>
            <a:schemeClr val="accent1"/>
          </a:solidFill>
          <a:ln w="9525">
            <a:solidFill>
              <a:schemeClr val="tx1"/>
            </a:solidFill>
            <a:round/>
            <a:headEnd/>
            <a:tailEnd/>
          </a:ln>
        </p:spPr>
        <p:txBody>
          <a:bodyPr wrap="none" anchor="ctr"/>
          <a:lstStyle/>
          <a:p>
            <a:pPr algn="ctr" eaLnBrk="1" hangingPunct="1"/>
            <a:r>
              <a:rPr lang="en-US" sz="2800" b="1"/>
              <a:t>1</a:t>
            </a:r>
          </a:p>
        </p:txBody>
      </p:sp>
      <p:sp>
        <p:nvSpPr>
          <p:cNvPr id="23561" name="Oval 9"/>
          <p:cNvSpPr>
            <a:spLocks noChangeArrowheads="1"/>
          </p:cNvSpPr>
          <p:nvPr/>
        </p:nvSpPr>
        <p:spPr bwMode="auto">
          <a:xfrm>
            <a:off x="0" y="4221163"/>
            <a:ext cx="647700" cy="620712"/>
          </a:xfrm>
          <a:prstGeom prst="ellipse">
            <a:avLst/>
          </a:prstGeom>
          <a:solidFill>
            <a:schemeClr val="accent1"/>
          </a:solidFill>
          <a:ln w="9525">
            <a:solidFill>
              <a:schemeClr val="tx1"/>
            </a:solidFill>
            <a:round/>
            <a:headEnd/>
            <a:tailEnd/>
          </a:ln>
        </p:spPr>
        <p:txBody>
          <a:bodyPr wrap="none" anchor="ctr"/>
          <a:lstStyle/>
          <a:p>
            <a:pPr algn="ctr" eaLnBrk="1" hangingPunct="1"/>
            <a:r>
              <a:rPr lang="en-US" sz="2800" b="1"/>
              <a:t>3</a:t>
            </a:r>
          </a:p>
        </p:txBody>
      </p:sp>
      <p:sp>
        <p:nvSpPr>
          <p:cNvPr id="23562" name="Oval 10"/>
          <p:cNvSpPr>
            <a:spLocks noChangeArrowheads="1"/>
          </p:cNvSpPr>
          <p:nvPr/>
        </p:nvSpPr>
        <p:spPr bwMode="auto">
          <a:xfrm>
            <a:off x="8496300" y="0"/>
            <a:ext cx="647700" cy="620713"/>
          </a:xfrm>
          <a:prstGeom prst="ellipse">
            <a:avLst/>
          </a:prstGeom>
          <a:solidFill>
            <a:schemeClr val="accent1"/>
          </a:solidFill>
          <a:ln w="9525">
            <a:solidFill>
              <a:schemeClr val="tx1"/>
            </a:solidFill>
            <a:round/>
            <a:headEnd/>
            <a:tailEnd/>
          </a:ln>
        </p:spPr>
        <p:txBody>
          <a:bodyPr wrap="none" anchor="ctr"/>
          <a:lstStyle/>
          <a:p>
            <a:pPr algn="ctr" eaLnBrk="1" hangingPunct="1"/>
            <a:r>
              <a:rPr lang="en-US" sz="2800" b="1"/>
              <a:t>2</a:t>
            </a:r>
          </a:p>
        </p:txBody>
      </p:sp>
      <p:sp>
        <p:nvSpPr>
          <p:cNvPr id="23563" name="Oval 11"/>
          <p:cNvSpPr>
            <a:spLocks noChangeArrowheads="1"/>
          </p:cNvSpPr>
          <p:nvPr/>
        </p:nvSpPr>
        <p:spPr bwMode="auto">
          <a:xfrm>
            <a:off x="8496300" y="4149725"/>
            <a:ext cx="647700" cy="620713"/>
          </a:xfrm>
          <a:prstGeom prst="ellipse">
            <a:avLst/>
          </a:prstGeom>
          <a:solidFill>
            <a:schemeClr val="accent1"/>
          </a:solidFill>
          <a:ln w="9525">
            <a:solidFill>
              <a:schemeClr val="tx1"/>
            </a:solidFill>
            <a:round/>
            <a:headEnd/>
            <a:tailEnd/>
          </a:ln>
        </p:spPr>
        <p:txBody>
          <a:bodyPr wrap="none" anchor="ctr"/>
          <a:lstStyle/>
          <a:p>
            <a:pPr algn="ctr" eaLnBrk="1" hangingPunct="1"/>
            <a:r>
              <a:rPr lang="en-US" sz="2800" b="1"/>
              <a:t>4</a:t>
            </a:r>
          </a:p>
        </p:txBody>
      </p:sp>
      <p:sp>
        <p:nvSpPr>
          <p:cNvPr id="3082" name="Text Box 12"/>
          <p:cNvSpPr txBox="1">
            <a:spLocks noChangeArrowheads="1"/>
          </p:cNvSpPr>
          <p:nvPr/>
        </p:nvSpPr>
        <p:spPr bwMode="auto">
          <a:xfrm>
            <a:off x="0" y="5445125"/>
            <a:ext cx="9144000"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23565" name="Text Box 13"/>
          <p:cNvSpPr txBox="1">
            <a:spLocks noChangeArrowheads="1"/>
          </p:cNvSpPr>
          <p:nvPr/>
        </p:nvSpPr>
        <p:spPr bwMode="auto">
          <a:xfrm>
            <a:off x="395288" y="4930775"/>
            <a:ext cx="8820150" cy="946150"/>
          </a:xfrm>
          <a:prstGeom prst="rect">
            <a:avLst/>
          </a:prstGeom>
          <a:noFill/>
          <a:ln w="9525">
            <a:noFill/>
            <a:miter lim="800000"/>
            <a:headEnd/>
            <a:tailEnd/>
          </a:ln>
        </p:spPr>
        <p:txBody>
          <a:bodyPr>
            <a:spAutoFit/>
          </a:bodyPr>
          <a:lstStyle/>
          <a:p>
            <a:pPr eaLnBrk="1" hangingPunct="1">
              <a:spcBef>
                <a:spcPct val="50000"/>
              </a:spcBef>
            </a:pPr>
            <a:r>
              <a:rPr lang="en-US" sz="2800" b="1"/>
              <a:t>Hình nào thể hiện bầu không khí sạch? Chi tiết nào cho em biết điều đó?</a:t>
            </a:r>
          </a:p>
        </p:txBody>
      </p:sp>
      <p:pic>
        <p:nvPicPr>
          <p:cNvPr id="23566" name="Picture 14" descr="zeichen9"/>
          <p:cNvPicPr>
            <a:picLocks noChangeAspect="1" noChangeArrowheads="1" noCrop="1"/>
          </p:cNvPicPr>
          <p:nvPr/>
        </p:nvPicPr>
        <p:blipFill>
          <a:blip r:embed="rId6"/>
          <a:srcRect/>
          <a:stretch>
            <a:fillRect/>
          </a:stretch>
        </p:blipFill>
        <p:spPr bwMode="auto">
          <a:xfrm>
            <a:off x="-36513" y="5888038"/>
            <a:ext cx="539751" cy="925512"/>
          </a:xfrm>
          <a:prstGeom prst="rect">
            <a:avLst/>
          </a:prstGeom>
          <a:noFill/>
          <a:ln w="9525">
            <a:noFill/>
            <a:miter lim="800000"/>
            <a:headEnd/>
            <a:tailEnd/>
          </a:ln>
        </p:spPr>
      </p:pic>
      <p:sp>
        <p:nvSpPr>
          <p:cNvPr id="23567" name="Text Box 15"/>
          <p:cNvSpPr txBox="1">
            <a:spLocks noChangeArrowheads="1"/>
          </p:cNvSpPr>
          <p:nvPr/>
        </p:nvSpPr>
        <p:spPr bwMode="auto">
          <a:xfrm>
            <a:off x="323850" y="5805488"/>
            <a:ext cx="8820150" cy="946150"/>
          </a:xfrm>
          <a:prstGeom prst="rect">
            <a:avLst/>
          </a:prstGeom>
          <a:noFill/>
          <a:ln w="9525">
            <a:noFill/>
            <a:miter lim="800000"/>
            <a:headEnd/>
            <a:tailEnd/>
          </a:ln>
        </p:spPr>
        <p:txBody>
          <a:bodyPr>
            <a:spAutoFit/>
          </a:bodyPr>
          <a:lstStyle/>
          <a:p>
            <a:pPr eaLnBrk="1" hangingPunct="1">
              <a:spcBef>
                <a:spcPct val="50000"/>
              </a:spcBef>
            </a:pPr>
            <a:r>
              <a:rPr lang="en-US" sz="2800" b="1"/>
              <a:t> Hình nào thể hiện bầu không khí bị ô nhiễm? Chi tiết nào cho em biết điều đó?</a:t>
            </a:r>
          </a:p>
        </p:txBody>
      </p:sp>
      <p:pic>
        <p:nvPicPr>
          <p:cNvPr id="23568" name="Picture 16" descr="zeichen9"/>
          <p:cNvPicPr>
            <a:picLocks noChangeAspect="1" noChangeArrowheads="1" noCrop="1"/>
          </p:cNvPicPr>
          <p:nvPr/>
        </p:nvPicPr>
        <p:blipFill>
          <a:blip r:embed="rId6"/>
          <a:srcRect/>
          <a:stretch>
            <a:fillRect/>
          </a:stretch>
        </p:blipFill>
        <p:spPr bwMode="auto">
          <a:xfrm>
            <a:off x="0" y="4951413"/>
            <a:ext cx="539750" cy="925512"/>
          </a:xfrm>
          <a:prstGeom prst="rect">
            <a:avLst/>
          </a:prstGeom>
          <a:noFill/>
          <a:ln w="9525">
            <a:noFill/>
            <a:miter lim="800000"/>
            <a:headEnd/>
            <a:tailEnd/>
          </a:ln>
        </p:spPr>
      </p:pic>
      <p:sp>
        <p:nvSpPr>
          <p:cNvPr id="23569" name="AutoShape 17"/>
          <p:cNvSpPr>
            <a:spLocks noChangeArrowheads="1"/>
          </p:cNvSpPr>
          <p:nvPr/>
        </p:nvSpPr>
        <p:spPr bwMode="auto">
          <a:xfrm>
            <a:off x="7885113" y="5373688"/>
            <a:ext cx="1258887" cy="1223962"/>
          </a:xfrm>
          <a:prstGeom prst="sun">
            <a:avLst>
              <a:gd name="adj" fmla="val 25000"/>
            </a:avLst>
          </a:prstGeom>
          <a:solidFill>
            <a:srgbClr val="99FFCC"/>
          </a:solidFill>
          <a:ln w="9525">
            <a:solidFill>
              <a:schemeClr val="tx1"/>
            </a:solidFill>
            <a:miter lim="800000"/>
            <a:headEnd/>
            <a:tailEnd/>
          </a:ln>
        </p:spPr>
        <p:txBody>
          <a:bodyPr wrap="none" anchor="ctr"/>
          <a:lstStyle/>
          <a:p>
            <a:pPr algn="ctr" eaLnBrk="1" hangingPunct="1"/>
            <a:r>
              <a:rPr lang="en-US" sz="2800" b="1">
                <a:solidFill>
                  <a:srgbClr val="0000FF"/>
                </a:solidFill>
              </a:rPr>
              <a:t>N2</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nodeType="clickEffect">
                                  <p:stCondLst>
                                    <p:cond delay="0"/>
                                  </p:stCondLst>
                                  <p:childTnLst>
                                    <p:animMotion origin="layout" path="M -2.22222E-6 -3.7037E-6 L -0.2717 0.14653 " pathEditMode="relative" rAng="0" ptsTypes="AA">
                                      <p:cBhvr>
                                        <p:cTn id="6" dur="2000" fill="hold"/>
                                        <p:tgtEl>
                                          <p:spTgt spid="23559"/>
                                        </p:tgtEl>
                                        <p:attrNameLst>
                                          <p:attrName>ppt_x</p:attrName>
                                          <p:attrName>ppt_y</p:attrName>
                                        </p:attrNameLst>
                                      </p:cBhvr>
                                      <p:rCtr x="-13600" y="7300"/>
                                    </p:animMotion>
                                  </p:childTnLst>
                                </p:cTn>
                              </p:par>
                              <p:par>
                                <p:cTn id="7" presetID="49" presetClass="path" presetSubtype="0" accel="50000" decel="50000" fill="hold" nodeType="withEffect">
                                  <p:stCondLst>
                                    <p:cond delay="0"/>
                                  </p:stCondLst>
                                  <p:childTnLst>
                                    <p:animMotion origin="layout" path="M 0.12205 -0.00417 L -0.13785 -0.15649 " pathEditMode="relative" rAng="0" ptsTypes="AA">
                                      <p:cBhvr>
                                        <p:cTn id="8" dur="2000" fill="hold"/>
                                        <p:tgtEl>
                                          <p:spTgt spid="23557"/>
                                        </p:tgtEl>
                                        <p:attrNameLst>
                                          <p:attrName>ppt_x</p:attrName>
                                          <p:attrName>ppt_y</p:attrName>
                                        </p:attrNameLst>
                                      </p:cBhvr>
                                      <p:rCtr x="-13000" y="-7600"/>
                                    </p:animMotion>
                                  </p:childTnLst>
                                </p:cTn>
                              </p:par>
                              <p:par>
                                <p:cTn id="9" presetID="49" presetClass="path" presetSubtype="0" accel="50000" decel="50000" fill="hold" nodeType="withEffect">
                                  <p:stCondLst>
                                    <p:cond delay="0"/>
                                  </p:stCondLst>
                                  <p:childTnLst>
                                    <p:animMotion origin="layout" path="M -4.44444E-6 3.33333E-6 L 0.32466 -0.21945 " pathEditMode="relative" rAng="0" ptsTypes="AA">
                                      <p:cBhvr>
                                        <p:cTn id="10" dur="2000" fill="hold"/>
                                        <p:tgtEl>
                                          <p:spTgt spid="23558"/>
                                        </p:tgtEl>
                                        <p:attrNameLst>
                                          <p:attrName>ppt_x</p:attrName>
                                          <p:attrName>ppt_y</p:attrName>
                                        </p:attrNameLst>
                                      </p:cBhvr>
                                      <p:rCtr x="16200" y="-11000"/>
                                    </p:animMotion>
                                  </p:childTnLst>
                                </p:cTn>
                              </p:par>
                              <p:par>
                                <p:cTn id="11" presetID="49" presetClass="path" presetSubtype="0" accel="50000" decel="50000" fill="hold" nodeType="withEffect">
                                  <p:stCondLst>
                                    <p:cond delay="0"/>
                                  </p:stCondLst>
                                  <p:childTnLst>
                                    <p:animMotion origin="layout" path="M -5.55556E-7 -4.81481E-6 L 0.33438 0.20024 " pathEditMode="relative" rAng="0" ptsTypes="AA">
                                      <p:cBhvr>
                                        <p:cTn id="12" dur="2000" fill="hold"/>
                                        <p:tgtEl>
                                          <p:spTgt spid="23556"/>
                                        </p:tgtEl>
                                        <p:attrNameLst>
                                          <p:attrName>ppt_x</p:attrName>
                                          <p:attrName>ppt_y</p:attrName>
                                        </p:attrNameLst>
                                      </p:cBhvr>
                                      <p:rCtr x="16700" y="1000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3560"/>
                                        </p:tgtEl>
                                        <p:attrNameLst>
                                          <p:attrName>style.visibility</p:attrName>
                                        </p:attrNameLst>
                                      </p:cBhvr>
                                      <p:to>
                                        <p:strVal val="visible"/>
                                      </p:to>
                                    </p:set>
                                    <p:animEffect transition="in" filter="strips(downLeft)">
                                      <p:cBhvr>
                                        <p:cTn id="17" dur="500"/>
                                        <p:tgtEl>
                                          <p:spTgt spid="23560"/>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23562"/>
                                        </p:tgtEl>
                                        <p:attrNameLst>
                                          <p:attrName>style.visibility</p:attrName>
                                        </p:attrNameLst>
                                      </p:cBhvr>
                                      <p:to>
                                        <p:strVal val="visible"/>
                                      </p:to>
                                    </p:set>
                                    <p:animEffect transition="in" filter="strips(downLeft)">
                                      <p:cBhvr>
                                        <p:cTn id="20" dur="500"/>
                                        <p:tgtEl>
                                          <p:spTgt spid="23562"/>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23561"/>
                                        </p:tgtEl>
                                        <p:attrNameLst>
                                          <p:attrName>style.visibility</p:attrName>
                                        </p:attrNameLst>
                                      </p:cBhvr>
                                      <p:to>
                                        <p:strVal val="visible"/>
                                      </p:to>
                                    </p:set>
                                    <p:animEffect transition="in" filter="strips(downLeft)">
                                      <p:cBhvr>
                                        <p:cTn id="23" dur="500"/>
                                        <p:tgtEl>
                                          <p:spTgt spid="2356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3563"/>
                                        </p:tgtEl>
                                        <p:attrNameLst>
                                          <p:attrName>style.visibility</p:attrName>
                                        </p:attrNameLst>
                                      </p:cBhvr>
                                      <p:to>
                                        <p:strVal val="visible"/>
                                      </p:to>
                                    </p:set>
                                    <p:animEffect transition="in" filter="strips(downLeft)">
                                      <p:cBhvr>
                                        <p:cTn id="26" dur="500"/>
                                        <p:tgtEl>
                                          <p:spTgt spid="2356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nodeType="clickEffect">
                                  <p:stCondLst>
                                    <p:cond delay="0"/>
                                  </p:stCondLst>
                                  <p:childTnLst>
                                    <p:set>
                                      <p:cBhvr>
                                        <p:cTn id="30" dur="1" fill="hold">
                                          <p:stCondLst>
                                            <p:cond delay="0"/>
                                          </p:stCondLst>
                                        </p:cTn>
                                        <p:tgtEl>
                                          <p:spTgt spid="23568"/>
                                        </p:tgtEl>
                                        <p:attrNameLst>
                                          <p:attrName>style.visibility</p:attrName>
                                        </p:attrNameLst>
                                      </p:cBhvr>
                                      <p:to>
                                        <p:strVal val="visible"/>
                                      </p:to>
                                    </p:set>
                                    <p:anim calcmode="lin" valueType="num">
                                      <p:cBhvr>
                                        <p:cTn id="31" dur="1000" fill="hold"/>
                                        <p:tgtEl>
                                          <p:spTgt spid="23568"/>
                                        </p:tgtEl>
                                        <p:attrNameLst>
                                          <p:attrName>ppt_w</p:attrName>
                                        </p:attrNameLst>
                                      </p:cBhvr>
                                      <p:tavLst>
                                        <p:tav tm="0">
                                          <p:val>
                                            <p:strVal val="#ppt_w*0.70"/>
                                          </p:val>
                                        </p:tav>
                                        <p:tav tm="100000">
                                          <p:val>
                                            <p:strVal val="#ppt_w"/>
                                          </p:val>
                                        </p:tav>
                                      </p:tavLst>
                                    </p:anim>
                                    <p:anim calcmode="lin" valueType="num">
                                      <p:cBhvr>
                                        <p:cTn id="32" dur="1000" fill="hold"/>
                                        <p:tgtEl>
                                          <p:spTgt spid="23568"/>
                                        </p:tgtEl>
                                        <p:attrNameLst>
                                          <p:attrName>ppt_h</p:attrName>
                                        </p:attrNameLst>
                                      </p:cBhvr>
                                      <p:tavLst>
                                        <p:tav tm="0">
                                          <p:val>
                                            <p:strVal val="#ppt_h"/>
                                          </p:val>
                                        </p:tav>
                                        <p:tav tm="100000">
                                          <p:val>
                                            <p:strVal val="#ppt_h"/>
                                          </p:val>
                                        </p:tav>
                                      </p:tavLst>
                                    </p:anim>
                                    <p:animEffect transition="in" filter="fade">
                                      <p:cBhvr>
                                        <p:cTn id="33" dur="1000"/>
                                        <p:tgtEl>
                                          <p:spTgt spid="23568"/>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23565"/>
                                        </p:tgtEl>
                                        <p:attrNameLst>
                                          <p:attrName>style.visibility</p:attrName>
                                        </p:attrNameLst>
                                      </p:cBhvr>
                                      <p:to>
                                        <p:strVal val="visible"/>
                                      </p:to>
                                    </p:set>
                                    <p:anim calcmode="lin" valueType="num">
                                      <p:cBhvr>
                                        <p:cTn id="36" dur="1000" fill="hold"/>
                                        <p:tgtEl>
                                          <p:spTgt spid="23565"/>
                                        </p:tgtEl>
                                        <p:attrNameLst>
                                          <p:attrName>ppt_w</p:attrName>
                                        </p:attrNameLst>
                                      </p:cBhvr>
                                      <p:tavLst>
                                        <p:tav tm="0">
                                          <p:val>
                                            <p:strVal val="#ppt_w*0.70"/>
                                          </p:val>
                                        </p:tav>
                                        <p:tav tm="100000">
                                          <p:val>
                                            <p:strVal val="#ppt_w"/>
                                          </p:val>
                                        </p:tav>
                                      </p:tavLst>
                                    </p:anim>
                                    <p:anim calcmode="lin" valueType="num">
                                      <p:cBhvr>
                                        <p:cTn id="37" dur="1000" fill="hold"/>
                                        <p:tgtEl>
                                          <p:spTgt spid="23565"/>
                                        </p:tgtEl>
                                        <p:attrNameLst>
                                          <p:attrName>ppt_h</p:attrName>
                                        </p:attrNameLst>
                                      </p:cBhvr>
                                      <p:tavLst>
                                        <p:tav tm="0">
                                          <p:val>
                                            <p:strVal val="#ppt_h"/>
                                          </p:val>
                                        </p:tav>
                                        <p:tav tm="100000">
                                          <p:val>
                                            <p:strVal val="#ppt_h"/>
                                          </p:val>
                                        </p:tav>
                                      </p:tavLst>
                                    </p:anim>
                                    <p:animEffect transition="in" filter="fade">
                                      <p:cBhvr>
                                        <p:cTn id="38" dur="1000"/>
                                        <p:tgtEl>
                                          <p:spTgt spid="23565"/>
                                        </p:tgtEl>
                                      </p:cBhvr>
                                    </p:animEffect>
                                  </p:childTnLst>
                                </p:cTn>
                              </p:par>
                              <p:par>
                                <p:cTn id="39" presetID="55" presetClass="entr" presetSubtype="0" fill="hold" nodeType="withEffect">
                                  <p:stCondLst>
                                    <p:cond delay="0"/>
                                  </p:stCondLst>
                                  <p:childTnLst>
                                    <p:set>
                                      <p:cBhvr>
                                        <p:cTn id="40" dur="1" fill="hold">
                                          <p:stCondLst>
                                            <p:cond delay="0"/>
                                          </p:stCondLst>
                                        </p:cTn>
                                        <p:tgtEl>
                                          <p:spTgt spid="23566"/>
                                        </p:tgtEl>
                                        <p:attrNameLst>
                                          <p:attrName>style.visibility</p:attrName>
                                        </p:attrNameLst>
                                      </p:cBhvr>
                                      <p:to>
                                        <p:strVal val="visible"/>
                                      </p:to>
                                    </p:set>
                                    <p:anim calcmode="lin" valueType="num">
                                      <p:cBhvr>
                                        <p:cTn id="41" dur="1000" fill="hold"/>
                                        <p:tgtEl>
                                          <p:spTgt spid="23566"/>
                                        </p:tgtEl>
                                        <p:attrNameLst>
                                          <p:attrName>ppt_w</p:attrName>
                                        </p:attrNameLst>
                                      </p:cBhvr>
                                      <p:tavLst>
                                        <p:tav tm="0">
                                          <p:val>
                                            <p:strVal val="#ppt_w*0.70"/>
                                          </p:val>
                                        </p:tav>
                                        <p:tav tm="100000">
                                          <p:val>
                                            <p:strVal val="#ppt_w"/>
                                          </p:val>
                                        </p:tav>
                                      </p:tavLst>
                                    </p:anim>
                                    <p:anim calcmode="lin" valueType="num">
                                      <p:cBhvr>
                                        <p:cTn id="42" dur="1000" fill="hold"/>
                                        <p:tgtEl>
                                          <p:spTgt spid="23566"/>
                                        </p:tgtEl>
                                        <p:attrNameLst>
                                          <p:attrName>ppt_h</p:attrName>
                                        </p:attrNameLst>
                                      </p:cBhvr>
                                      <p:tavLst>
                                        <p:tav tm="0">
                                          <p:val>
                                            <p:strVal val="#ppt_h"/>
                                          </p:val>
                                        </p:tav>
                                        <p:tav tm="100000">
                                          <p:val>
                                            <p:strVal val="#ppt_h"/>
                                          </p:val>
                                        </p:tav>
                                      </p:tavLst>
                                    </p:anim>
                                    <p:animEffect transition="in" filter="fade">
                                      <p:cBhvr>
                                        <p:cTn id="43" dur="1000"/>
                                        <p:tgtEl>
                                          <p:spTgt spid="23566"/>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23567"/>
                                        </p:tgtEl>
                                        <p:attrNameLst>
                                          <p:attrName>style.visibility</p:attrName>
                                        </p:attrNameLst>
                                      </p:cBhvr>
                                      <p:to>
                                        <p:strVal val="visible"/>
                                      </p:to>
                                    </p:set>
                                    <p:anim calcmode="lin" valueType="num">
                                      <p:cBhvr>
                                        <p:cTn id="46" dur="1000" fill="hold"/>
                                        <p:tgtEl>
                                          <p:spTgt spid="23567"/>
                                        </p:tgtEl>
                                        <p:attrNameLst>
                                          <p:attrName>ppt_w</p:attrName>
                                        </p:attrNameLst>
                                      </p:cBhvr>
                                      <p:tavLst>
                                        <p:tav tm="0">
                                          <p:val>
                                            <p:strVal val="#ppt_w*0.70"/>
                                          </p:val>
                                        </p:tav>
                                        <p:tav tm="100000">
                                          <p:val>
                                            <p:strVal val="#ppt_w"/>
                                          </p:val>
                                        </p:tav>
                                      </p:tavLst>
                                    </p:anim>
                                    <p:anim calcmode="lin" valueType="num">
                                      <p:cBhvr>
                                        <p:cTn id="47" dur="1000" fill="hold"/>
                                        <p:tgtEl>
                                          <p:spTgt spid="23567"/>
                                        </p:tgtEl>
                                        <p:attrNameLst>
                                          <p:attrName>ppt_h</p:attrName>
                                        </p:attrNameLst>
                                      </p:cBhvr>
                                      <p:tavLst>
                                        <p:tav tm="0">
                                          <p:val>
                                            <p:strVal val="#ppt_h"/>
                                          </p:val>
                                        </p:tav>
                                        <p:tav tm="100000">
                                          <p:val>
                                            <p:strVal val="#ppt_h"/>
                                          </p:val>
                                        </p:tav>
                                      </p:tavLst>
                                    </p:anim>
                                    <p:animEffect transition="in" filter="fade">
                                      <p:cBhvr>
                                        <p:cTn id="48" dur="1000"/>
                                        <p:tgtEl>
                                          <p:spTgt spid="2356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23569"/>
                                        </p:tgtEl>
                                        <p:attrNameLst>
                                          <p:attrName>style.visibility</p:attrName>
                                        </p:attrNameLst>
                                      </p:cBhvr>
                                      <p:to>
                                        <p:strVal val="visible"/>
                                      </p:to>
                                    </p:set>
                                    <p:animEffect transition="in" filter="strips(downLeft)">
                                      <p:cBhvr>
                                        <p:cTn id="53" dur="500"/>
                                        <p:tgtEl>
                                          <p:spTgt spid="2356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6" presetClass="exit" presetSubtype="0" fill="hold" grpId="1" nodeType="clickEffect">
                                  <p:stCondLst>
                                    <p:cond delay="0"/>
                                  </p:stCondLst>
                                  <p:childTnLst>
                                    <p:animEffect transition="out" filter="wipe(down)">
                                      <p:cBhvr>
                                        <p:cTn id="57" dur="180" accel="50000">
                                          <p:stCondLst>
                                            <p:cond delay="1820"/>
                                          </p:stCondLst>
                                        </p:cTn>
                                        <p:tgtEl>
                                          <p:spTgt spid="23569"/>
                                        </p:tgtEl>
                                      </p:cBhvr>
                                    </p:animEffect>
                                    <p:anim calcmode="lin" valueType="num">
                                      <p:cBhvr>
                                        <p:cTn id="58" dur="1822" tmFilter="0,0; 0.14,0.31; 0.43,0.73; 0.71,0.91; 1.0,1.0">
                                          <p:stCondLst>
                                            <p:cond delay="0"/>
                                          </p:stCondLst>
                                        </p:cTn>
                                        <p:tgtEl>
                                          <p:spTgt spid="23569"/>
                                        </p:tgtEl>
                                        <p:attrNameLst>
                                          <p:attrName>ppt_x</p:attrName>
                                        </p:attrNameLst>
                                      </p:cBhvr>
                                      <p:tavLst>
                                        <p:tav tm="0">
                                          <p:val>
                                            <p:strVal val="ppt_x"/>
                                          </p:val>
                                        </p:tav>
                                        <p:tav tm="100000">
                                          <p:val>
                                            <p:strVal val="#ppt_x+0.25"/>
                                          </p:val>
                                        </p:tav>
                                      </p:tavLst>
                                    </p:anim>
                                    <p:anim calcmode="lin" valueType="num">
                                      <p:cBhvr>
                                        <p:cTn id="59" dur="178">
                                          <p:stCondLst>
                                            <p:cond delay="1822"/>
                                          </p:stCondLst>
                                        </p:cTn>
                                        <p:tgtEl>
                                          <p:spTgt spid="23569"/>
                                        </p:tgtEl>
                                        <p:attrNameLst>
                                          <p:attrName>ppt_x</p:attrName>
                                        </p:attrNameLst>
                                      </p:cBhvr>
                                      <p:tavLst>
                                        <p:tav tm="0">
                                          <p:val>
                                            <p:strVal val="ppt_x"/>
                                          </p:val>
                                        </p:tav>
                                        <p:tav tm="100000">
                                          <p:val>
                                            <p:strVal val="ppt_x"/>
                                          </p:val>
                                        </p:tav>
                                      </p:tavLst>
                                    </p:anim>
                                    <p:anim calcmode="lin" valueType="num">
                                      <p:cBhvr>
                                        <p:cTn id="60" dur="664" tmFilter="0.0,0.0;0.25,0.07;0.50,0.2;0.75,0.467;1.0,1.0">
                                          <p:stCondLst>
                                            <p:cond delay="0"/>
                                          </p:stCondLst>
                                        </p:cTn>
                                        <p:tgtEl>
                                          <p:spTgt spid="2356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1" dur="664" tmFilter="0, 0; 0.125,0.2665; 0.25,0.4; 0.375,0.465; 0.5,0.5;  0.625,0.535; 0.75,0.6; 0.875,0.7335; 1,1">
                                          <p:stCondLst>
                                            <p:cond delay="664"/>
                                          </p:stCondLst>
                                        </p:cTn>
                                        <p:tgtEl>
                                          <p:spTgt spid="2356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2" dur="332" tmFilter="0, 0; 0.125,0.2665; 0.25,0.4; 0.375,0.465; 0.5,0.5;  0.625,0.535; 0.75,0.6; 0.875,0.7335; 1,1">
                                          <p:stCondLst>
                                            <p:cond delay="1324"/>
                                          </p:stCondLst>
                                        </p:cTn>
                                        <p:tgtEl>
                                          <p:spTgt spid="2356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3" dur="164" tmFilter="0, 0; 0.125,0.2665; 0.25,0.4; 0.375,0.465; 0.5,0.5;  0.625,0.535; 0.75,0.6; 0.875,0.7335; 1,1">
                                          <p:stCondLst>
                                            <p:cond delay="1656"/>
                                          </p:stCondLst>
                                        </p:cTn>
                                        <p:tgtEl>
                                          <p:spTgt spid="2356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4" dur="180" accel="50000">
                                          <p:stCondLst>
                                            <p:cond delay="1820"/>
                                          </p:stCondLst>
                                        </p:cTn>
                                        <p:tgtEl>
                                          <p:spTgt spid="23569"/>
                                        </p:tgtEl>
                                        <p:attrNameLst>
                                          <p:attrName>ppt_y</p:attrName>
                                        </p:attrNameLst>
                                      </p:cBhvr>
                                      <p:tavLst>
                                        <p:tav tm="0">
                                          <p:val>
                                            <p:strVal val="ppt_y"/>
                                          </p:val>
                                        </p:tav>
                                        <p:tav tm="100000">
                                          <p:val>
                                            <p:strVal val="ppt_y+ppt_h"/>
                                          </p:val>
                                        </p:tav>
                                      </p:tavLst>
                                    </p:anim>
                                    <p:animScale>
                                      <p:cBhvr>
                                        <p:cTn id="65" dur="26">
                                          <p:stCondLst>
                                            <p:cond delay="620"/>
                                          </p:stCondLst>
                                        </p:cTn>
                                        <p:tgtEl>
                                          <p:spTgt spid="23569"/>
                                        </p:tgtEl>
                                      </p:cBhvr>
                                      <p:to x="100000" y="60000"/>
                                    </p:animScale>
                                    <p:animScale>
                                      <p:cBhvr>
                                        <p:cTn id="66" dur="166" decel="50000">
                                          <p:stCondLst>
                                            <p:cond delay="646"/>
                                          </p:stCondLst>
                                        </p:cTn>
                                        <p:tgtEl>
                                          <p:spTgt spid="23569"/>
                                        </p:tgtEl>
                                      </p:cBhvr>
                                      <p:to x="100000" y="100000"/>
                                    </p:animScale>
                                    <p:animScale>
                                      <p:cBhvr>
                                        <p:cTn id="67" dur="26">
                                          <p:stCondLst>
                                            <p:cond delay="1312"/>
                                          </p:stCondLst>
                                        </p:cTn>
                                        <p:tgtEl>
                                          <p:spTgt spid="23569"/>
                                        </p:tgtEl>
                                      </p:cBhvr>
                                      <p:to x="100000" y="80000"/>
                                    </p:animScale>
                                    <p:animScale>
                                      <p:cBhvr>
                                        <p:cTn id="68" dur="166" decel="50000">
                                          <p:stCondLst>
                                            <p:cond delay="1338"/>
                                          </p:stCondLst>
                                        </p:cTn>
                                        <p:tgtEl>
                                          <p:spTgt spid="23569"/>
                                        </p:tgtEl>
                                      </p:cBhvr>
                                      <p:to x="100000" y="100000"/>
                                    </p:animScale>
                                    <p:animScale>
                                      <p:cBhvr>
                                        <p:cTn id="69" dur="26">
                                          <p:stCondLst>
                                            <p:cond delay="1642"/>
                                          </p:stCondLst>
                                        </p:cTn>
                                        <p:tgtEl>
                                          <p:spTgt spid="23569"/>
                                        </p:tgtEl>
                                      </p:cBhvr>
                                      <p:to x="100000" y="90000"/>
                                    </p:animScale>
                                    <p:animScale>
                                      <p:cBhvr>
                                        <p:cTn id="70" dur="166" decel="50000">
                                          <p:stCondLst>
                                            <p:cond delay="1668"/>
                                          </p:stCondLst>
                                        </p:cTn>
                                        <p:tgtEl>
                                          <p:spTgt spid="23569"/>
                                        </p:tgtEl>
                                      </p:cBhvr>
                                      <p:to x="100000" y="100000"/>
                                    </p:animScale>
                                    <p:animScale>
                                      <p:cBhvr>
                                        <p:cTn id="71" dur="26">
                                          <p:stCondLst>
                                            <p:cond delay="1808"/>
                                          </p:stCondLst>
                                        </p:cTn>
                                        <p:tgtEl>
                                          <p:spTgt spid="23569"/>
                                        </p:tgtEl>
                                      </p:cBhvr>
                                      <p:to x="100000" y="95000"/>
                                    </p:animScale>
                                    <p:animScale>
                                      <p:cBhvr>
                                        <p:cTn id="72" dur="166" decel="50000">
                                          <p:stCondLst>
                                            <p:cond delay="1834"/>
                                          </p:stCondLst>
                                        </p:cTn>
                                        <p:tgtEl>
                                          <p:spTgt spid="23569"/>
                                        </p:tgtEl>
                                      </p:cBhvr>
                                      <p:to x="100000" y="100000"/>
                                    </p:animScale>
                                    <p:set>
                                      <p:cBhvr>
                                        <p:cTn id="73" dur="1" fill="hold">
                                          <p:stCondLst>
                                            <p:cond delay="1999"/>
                                          </p:stCondLst>
                                        </p:cTn>
                                        <p:tgtEl>
                                          <p:spTgt spid="235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p:bldP spid="23561" grpId="0" animBg="1"/>
      <p:bldP spid="23562" grpId="0" animBg="1"/>
      <p:bldP spid="23563" grpId="0" animBg="1"/>
      <p:bldP spid="23565" grpId="0"/>
      <p:bldP spid="23567" grpId="0"/>
      <p:bldP spid="23569" grpId="0" animBg="1"/>
      <p:bldP spid="2356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1" descr="FSB_Background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93" name="Text Box 5"/>
          <p:cNvSpPr txBox="1">
            <a:spLocks noChangeArrowheads="1"/>
          </p:cNvSpPr>
          <p:nvPr/>
        </p:nvSpPr>
        <p:spPr bwMode="auto">
          <a:xfrm>
            <a:off x="539750" y="1773238"/>
            <a:ext cx="7848674" cy="523220"/>
          </a:xfrm>
          <a:prstGeom prst="rect">
            <a:avLst/>
          </a:prstGeom>
          <a:noFill/>
          <a:ln w="9525">
            <a:noFill/>
            <a:miter lim="800000"/>
            <a:headEnd/>
            <a:tailEnd/>
          </a:ln>
        </p:spPr>
        <p:txBody>
          <a:bodyPr wrap="square">
            <a:spAutoFit/>
          </a:bodyPr>
          <a:lstStyle/>
          <a:p>
            <a:pPr eaLnBrk="1" hangingPunct="1">
              <a:spcBef>
                <a:spcPct val="50000"/>
              </a:spcBef>
            </a:pPr>
            <a:r>
              <a:rPr lang="en-US" sz="2800" b="1" dirty="0" err="1">
                <a:solidFill>
                  <a:srgbClr val="006600"/>
                </a:solidFill>
              </a:rPr>
              <a:t>Thế</a:t>
            </a:r>
            <a:r>
              <a:rPr lang="en-US" sz="2800" b="1" dirty="0">
                <a:solidFill>
                  <a:srgbClr val="006600"/>
                </a:solidFill>
              </a:rPr>
              <a:t> </a:t>
            </a:r>
            <a:r>
              <a:rPr lang="en-US" sz="2800" b="1" dirty="0" err="1">
                <a:solidFill>
                  <a:srgbClr val="006600"/>
                </a:solidFill>
              </a:rPr>
              <a:t>nào</a:t>
            </a:r>
            <a:r>
              <a:rPr lang="en-US" sz="2800" b="1" dirty="0">
                <a:solidFill>
                  <a:srgbClr val="006600"/>
                </a:solidFill>
              </a:rPr>
              <a:t> </a:t>
            </a:r>
            <a:r>
              <a:rPr lang="en-US" sz="2800" b="1" dirty="0" err="1">
                <a:solidFill>
                  <a:srgbClr val="006600"/>
                </a:solidFill>
              </a:rPr>
              <a:t>là</a:t>
            </a:r>
            <a:r>
              <a:rPr lang="en-US" sz="2800" b="1" dirty="0">
                <a:solidFill>
                  <a:srgbClr val="006600"/>
                </a:solidFill>
              </a:rPr>
              <a:t> </a:t>
            </a:r>
            <a:r>
              <a:rPr lang="en-US" sz="2800" b="1" dirty="0" err="1">
                <a:solidFill>
                  <a:srgbClr val="006600"/>
                </a:solidFill>
              </a:rPr>
              <a:t>không</a:t>
            </a:r>
            <a:r>
              <a:rPr lang="en-US" sz="2800" b="1" dirty="0">
                <a:solidFill>
                  <a:srgbClr val="006600"/>
                </a:solidFill>
              </a:rPr>
              <a:t> </a:t>
            </a:r>
            <a:r>
              <a:rPr lang="en-US" sz="2800" b="1" dirty="0" err="1">
                <a:solidFill>
                  <a:srgbClr val="006600"/>
                </a:solidFill>
              </a:rPr>
              <a:t>khí</a:t>
            </a:r>
            <a:r>
              <a:rPr lang="en-US" sz="2800" b="1" dirty="0">
                <a:solidFill>
                  <a:srgbClr val="006600"/>
                </a:solidFill>
              </a:rPr>
              <a:t> </a:t>
            </a:r>
            <a:r>
              <a:rPr lang="en-US" sz="2800" b="1" dirty="0" err="1">
                <a:solidFill>
                  <a:srgbClr val="006600"/>
                </a:solidFill>
              </a:rPr>
              <a:t>sạch</a:t>
            </a:r>
            <a:r>
              <a:rPr lang="en-US" sz="2800" b="1" dirty="0">
                <a:solidFill>
                  <a:srgbClr val="006600"/>
                </a:solidFill>
              </a:rPr>
              <a:t>?</a:t>
            </a:r>
          </a:p>
        </p:txBody>
      </p:sp>
      <p:sp>
        <p:nvSpPr>
          <p:cNvPr id="12294" name="Text Box 6"/>
          <p:cNvSpPr txBox="1">
            <a:spLocks noChangeArrowheads="1"/>
          </p:cNvSpPr>
          <p:nvPr/>
        </p:nvSpPr>
        <p:spPr bwMode="auto">
          <a:xfrm>
            <a:off x="471440" y="2351846"/>
            <a:ext cx="8496300" cy="1384300"/>
          </a:xfrm>
          <a:prstGeom prst="rect">
            <a:avLst/>
          </a:prstGeom>
          <a:noFill/>
          <a:ln w="9525">
            <a:noFill/>
            <a:miter lim="800000"/>
            <a:headEnd/>
            <a:tailEnd/>
          </a:ln>
        </p:spPr>
        <p:txBody>
          <a:bodyPr>
            <a:spAutoFit/>
          </a:bodyPr>
          <a:lstStyle/>
          <a:p>
            <a:pPr eaLnBrk="1" hangingPunct="1">
              <a:spcBef>
                <a:spcPct val="50000"/>
              </a:spcBef>
            </a:pPr>
            <a:r>
              <a:rPr lang="en-US" sz="2800" b="1" dirty="0" err="1"/>
              <a:t>Là</a:t>
            </a:r>
            <a:r>
              <a:rPr lang="en-US" sz="2800" b="1" dirty="0"/>
              <a:t> </a:t>
            </a:r>
            <a:r>
              <a:rPr lang="en-US" sz="2800" b="1" dirty="0" err="1"/>
              <a:t>không</a:t>
            </a:r>
            <a:r>
              <a:rPr lang="en-US" sz="2800" b="1" dirty="0"/>
              <a:t> </a:t>
            </a:r>
            <a:r>
              <a:rPr lang="en-US" sz="2800" b="1" dirty="0" err="1"/>
              <a:t>khí</a:t>
            </a:r>
            <a:r>
              <a:rPr lang="en-US" sz="2800" b="1" dirty="0"/>
              <a:t> </a:t>
            </a:r>
            <a:r>
              <a:rPr lang="en-US" sz="2800" b="1" dirty="0" err="1"/>
              <a:t>không</a:t>
            </a:r>
            <a:r>
              <a:rPr lang="en-US" sz="2800" b="1" dirty="0"/>
              <a:t> </a:t>
            </a:r>
            <a:r>
              <a:rPr lang="en-US" sz="2800" b="1" dirty="0" err="1"/>
              <a:t>có</a:t>
            </a:r>
            <a:r>
              <a:rPr lang="en-US" sz="2800" b="1" dirty="0"/>
              <a:t> </a:t>
            </a:r>
            <a:r>
              <a:rPr lang="en-US" sz="2800" b="1" dirty="0" err="1"/>
              <a:t>những</a:t>
            </a:r>
            <a:r>
              <a:rPr lang="en-US" sz="2800" b="1" dirty="0"/>
              <a:t> </a:t>
            </a:r>
            <a:r>
              <a:rPr lang="en-US" sz="2800" b="1" dirty="0" err="1"/>
              <a:t>thành</a:t>
            </a:r>
            <a:r>
              <a:rPr lang="en-US" sz="2800" b="1" dirty="0"/>
              <a:t> </a:t>
            </a:r>
            <a:r>
              <a:rPr lang="en-US" sz="2800" b="1" dirty="0" err="1"/>
              <a:t>phần</a:t>
            </a:r>
            <a:r>
              <a:rPr lang="en-US" sz="2800" b="1" dirty="0"/>
              <a:t> </a:t>
            </a:r>
            <a:r>
              <a:rPr lang="en-US" sz="2800" b="1" dirty="0" err="1"/>
              <a:t>gây</a:t>
            </a:r>
            <a:r>
              <a:rPr lang="en-US" sz="2800" b="1" dirty="0"/>
              <a:t> </a:t>
            </a:r>
            <a:r>
              <a:rPr lang="en-US" sz="2800" b="1" dirty="0" err="1"/>
              <a:t>hại</a:t>
            </a:r>
            <a:r>
              <a:rPr lang="en-US" sz="2800" b="1" dirty="0"/>
              <a:t> </a:t>
            </a:r>
            <a:r>
              <a:rPr lang="en-US" sz="2800" b="1" dirty="0" err="1"/>
              <a:t>đến</a:t>
            </a:r>
            <a:r>
              <a:rPr lang="en-US" sz="2800" b="1" dirty="0"/>
              <a:t> </a:t>
            </a:r>
            <a:r>
              <a:rPr lang="en-US" sz="2800" b="1" dirty="0" err="1"/>
              <a:t>sức</a:t>
            </a:r>
            <a:r>
              <a:rPr lang="en-US" sz="2800" b="1" dirty="0"/>
              <a:t> </a:t>
            </a:r>
            <a:r>
              <a:rPr lang="en-US" sz="2800" b="1" dirty="0" err="1"/>
              <a:t>khoẻ</a:t>
            </a:r>
            <a:r>
              <a:rPr lang="en-US" sz="2800" b="1" dirty="0"/>
              <a:t> con </a:t>
            </a:r>
            <a:r>
              <a:rPr lang="en-US" sz="2800" b="1" dirty="0" err="1"/>
              <a:t>người</a:t>
            </a:r>
            <a:r>
              <a:rPr lang="en-US" sz="2800" b="1" dirty="0"/>
              <a:t> (</a:t>
            </a:r>
            <a:r>
              <a:rPr lang="en-US" sz="2800" b="1" dirty="0" err="1"/>
              <a:t>không</a:t>
            </a:r>
            <a:r>
              <a:rPr lang="en-US" sz="2800" b="1" dirty="0"/>
              <a:t> </a:t>
            </a:r>
            <a:r>
              <a:rPr lang="en-US" sz="2800" b="1" dirty="0" err="1"/>
              <a:t>khí</a:t>
            </a:r>
            <a:r>
              <a:rPr lang="en-US" sz="2800" b="1" dirty="0"/>
              <a:t> </a:t>
            </a:r>
            <a:r>
              <a:rPr lang="en-US" sz="2800" b="1" dirty="0" err="1"/>
              <a:t>trong</a:t>
            </a:r>
            <a:r>
              <a:rPr lang="en-US" sz="2800" b="1" dirty="0"/>
              <a:t> </a:t>
            </a:r>
            <a:r>
              <a:rPr lang="en-US" sz="2800" b="1" dirty="0" err="1"/>
              <a:t>lành</a:t>
            </a:r>
            <a:r>
              <a:rPr lang="en-US" sz="2800" b="1" dirty="0"/>
              <a:t>)</a:t>
            </a:r>
          </a:p>
        </p:txBody>
      </p:sp>
      <p:sp>
        <p:nvSpPr>
          <p:cNvPr id="12295" name="Text Box 7"/>
          <p:cNvSpPr txBox="1">
            <a:spLocks noChangeArrowheads="1"/>
          </p:cNvSpPr>
          <p:nvPr/>
        </p:nvSpPr>
        <p:spPr bwMode="auto">
          <a:xfrm>
            <a:off x="431800" y="3726207"/>
            <a:ext cx="5975350" cy="519112"/>
          </a:xfrm>
          <a:prstGeom prst="rect">
            <a:avLst/>
          </a:prstGeom>
          <a:noFill/>
          <a:ln w="9525">
            <a:noFill/>
            <a:miter lim="800000"/>
            <a:headEnd/>
            <a:tailEnd/>
          </a:ln>
        </p:spPr>
        <p:txBody>
          <a:bodyPr>
            <a:spAutoFit/>
          </a:bodyPr>
          <a:lstStyle/>
          <a:p>
            <a:pPr eaLnBrk="1" hangingPunct="1">
              <a:spcBef>
                <a:spcPct val="50000"/>
              </a:spcBef>
            </a:pPr>
            <a:r>
              <a:rPr lang="en-US" sz="2800" b="1" dirty="0" err="1">
                <a:solidFill>
                  <a:srgbClr val="006600"/>
                </a:solidFill>
              </a:rPr>
              <a:t>Thế</a:t>
            </a:r>
            <a:r>
              <a:rPr lang="en-US" sz="2800" b="1" dirty="0">
                <a:solidFill>
                  <a:srgbClr val="006600"/>
                </a:solidFill>
              </a:rPr>
              <a:t> </a:t>
            </a:r>
            <a:r>
              <a:rPr lang="en-US" sz="2800" b="1" dirty="0" err="1">
                <a:solidFill>
                  <a:srgbClr val="006600"/>
                </a:solidFill>
              </a:rPr>
              <a:t>nào</a:t>
            </a:r>
            <a:r>
              <a:rPr lang="en-US" sz="2800" b="1" dirty="0">
                <a:solidFill>
                  <a:srgbClr val="006600"/>
                </a:solidFill>
              </a:rPr>
              <a:t> </a:t>
            </a:r>
            <a:r>
              <a:rPr lang="en-US" sz="2800" b="1" dirty="0" err="1">
                <a:solidFill>
                  <a:srgbClr val="006600"/>
                </a:solidFill>
              </a:rPr>
              <a:t>là</a:t>
            </a:r>
            <a:r>
              <a:rPr lang="en-US" sz="2800" b="1" dirty="0">
                <a:solidFill>
                  <a:srgbClr val="006600"/>
                </a:solidFill>
              </a:rPr>
              <a:t> </a:t>
            </a:r>
            <a:r>
              <a:rPr lang="en-US" sz="2800" b="1" dirty="0" err="1">
                <a:solidFill>
                  <a:srgbClr val="006600"/>
                </a:solidFill>
              </a:rPr>
              <a:t>không</a:t>
            </a:r>
            <a:r>
              <a:rPr lang="en-US" sz="2800" b="1" dirty="0">
                <a:solidFill>
                  <a:srgbClr val="006600"/>
                </a:solidFill>
              </a:rPr>
              <a:t> </a:t>
            </a:r>
            <a:r>
              <a:rPr lang="en-US" sz="2800" b="1" dirty="0" err="1">
                <a:solidFill>
                  <a:srgbClr val="006600"/>
                </a:solidFill>
              </a:rPr>
              <a:t>khí</a:t>
            </a:r>
            <a:r>
              <a:rPr lang="en-US" sz="2800" b="1" dirty="0">
                <a:solidFill>
                  <a:srgbClr val="006600"/>
                </a:solidFill>
              </a:rPr>
              <a:t> </a:t>
            </a:r>
            <a:r>
              <a:rPr lang="en-US" sz="2800" b="1" dirty="0" err="1">
                <a:solidFill>
                  <a:srgbClr val="006600"/>
                </a:solidFill>
              </a:rPr>
              <a:t>bị</a:t>
            </a:r>
            <a:r>
              <a:rPr lang="en-US" sz="2800" b="1" dirty="0">
                <a:solidFill>
                  <a:srgbClr val="006600"/>
                </a:solidFill>
              </a:rPr>
              <a:t> ô </a:t>
            </a:r>
            <a:r>
              <a:rPr lang="en-US" sz="2800" b="1" dirty="0" err="1">
                <a:solidFill>
                  <a:srgbClr val="006600"/>
                </a:solidFill>
              </a:rPr>
              <a:t>nhiễm</a:t>
            </a:r>
            <a:r>
              <a:rPr lang="en-US" sz="2800" b="1" dirty="0">
                <a:solidFill>
                  <a:srgbClr val="006600"/>
                </a:solidFill>
              </a:rPr>
              <a:t>?</a:t>
            </a:r>
          </a:p>
        </p:txBody>
      </p:sp>
      <p:sp>
        <p:nvSpPr>
          <p:cNvPr id="12296" name="Text Box 8"/>
          <p:cNvSpPr txBox="1">
            <a:spLocks noChangeArrowheads="1"/>
          </p:cNvSpPr>
          <p:nvPr/>
        </p:nvSpPr>
        <p:spPr bwMode="auto">
          <a:xfrm>
            <a:off x="431800" y="4235380"/>
            <a:ext cx="8388350" cy="1373187"/>
          </a:xfrm>
          <a:prstGeom prst="rect">
            <a:avLst/>
          </a:prstGeom>
          <a:noFill/>
          <a:ln w="9525">
            <a:noFill/>
            <a:miter lim="800000"/>
            <a:headEnd/>
            <a:tailEnd/>
          </a:ln>
        </p:spPr>
        <p:txBody>
          <a:bodyPr>
            <a:spAutoFit/>
          </a:bodyPr>
          <a:lstStyle/>
          <a:p>
            <a:pPr eaLnBrk="1" hangingPunct="1">
              <a:spcBef>
                <a:spcPct val="50000"/>
              </a:spcBef>
            </a:pPr>
            <a:r>
              <a:rPr lang="en-US" sz="2800" b="1" dirty="0" err="1"/>
              <a:t>Là</a:t>
            </a:r>
            <a:r>
              <a:rPr lang="en-US" sz="2800" b="1" dirty="0"/>
              <a:t> </a:t>
            </a:r>
            <a:r>
              <a:rPr lang="en-US" sz="2800" b="1" dirty="0" err="1"/>
              <a:t>không</a:t>
            </a:r>
            <a:r>
              <a:rPr lang="en-US" sz="2800" b="1" dirty="0"/>
              <a:t> </a:t>
            </a:r>
            <a:r>
              <a:rPr lang="en-US" sz="2800" b="1" dirty="0" err="1"/>
              <a:t>khí</a:t>
            </a:r>
            <a:r>
              <a:rPr lang="en-US" sz="2800" b="1" dirty="0"/>
              <a:t> </a:t>
            </a:r>
            <a:r>
              <a:rPr lang="en-US" sz="2800" b="1" dirty="0" err="1"/>
              <a:t>có</a:t>
            </a:r>
            <a:r>
              <a:rPr lang="en-US" sz="2800" b="1" dirty="0"/>
              <a:t> </a:t>
            </a:r>
            <a:r>
              <a:rPr lang="en-US" sz="2800" b="1" dirty="0" err="1"/>
              <a:t>chứa</a:t>
            </a:r>
            <a:r>
              <a:rPr lang="en-US" sz="2800" b="1" dirty="0"/>
              <a:t> </a:t>
            </a:r>
            <a:r>
              <a:rPr lang="en-US" sz="2800" b="1" dirty="0" err="1"/>
              <a:t>nhiều</a:t>
            </a:r>
            <a:r>
              <a:rPr lang="en-US" sz="2800" b="1" dirty="0"/>
              <a:t> </a:t>
            </a:r>
            <a:r>
              <a:rPr lang="en-US" sz="2800" b="1" dirty="0" err="1"/>
              <a:t>bụi</a:t>
            </a:r>
            <a:r>
              <a:rPr lang="en-US" sz="2800" b="1" dirty="0"/>
              <a:t>, </a:t>
            </a:r>
            <a:r>
              <a:rPr lang="en-US" sz="2800" b="1" dirty="0" err="1"/>
              <a:t>khói</a:t>
            </a:r>
            <a:r>
              <a:rPr lang="en-US" sz="2800" b="1" dirty="0"/>
              <a:t>, </a:t>
            </a:r>
            <a:r>
              <a:rPr lang="en-US" sz="2800" b="1" dirty="0" err="1"/>
              <a:t>mùi</a:t>
            </a:r>
            <a:r>
              <a:rPr lang="en-US" sz="2800" b="1" dirty="0"/>
              <a:t> </a:t>
            </a:r>
            <a:r>
              <a:rPr lang="en-US" sz="2800" b="1" dirty="0" err="1"/>
              <a:t>hôi</a:t>
            </a:r>
            <a:r>
              <a:rPr lang="en-US" sz="2800" b="1" dirty="0"/>
              <a:t> </a:t>
            </a:r>
            <a:r>
              <a:rPr lang="en-US" sz="2800" b="1" dirty="0" err="1"/>
              <a:t>thối</a:t>
            </a:r>
            <a:r>
              <a:rPr lang="en-US" sz="2800" b="1" dirty="0"/>
              <a:t> </a:t>
            </a:r>
            <a:r>
              <a:rPr lang="en-US" sz="2800" b="1" dirty="0" err="1"/>
              <a:t>của</a:t>
            </a:r>
            <a:r>
              <a:rPr lang="en-US" sz="2800" b="1" dirty="0"/>
              <a:t> </a:t>
            </a:r>
            <a:r>
              <a:rPr lang="en-US" sz="2800" b="1" dirty="0" err="1"/>
              <a:t>rác</a:t>
            </a:r>
            <a:r>
              <a:rPr lang="en-US" sz="2800" b="1" dirty="0"/>
              <a:t>, </a:t>
            </a:r>
            <a:r>
              <a:rPr lang="en-US" sz="2800" b="1" dirty="0" err="1"/>
              <a:t>gây</a:t>
            </a:r>
            <a:r>
              <a:rPr lang="en-US" sz="2800" b="1" dirty="0"/>
              <a:t> </a:t>
            </a:r>
            <a:r>
              <a:rPr lang="en-US" sz="2800" b="1" dirty="0" err="1"/>
              <a:t>ảnh</a:t>
            </a:r>
            <a:r>
              <a:rPr lang="en-US" sz="2800" b="1" dirty="0"/>
              <a:t> </a:t>
            </a:r>
            <a:r>
              <a:rPr lang="en-US" sz="2800" b="1" dirty="0" err="1"/>
              <a:t>hưởng</a:t>
            </a:r>
            <a:r>
              <a:rPr lang="en-US" sz="2800" b="1" dirty="0"/>
              <a:t> </a:t>
            </a:r>
            <a:r>
              <a:rPr lang="en-US" sz="2800" b="1" dirty="0" err="1"/>
              <a:t>đến</a:t>
            </a:r>
            <a:r>
              <a:rPr lang="en-US" sz="2800" b="1" dirty="0"/>
              <a:t> </a:t>
            </a:r>
            <a:r>
              <a:rPr lang="en-US" sz="2800" b="1" dirty="0" err="1"/>
              <a:t>người</a:t>
            </a:r>
            <a:r>
              <a:rPr lang="en-US" sz="2800" b="1" dirty="0"/>
              <a:t>, </a:t>
            </a:r>
            <a:r>
              <a:rPr lang="en-US" sz="2800" b="1" dirty="0" err="1"/>
              <a:t>động</a:t>
            </a:r>
            <a:r>
              <a:rPr lang="en-US" sz="2800" b="1" dirty="0"/>
              <a:t> </a:t>
            </a:r>
            <a:r>
              <a:rPr lang="en-US" sz="2800" b="1" dirty="0" err="1"/>
              <a:t>vật</a:t>
            </a:r>
            <a:r>
              <a:rPr lang="en-US" sz="2800" b="1" dirty="0"/>
              <a:t> </a:t>
            </a:r>
            <a:r>
              <a:rPr lang="en-US" sz="2800" b="1" dirty="0" err="1"/>
              <a:t>và</a:t>
            </a:r>
            <a:r>
              <a:rPr lang="en-US" sz="2800" b="1" dirty="0"/>
              <a:t> </a:t>
            </a:r>
            <a:r>
              <a:rPr lang="en-US" sz="2800" b="1" dirty="0" err="1"/>
              <a:t>thực</a:t>
            </a:r>
            <a:r>
              <a:rPr lang="en-US" sz="2800" b="1" dirty="0"/>
              <a:t> </a:t>
            </a:r>
            <a:r>
              <a:rPr lang="en-US" sz="2800" b="1" dirty="0" err="1"/>
              <a:t>vật</a:t>
            </a:r>
            <a:r>
              <a:rPr lang="en-US" sz="2800" b="1" dirty="0"/>
              <a:t>.</a:t>
            </a:r>
          </a:p>
        </p:txBody>
      </p:sp>
      <p:pic>
        <p:nvPicPr>
          <p:cNvPr id="12298" name="Picture 10" descr="zeichen9"/>
          <p:cNvPicPr>
            <a:picLocks noChangeAspect="1" noChangeArrowheads="1" noCrop="1"/>
          </p:cNvPicPr>
          <p:nvPr/>
        </p:nvPicPr>
        <p:blipFill>
          <a:blip r:embed="rId3"/>
          <a:srcRect/>
          <a:stretch>
            <a:fillRect/>
          </a:stretch>
        </p:blipFill>
        <p:spPr bwMode="auto">
          <a:xfrm>
            <a:off x="0" y="1638300"/>
            <a:ext cx="539750" cy="998538"/>
          </a:xfrm>
          <a:prstGeom prst="rect">
            <a:avLst/>
          </a:prstGeom>
          <a:noFill/>
          <a:ln w="9525">
            <a:noFill/>
            <a:miter lim="800000"/>
            <a:headEnd/>
            <a:tailEnd/>
          </a:ln>
        </p:spPr>
      </p:pic>
      <p:pic>
        <p:nvPicPr>
          <p:cNvPr id="12299" name="Picture 11" descr="zeichen9"/>
          <p:cNvPicPr>
            <a:picLocks noChangeAspect="1" noChangeArrowheads="1" noCrop="1"/>
          </p:cNvPicPr>
          <p:nvPr/>
        </p:nvPicPr>
        <p:blipFill>
          <a:blip r:embed="rId3"/>
          <a:srcRect/>
          <a:stretch>
            <a:fillRect/>
          </a:stretch>
        </p:blipFill>
        <p:spPr bwMode="auto">
          <a:xfrm>
            <a:off x="0" y="3079750"/>
            <a:ext cx="539750" cy="1069975"/>
          </a:xfrm>
          <a:prstGeom prst="rect">
            <a:avLst/>
          </a:prstGeom>
          <a:noFill/>
          <a:ln w="9525">
            <a:noFill/>
            <a:miter lim="800000"/>
            <a:headEnd/>
            <a:tailEnd/>
          </a:ln>
        </p:spPr>
      </p:pic>
      <p:sp>
        <p:nvSpPr>
          <p:cNvPr id="4105" name="Text Box 12"/>
          <p:cNvSpPr txBox="1">
            <a:spLocks noChangeArrowheads="1"/>
          </p:cNvSpPr>
          <p:nvPr/>
        </p:nvSpPr>
        <p:spPr bwMode="auto">
          <a:xfrm>
            <a:off x="1476375" y="-100013"/>
            <a:ext cx="2592388" cy="579438"/>
          </a:xfrm>
          <a:prstGeom prst="rect">
            <a:avLst/>
          </a:prstGeom>
          <a:noFill/>
          <a:ln w="9525">
            <a:noFill/>
            <a:miter lim="800000"/>
            <a:headEnd/>
            <a:tailEnd/>
          </a:ln>
        </p:spPr>
        <p:txBody>
          <a:bodyPr>
            <a:spAutoFit/>
          </a:bodyPr>
          <a:lstStyle/>
          <a:p>
            <a:pPr algn="ctr" eaLnBrk="1" hangingPunct="1">
              <a:spcBef>
                <a:spcPct val="50000"/>
              </a:spcBef>
            </a:pPr>
            <a:r>
              <a:rPr lang="en-US" sz="3200" b="1">
                <a:solidFill>
                  <a:srgbClr val="0000CC"/>
                </a:solidFill>
              </a:rPr>
              <a:t>Khoa học:</a:t>
            </a:r>
          </a:p>
        </p:txBody>
      </p:sp>
      <p:sp>
        <p:nvSpPr>
          <p:cNvPr id="4106" name="Text Box 13"/>
          <p:cNvSpPr txBox="1">
            <a:spLocks noChangeArrowheads="1"/>
          </p:cNvSpPr>
          <p:nvPr/>
        </p:nvSpPr>
        <p:spPr bwMode="auto">
          <a:xfrm>
            <a:off x="3636963" y="-100013"/>
            <a:ext cx="5256212" cy="5794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CC"/>
                </a:solidFill>
              </a:rPr>
              <a:t>Không khí bị ô nhiễm  </a:t>
            </a:r>
          </a:p>
        </p:txBody>
      </p:sp>
      <p:sp>
        <p:nvSpPr>
          <p:cNvPr id="4107" name="Text Box 14"/>
          <p:cNvSpPr txBox="1">
            <a:spLocks noChangeArrowheads="1"/>
          </p:cNvSpPr>
          <p:nvPr/>
        </p:nvSpPr>
        <p:spPr bwMode="auto">
          <a:xfrm>
            <a:off x="250825" y="620713"/>
            <a:ext cx="8569325" cy="954087"/>
          </a:xfrm>
          <a:prstGeom prst="rect">
            <a:avLst/>
          </a:prstGeom>
          <a:noFill/>
          <a:ln w="9525">
            <a:noFill/>
            <a:miter lim="800000"/>
            <a:headEnd/>
            <a:tailEnd/>
          </a:ln>
        </p:spPr>
        <p:txBody>
          <a:bodyPr>
            <a:spAutoFit/>
          </a:bodyPr>
          <a:lstStyle/>
          <a:p>
            <a:pPr eaLnBrk="1" hangingPunct="1">
              <a:spcBef>
                <a:spcPct val="50000"/>
              </a:spcBef>
            </a:pPr>
            <a:r>
              <a:rPr lang="en-US" sz="2800" b="1" i="1">
                <a:solidFill>
                  <a:srgbClr val="0000FF"/>
                </a:solidFill>
              </a:rPr>
              <a:t>Hoạt động 1: Không khí sạch và không khí bị ô nhiễm:</a:t>
            </a:r>
          </a:p>
        </p:txBody>
      </p:sp>
      <p:pic>
        <p:nvPicPr>
          <p:cNvPr id="4108" name="Picture 17" descr="Buombay"/>
          <p:cNvPicPr>
            <a:picLocks noChangeAspect="1" noChangeArrowheads="1" noCrop="1"/>
          </p:cNvPicPr>
          <p:nvPr/>
        </p:nvPicPr>
        <p:blipFill>
          <a:blip r:embed="rId4"/>
          <a:srcRect/>
          <a:stretch>
            <a:fillRect/>
          </a:stretch>
        </p:blipFill>
        <p:spPr bwMode="auto">
          <a:xfrm>
            <a:off x="2667000" y="6308725"/>
            <a:ext cx="4191000" cy="533400"/>
          </a:xfrm>
          <a:prstGeom prst="rect">
            <a:avLst/>
          </a:prstGeom>
          <a:noFill/>
          <a:ln w="9525">
            <a:noFill/>
            <a:miter lim="800000"/>
            <a:headEnd/>
            <a:tailEnd/>
          </a:ln>
        </p:spPr>
      </p:pic>
      <p:pic>
        <p:nvPicPr>
          <p:cNvPr id="4109" name="Picture 18" descr="blumen-pflanzen051[1]"/>
          <p:cNvPicPr>
            <a:picLocks noChangeAspect="1" noChangeArrowheads="1" noCrop="1"/>
          </p:cNvPicPr>
          <p:nvPr/>
        </p:nvPicPr>
        <p:blipFill>
          <a:blip r:embed="rId5"/>
          <a:srcRect/>
          <a:stretch>
            <a:fillRect/>
          </a:stretch>
        </p:blipFill>
        <p:spPr bwMode="auto">
          <a:xfrm>
            <a:off x="0" y="5476875"/>
            <a:ext cx="990600" cy="1381125"/>
          </a:xfrm>
          <a:prstGeom prst="rect">
            <a:avLst/>
          </a:prstGeom>
          <a:noFill/>
          <a:ln w="9525">
            <a:noFill/>
            <a:miter lim="800000"/>
            <a:headEnd/>
            <a:tailEnd/>
          </a:ln>
        </p:spPr>
      </p:pic>
      <p:pic>
        <p:nvPicPr>
          <p:cNvPr id="4110" name="Picture 19" descr="blumen-pflanzen051[1]"/>
          <p:cNvPicPr>
            <a:picLocks noChangeAspect="1" noChangeArrowheads="1" noCrop="1"/>
          </p:cNvPicPr>
          <p:nvPr/>
        </p:nvPicPr>
        <p:blipFill>
          <a:blip r:embed="rId5"/>
          <a:srcRect/>
          <a:stretch>
            <a:fillRect/>
          </a:stretch>
        </p:blipFill>
        <p:spPr bwMode="auto">
          <a:xfrm>
            <a:off x="8153400" y="5476875"/>
            <a:ext cx="990600" cy="1381125"/>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2298"/>
                                        </p:tgtEl>
                                        <p:attrNameLst>
                                          <p:attrName>style.visibility</p:attrName>
                                        </p:attrNameLst>
                                      </p:cBhvr>
                                      <p:to>
                                        <p:strVal val="visible"/>
                                      </p:to>
                                    </p:set>
                                    <p:anim calcmode="lin" valueType="num">
                                      <p:cBhvr>
                                        <p:cTn id="7" dur="1000" fill="hold"/>
                                        <p:tgtEl>
                                          <p:spTgt spid="12298"/>
                                        </p:tgtEl>
                                        <p:attrNameLst>
                                          <p:attrName>ppt_w</p:attrName>
                                        </p:attrNameLst>
                                      </p:cBhvr>
                                      <p:tavLst>
                                        <p:tav tm="0">
                                          <p:val>
                                            <p:strVal val="#ppt_w*0.70"/>
                                          </p:val>
                                        </p:tav>
                                        <p:tav tm="100000">
                                          <p:val>
                                            <p:strVal val="#ppt_w"/>
                                          </p:val>
                                        </p:tav>
                                      </p:tavLst>
                                    </p:anim>
                                    <p:anim calcmode="lin" valueType="num">
                                      <p:cBhvr>
                                        <p:cTn id="8" dur="1000" fill="hold"/>
                                        <p:tgtEl>
                                          <p:spTgt spid="12298"/>
                                        </p:tgtEl>
                                        <p:attrNameLst>
                                          <p:attrName>ppt_h</p:attrName>
                                        </p:attrNameLst>
                                      </p:cBhvr>
                                      <p:tavLst>
                                        <p:tav tm="0">
                                          <p:val>
                                            <p:strVal val="#ppt_h"/>
                                          </p:val>
                                        </p:tav>
                                        <p:tav tm="100000">
                                          <p:val>
                                            <p:strVal val="#ppt_h"/>
                                          </p:val>
                                        </p:tav>
                                      </p:tavLst>
                                    </p:anim>
                                    <p:animEffect transition="in" filter="fade">
                                      <p:cBhvr>
                                        <p:cTn id="9" dur="1000"/>
                                        <p:tgtEl>
                                          <p:spTgt spid="1229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293"/>
                                        </p:tgtEl>
                                        <p:attrNameLst>
                                          <p:attrName>style.visibility</p:attrName>
                                        </p:attrNameLst>
                                      </p:cBhvr>
                                      <p:to>
                                        <p:strVal val="visible"/>
                                      </p:to>
                                    </p:set>
                                    <p:anim calcmode="lin" valueType="num">
                                      <p:cBhvr>
                                        <p:cTn id="12" dur="1000" fill="hold"/>
                                        <p:tgtEl>
                                          <p:spTgt spid="12293"/>
                                        </p:tgtEl>
                                        <p:attrNameLst>
                                          <p:attrName>ppt_w</p:attrName>
                                        </p:attrNameLst>
                                      </p:cBhvr>
                                      <p:tavLst>
                                        <p:tav tm="0">
                                          <p:val>
                                            <p:strVal val="#ppt_w*0.70"/>
                                          </p:val>
                                        </p:tav>
                                        <p:tav tm="100000">
                                          <p:val>
                                            <p:strVal val="#ppt_w"/>
                                          </p:val>
                                        </p:tav>
                                      </p:tavLst>
                                    </p:anim>
                                    <p:anim calcmode="lin" valueType="num">
                                      <p:cBhvr>
                                        <p:cTn id="13" dur="1000" fill="hold"/>
                                        <p:tgtEl>
                                          <p:spTgt spid="12293"/>
                                        </p:tgtEl>
                                        <p:attrNameLst>
                                          <p:attrName>ppt_h</p:attrName>
                                        </p:attrNameLst>
                                      </p:cBhvr>
                                      <p:tavLst>
                                        <p:tav tm="0">
                                          <p:val>
                                            <p:strVal val="#ppt_h"/>
                                          </p:val>
                                        </p:tav>
                                        <p:tav tm="100000">
                                          <p:val>
                                            <p:strVal val="#ppt_h"/>
                                          </p:val>
                                        </p:tav>
                                      </p:tavLst>
                                    </p:anim>
                                    <p:animEffect transition="in" filter="fade">
                                      <p:cBhvr>
                                        <p:cTn id="14" dur="1000"/>
                                        <p:tgtEl>
                                          <p:spTgt spid="1229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2294"/>
                                        </p:tgtEl>
                                        <p:attrNameLst>
                                          <p:attrName>style.visibility</p:attrName>
                                        </p:attrNameLst>
                                      </p:cBhvr>
                                      <p:to>
                                        <p:strVal val="visible"/>
                                      </p:to>
                                    </p:set>
                                    <p:animEffect transition="in" filter="diamond(in)">
                                      <p:cBhvr>
                                        <p:cTn id="19" dur="2000"/>
                                        <p:tgtEl>
                                          <p:spTgt spid="1229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12299"/>
                                        </p:tgtEl>
                                        <p:attrNameLst>
                                          <p:attrName>style.visibility</p:attrName>
                                        </p:attrNameLst>
                                      </p:cBhvr>
                                      <p:to>
                                        <p:strVal val="visible"/>
                                      </p:to>
                                    </p:set>
                                    <p:anim calcmode="lin" valueType="num">
                                      <p:cBhvr>
                                        <p:cTn id="24" dur="1000" fill="hold"/>
                                        <p:tgtEl>
                                          <p:spTgt spid="12299"/>
                                        </p:tgtEl>
                                        <p:attrNameLst>
                                          <p:attrName>ppt_w</p:attrName>
                                        </p:attrNameLst>
                                      </p:cBhvr>
                                      <p:tavLst>
                                        <p:tav tm="0">
                                          <p:val>
                                            <p:strVal val="#ppt_w*0.70"/>
                                          </p:val>
                                        </p:tav>
                                        <p:tav tm="100000">
                                          <p:val>
                                            <p:strVal val="#ppt_w"/>
                                          </p:val>
                                        </p:tav>
                                      </p:tavLst>
                                    </p:anim>
                                    <p:anim calcmode="lin" valueType="num">
                                      <p:cBhvr>
                                        <p:cTn id="25" dur="1000" fill="hold"/>
                                        <p:tgtEl>
                                          <p:spTgt spid="12299"/>
                                        </p:tgtEl>
                                        <p:attrNameLst>
                                          <p:attrName>ppt_h</p:attrName>
                                        </p:attrNameLst>
                                      </p:cBhvr>
                                      <p:tavLst>
                                        <p:tav tm="0">
                                          <p:val>
                                            <p:strVal val="#ppt_h"/>
                                          </p:val>
                                        </p:tav>
                                        <p:tav tm="100000">
                                          <p:val>
                                            <p:strVal val="#ppt_h"/>
                                          </p:val>
                                        </p:tav>
                                      </p:tavLst>
                                    </p:anim>
                                    <p:animEffect transition="in" filter="fade">
                                      <p:cBhvr>
                                        <p:cTn id="26" dur="1000"/>
                                        <p:tgtEl>
                                          <p:spTgt spid="12299"/>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2295"/>
                                        </p:tgtEl>
                                        <p:attrNameLst>
                                          <p:attrName>style.visibility</p:attrName>
                                        </p:attrNameLst>
                                      </p:cBhvr>
                                      <p:to>
                                        <p:strVal val="visible"/>
                                      </p:to>
                                    </p:set>
                                    <p:anim calcmode="lin" valueType="num">
                                      <p:cBhvr>
                                        <p:cTn id="29" dur="1000" fill="hold"/>
                                        <p:tgtEl>
                                          <p:spTgt spid="12295"/>
                                        </p:tgtEl>
                                        <p:attrNameLst>
                                          <p:attrName>ppt_w</p:attrName>
                                        </p:attrNameLst>
                                      </p:cBhvr>
                                      <p:tavLst>
                                        <p:tav tm="0">
                                          <p:val>
                                            <p:strVal val="#ppt_w*0.70"/>
                                          </p:val>
                                        </p:tav>
                                        <p:tav tm="100000">
                                          <p:val>
                                            <p:strVal val="#ppt_w"/>
                                          </p:val>
                                        </p:tav>
                                      </p:tavLst>
                                    </p:anim>
                                    <p:anim calcmode="lin" valueType="num">
                                      <p:cBhvr>
                                        <p:cTn id="30" dur="1000" fill="hold"/>
                                        <p:tgtEl>
                                          <p:spTgt spid="12295"/>
                                        </p:tgtEl>
                                        <p:attrNameLst>
                                          <p:attrName>ppt_h</p:attrName>
                                        </p:attrNameLst>
                                      </p:cBhvr>
                                      <p:tavLst>
                                        <p:tav tm="0">
                                          <p:val>
                                            <p:strVal val="#ppt_h"/>
                                          </p:val>
                                        </p:tav>
                                        <p:tav tm="100000">
                                          <p:val>
                                            <p:strVal val="#ppt_h"/>
                                          </p:val>
                                        </p:tav>
                                      </p:tavLst>
                                    </p:anim>
                                    <p:animEffect transition="in" filter="fade">
                                      <p:cBhvr>
                                        <p:cTn id="31" dur="1000"/>
                                        <p:tgtEl>
                                          <p:spTgt spid="1229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2296"/>
                                        </p:tgtEl>
                                        <p:attrNameLst>
                                          <p:attrName>style.visibility</p:attrName>
                                        </p:attrNameLst>
                                      </p:cBhvr>
                                      <p:to>
                                        <p:strVal val="visible"/>
                                      </p:to>
                                    </p:set>
                                    <p:animEffect transition="in" filter="diamond(in)">
                                      <p:cBhvr>
                                        <p:cTn id="36" dur="20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12295" grpId="0"/>
      <p:bldP spid="122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219"/>
          <p:cNvPicPr>
            <a:picLocks noChangeAspect="1" noChangeArrowheads="1"/>
          </p:cNvPicPr>
          <p:nvPr/>
        </p:nvPicPr>
        <p:blipFill>
          <a:blip r:embed="rId2"/>
          <a:srcRect/>
          <a:stretch>
            <a:fillRect/>
          </a:stretch>
        </p:blipFill>
        <p:spPr bwMode="auto">
          <a:xfrm>
            <a:off x="0" y="-26988"/>
            <a:ext cx="4643438" cy="5616576"/>
          </a:xfrm>
          <a:prstGeom prst="rect">
            <a:avLst/>
          </a:prstGeom>
          <a:noFill/>
          <a:ln w="9525">
            <a:noFill/>
            <a:miter lim="800000"/>
            <a:headEnd/>
            <a:tailEnd/>
          </a:ln>
        </p:spPr>
      </p:pic>
      <p:sp>
        <p:nvSpPr>
          <p:cNvPr id="20486" name="Text Box 6"/>
          <p:cNvSpPr txBox="1">
            <a:spLocks noChangeArrowheads="1"/>
          </p:cNvSpPr>
          <p:nvPr/>
        </p:nvSpPr>
        <p:spPr bwMode="auto">
          <a:xfrm>
            <a:off x="2520950" y="5802313"/>
            <a:ext cx="4572000" cy="519112"/>
          </a:xfrm>
          <a:prstGeom prst="rect">
            <a:avLst/>
          </a:prstGeom>
          <a:noFill/>
          <a:ln w="9525">
            <a:noFill/>
            <a:miter lim="800000"/>
            <a:headEnd/>
            <a:tailEnd/>
          </a:ln>
        </p:spPr>
        <p:txBody>
          <a:bodyPr>
            <a:spAutoFit/>
          </a:bodyPr>
          <a:lstStyle/>
          <a:p>
            <a:pPr algn="ctr" eaLnBrk="1" hangingPunct="1">
              <a:spcBef>
                <a:spcPct val="50000"/>
              </a:spcBef>
            </a:pPr>
            <a:r>
              <a:rPr lang="en-US" sz="2800" b="1">
                <a:solidFill>
                  <a:schemeClr val="accent2"/>
                </a:solidFill>
              </a:rPr>
              <a:t>Bầu không khí sạch</a:t>
            </a:r>
          </a:p>
        </p:txBody>
      </p:sp>
      <p:pic>
        <p:nvPicPr>
          <p:cNvPr id="20490" name="Picture 10" descr="Untitled-1"/>
          <p:cNvPicPr>
            <a:picLocks noChangeAspect="1" noChangeArrowheads="1"/>
          </p:cNvPicPr>
          <p:nvPr/>
        </p:nvPicPr>
        <p:blipFill>
          <a:blip r:embed="rId3"/>
          <a:srcRect/>
          <a:stretch>
            <a:fillRect/>
          </a:stretch>
        </p:blipFill>
        <p:spPr bwMode="auto">
          <a:xfrm>
            <a:off x="4643438" y="0"/>
            <a:ext cx="4500562" cy="5589588"/>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1000" fill="hold"/>
                                        <p:tgtEl>
                                          <p:spTgt spid="20484"/>
                                        </p:tgtEl>
                                        <p:attrNameLst>
                                          <p:attrName>ppt_w</p:attrName>
                                        </p:attrNameLst>
                                      </p:cBhvr>
                                      <p:tavLst>
                                        <p:tav tm="0">
                                          <p:val>
                                            <p:strVal val="#ppt_w+.3"/>
                                          </p:val>
                                        </p:tav>
                                        <p:tav tm="100000">
                                          <p:val>
                                            <p:strVal val="#ppt_w"/>
                                          </p:val>
                                        </p:tav>
                                      </p:tavLst>
                                    </p:anim>
                                    <p:anim calcmode="lin" valueType="num">
                                      <p:cBhvr>
                                        <p:cTn id="8" dur="1000" fill="hold"/>
                                        <p:tgtEl>
                                          <p:spTgt spid="20484"/>
                                        </p:tgtEl>
                                        <p:attrNameLst>
                                          <p:attrName>ppt_h</p:attrName>
                                        </p:attrNameLst>
                                      </p:cBhvr>
                                      <p:tavLst>
                                        <p:tav tm="0">
                                          <p:val>
                                            <p:strVal val="#ppt_h"/>
                                          </p:val>
                                        </p:tav>
                                        <p:tav tm="100000">
                                          <p:val>
                                            <p:strVal val="#ppt_h"/>
                                          </p:val>
                                        </p:tav>
                                      </p:tavLst>
                                    </p:anim>
                                    <p:animEffect transition="in" filter="fade">
                                      <p:cBhvr>
                                        <p:cTn id="9" dur="1000"/>
                                        <p:tgtEl>
                                          <p:spTgt spid="2048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0490"/>
                                        </p:tgtEl>
                                        <p:attrNameLst>
                                          <p:attrName>style.visibility</p:attrName>
                                        </p:attrNameLst>
                                      </p:cBhvr>
                                      <p:to>
                                        <p:strVal val="visible"/>
                                      </p:to>
                                    </p:set>
                                    <p:anim calcmode="lin" valueType="num">
                                      <p:cBhvr>
                                        <p:cTn id="12" dur="1000" fill="hold"/>
                                        <p:tgtEl>
                                          <p:spTgt spid="20490"/>
                                        </p:tgtEl>
                                        <p:attrNameLst>
                                          <p:attrName>ppt_w</p:attrName>
                                        </p:attrNameLst>
                                      </p:cBhvr>
                                      <p:tavLst>
                                        <p:tav tm="0">
                                          <p:val>
                                            <p:strVal val="#ppt_w+.3"/>
                                          </p:val>
                                        </p:tav>
                                        <p:tav tm="100000">
                                          <p:val>
                                            <p:strVal val="#ppt_w"/>
                                          </p:val>
                                        </p:tav>
                                      </p:tavLst>
                                    </p:anim>
                                    <p:anim calcmode="lin" valueType="num">
                                      <p:cBhvr>
                                        <p:cTn id="13" dur="1000" fill="hold"/>
                                        <p:tgtEl>
                                          <p:spTgt spid="20490"/>
                                        </p:tgtEl>
                                        <p:attrNameLst>
                                          <p:attrName>ppt_h</p:attrName>
                                        </p:attrNameLst>
                                      </p:cBhvr>
                                      <p:tavLst>
                                        <p:tav tm="0">
                                          <p:val>
                                            <p:strVal val="#ppt_h"/>
                                          </p:val>
                                        </p:tav>
                                        <p:tav tm="100000">
                                          <p:val>
                                            <p:strVal val="#ppt_h"/>
                                          </p:val>
                                        </p:tav>
                                      </p:tavLst>
                                    </p:anim>
                                    <p:animEffect transition="in" filter="fade">
                                      <p:cBhvr>
                                        <p:cTn id="14" dur="1000"/>
                                        <p:tgtEl>
                                          <p:spTgt spid="2049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0486"/>
                                        </p:tgtEl>
                                        <p:attrNameLst>
                                          <p:attrName>style.visibility</p:attrName>
                                        </p:attrNameLst>
                                      </p:cBhvr>
                                      <p:to>
                                        <p:strVal val="visible"/>
                                      </p:to>
                                    </p:set>
                                    <p:anim calcmode="lin" valueType="num">
                                      <p:cBhvr>
                                        <p:cTn id="19" dur="1000" fill="hold"/>
                                        <p:tgtEl>
                                          <p:spTgt spid="20486"/>
                                        </p:tgtEl>
                                        <p:attrNameLst>
                                          <p:attrName>ppt_w</p:attrName>
                                        </p:attrNameLst>
                                      </p:cBhvr>
                                      <p:tavLst>
                                        <p:tav tm="0">
                                          <p:val>
                                            <p:strVal val="#ppt_w*0.70"/>
                                          </p:val>
                                        </p:tav>
                                        <p:tav tm="100000">
                                          <p:val>
                                            <p:strVal val="#ppt_w"/>
                                          </p:val>
                                        </p:tav>
                                      </p:tavLst>
                                    </p:anim>
                                    <p:anim calcmode="lin" valueType="num">
                                      <p:cBhvr>
                                        <p:cTn id="20" dur="1000" fill="hold"/>
                                        <p:tgtEl>
                                          <p:spTgt spid="20486"/>
                                        </p:tgtEl>
                                        <p:attrNameLst>
                                          <p:attrName>ppt_h</p:attrName>
                                        </p:attrNameLst>
                                      </p:cBhvr>
                                      <p:tavLst>
                                        <p:tav tm="0">
                                          <p:val>
                                            <p:strVal val="#ppt_h"/>
                                          </p:val>
                                        </p:tav>
                                        <p:tav tm="100000">
                                          <p:val>
                                            <p:strVal val="#ppt_h"/>
                                          </p:val>
                                        </p:tav>
                                      </p:tavLst>
                                    </p:anim>
                                    <p:animEffect transition="in" filter="fade">
                                      <p:cBhvr>
                                        <p:cTn id="21" dur="10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Untitled-4"/>
          <p:cNvPicPr>
            <a:picLocks noChangeAspect="1" noChangeArrowheads="1"/>
          </p:cNvPicPr>
          <p:nvPr/>
        </p:nvPicPr>
        <p:blipFill>
          <a:blip r:embed="rId2" cstate="print"/>
          <a:srcRect/>
          <a:stretch>
            <a:fillRect/>
          </a:stretch>
        </p:blipFill>
        <p:spPr bwMode="auto">
          <a:xfrm>
            <a:off x="0" y="0"/>
            <a:ext cx="4932363" cy="3676650"/>
          </a:xfrm>
          <a:prstGeom prst="rect">
            <a:avLst/>
          </a:prstGeom>
          <a:noFill/>
          <a:ln w="9525">
            <a:noFill/>
            <a:miter lim="800000"/>
            <a:headEnd/>
            <a:tailEnd/>
          </a:ln>
        </p:spPr>
      </p:pic>
      <p:pic>
        <p:nvPicPr>
          <p:cNvPr id="31750" name="Picture 6" descr="Untitled-2"/>
          <p:cNvPicPr>
            <a:picLocks noChangeAspect="1" noChangeArrowheads="1"/>
          </p:cNvPicPr>
          <p:nvPr/>
        </p:nvPicPr>
        <p:blipFill>
          <a:blip r:embed="rId3" cstate="print"/>
          <a:srcRect/>
          <a:stretch>
            <a:fillRect/>
          </a:stretch>
        </p:blipFill>
        <p:spPr bwMode="auto">
          <a:xfrm>
            <a:off x="-36513" y="3644900"/>
            <a:ext cx="4895851" cy="3240088"/>
          </a:xfrm>
          <a:prstGeom prst="rect">
            <a:avLst/>
          </a:prstGeom>
          <a:noFill/>
          <a:ln w="9525">
            <a:noFill/>
            <a:miter lim="800000"/>
            <a:headEnd/>
            <a:tailEnd/>
          </a:ln>
        </p:spPr>
      </p:pic>
      <p:pic>
        <p:nvPicPr>
          <p:cNvPr id="31751" name="Picture 7" descr="Untitled-3"/>
          <p:cNvPicPr>
            <a:picLocks noChangeAspect="1" noChangeArrowheads="1"/>
          </p:cNvPicPr>
          <p:nvPr/>
        </p:nvPicPr>
        <p:blipFill>
          <a:blip r:embed="rId4" cstate="print"/>
          <a:srcRect/>
          <a:stretch>
            <a:fillRect/>
          </a:stretch>
        </p:blipFill>
        <p:spPr bwMode="auto">
          <a:xfrm>
            <a:off x="4859338" y="0"/>
            <a:ext cx="4284662" cy="3573463"/>
          </a:xfrm>
          <a:prstGeom prst="rect">
            <a:avLst/>
          </a:prstGeom>
          <a:noFill/>
          <a:ln w="9525">
            <a:noFill/>
            <a:miter lim="800000"/>
            <a:headEnd/>
            <a:tailEnd/>
          </a:ln>
        </p:spPr>
      </p:pic>
      <p:sp>
        <p:nvSpPr>
          <p:cNvPr id="31752" name="Text Box 8"/>
          <p:cNvSpPr txBox="1">
            <a:spLocks noChangeArrowheads="1"/>
          </p:cNvSpPr>
          <p:nvPr/>
        </p:nvSpPr>
        <p:spPr bwMode="auto">
          <a:xfrm>
            <a:off x="5219700" y="4508500"/>
            <a:ext cx="3673475" cy="1160463"/>
          </a:xfrm>
          <a:prstGeom prst="rect">
            <a:avLst/>
          </a:prstGeom>
          <a:noFill/>
          <a:ln w="9525">
            <a:noFill/>
            <a:miter lim="800000"/>
            <a:headEnd/>
            <a:tailEnd/>
          </a:ln>
        </p:spPr>
        <p:txBody>
          <a:bodyPr>
            <a:spAutoFit/>
          </a:bodyPr>
          <a:lstStyle/>
          <a:p>
            <a:pPr algn="ctr" eaLnBrk="1" hangingPunct="1">
              <a:spcBef>
                <a:spcPct val="50000"/>
              </a:spcBef>
            </a:pPr>
            <a:r>
              <a:rPr lang="en-US" sz="2800" b="1">
                <a:solidFill>
                  <a:srgbClr val="660066"/>
                </a:solidFill>
              </a:rPr>
              <a:t>Bầu không khí </a:t>
            </a:r>
          </a:p>
          <a:p>
            <a:pPr algn="ctr" eaLnBrk="1" hangingPunct="1">
              <a:spcBef>
                <a:spcPct val="50000"/>
              </a:spcBef>
            </a:pPr>
            <a:r>
              <a:rPr lang="en-US" sz="2800" b="1">
                <a:solidFill>
                  <a:srgbClr val="660066"/>
                </a:solidFill>
              </a:rPr>
              <a:t>bị ô nhiễm</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1000" fill="hold"/>
                                        <p:tgtEl>
                                          <p:spTgt spid="31748"/>
                                        </p:tgtEl>
                                        <p:attrNameLst>
                                          <p:attrName>ppt_w</p:attrName>
                                        </p:attrNameLst>
                                      </p:cBhvr>
                                      <p:tavLst>
                                        <p:tav tm="0">
                                          <p:val>
                                            <p:strVal val="#ppt_w+.3"/>
                                          </p:val>
                                        </p:tav>
                                        <p:tav tm="100000">
                                          <p:val>
                                            <p:strVal val="#ppt_w"/>
                                          </p:val>
                                        </p:tav>
                                      </p:tavLst>
                                    </p:anim>
                                    <p:anim calcmode="lin" valueType="num">
                                      <p:cBhvr>
                                        <p:cTn id="8" dur="1000" fill="hold"/>
                                        <p:tgtEl>
                                          <p:spTgt spid="31748"/>
                                        </p:tgtEl>
                                        <p:attrNameLst>
                                          <p:attrName>ppt_h</p:attrName>
                                        </p:attrNameLst>
                                      </p:cBhvr>
                                      <p:tavLst>
                                        <p:tav tm="0">
                                          <p:val>
                                            <p:strVal val="#ppt_h"/>
                                          </p:val>
                                        </p:tav>
                                        <p:tav tm="100000">
                                          <p:val>
                                            <p:strVal val="#ppt_h"/>
                                          </p:val>
                                        </p:tav>
                                      </p:tavLst>
                                    </p:anim>
                                    <p:animEffect transition="in" filter="fade">
                                      <p:cBhvr>
                                        <p:cTn id="9" dur="1000"/>
                                        <p:tgtEl>
                                          <p:spTgt spid="3174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1751"/>
                                        </p:tgtEl>
                                        <p:attrNameLst>
                                          <p:attrName>style.visibility</p:attrName>
                                        </p:attrNameLst>
                                      </p:cBhvr>
                                      <p:to>
                                        <p:strVal val="visible"/>
                                      </p:to>
                                    </p:set>
                                    <p:anim calcmode="lin" valueType="num">
                                      <p:cBhvr>
                                        <p:cTn id="12" dur="1000" fill="hold"/>
                                        <p:tgtEl>
                                          <p:spTgt spid="31751"/>
                                        </p:tgtEl>
                                        <p:attrNameLst>
                                          <p:attrName>ppt_w</p:attrName>
                                        </p:attrNameLst>
                                      </p:cBhvr>
                                      <p:tavLst>
                                        <p:tav tm="0">
                                          <p:val>
                                            <p:strVal val="#ppt_w+.3"/>
                                          </p:val>
                                        </p:tav>
                                        <p:tav tm="100000">
                                          <p:val>
                                            <p:strVal val="#ppt_w"/>
                                          </p:val>
                                        </p:tav>
                                      </p:tavLst>
                                    </p:anim>
                                    <p:anim calcmode="lin" valueType="num">
                                      <p:cBhvr>
                                        <p:cTn id="13" dur="1000" fill="hold"/>
                                        <p:tgtEl>
                                          <p:spTgt spid="31751"/>
                                        </p:tgtEl>
                                        <p:attrNameLst>
                                          <p:attrName>ppt_h</p:attrName>
                                        </p:attrNameLst>
                                      </p:cBhvr>
                                      <p:tavLst>
                                        <p:tav tm="0">
                                          <p:val>
                                            <p:strVal val="#ppt_h"/>
                                          </p:val>
                                        </p:tav>
                                        <p:tav tm="100000">
                                          <p:val>
                                            <p:strVal val="#ppt_h"/>
                                          </p:val>
                                        </p:tav>
                                      </p:tavLst>
                                    </p:anim>
                                    <p:animEffect transition="in" filter="fade">
                                      <p:cBhvr>
                                        <p:cTn id="14" dur="1000"/>
                                        <p:tgtEl>
                                          <p:spTgt spid="31751"/>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1750"/>
                                        </p:tgtEl>
                                        <p:attrNameLst>
                                          <p:attrName>style.visibility</p:attrName>
                                        </p:attrNameLst>
                                      </p:cBhvr>
                                      <p:to>
                                        <p:strVal val="visible"/>
                                      </p:to>
                                    </p:set>
                                    <p:anim calcmode="lin" valueType="num">
                                      <p:cBhvr>
                                        <p:cTn id="17" dur="1000" fill="hold"/>
                                        <p:tgtEl>
                                          <p:spTgt spid="31750"/>
                                        </p:tgtEl>
                                        <p:attrNameLst>
                                          <p:attrName>ppt_w</p:attrName>
                                        </p:attrNameLst>
                                      </p:cBhvr>
                                      <p:tavLst>
                                        <p:tav tm="0">
                                          <p:val>
                                            <p:strVal val="#ppt_w+.3"/>
                                          </p:val>
                                        </p:tav>
                                        <p:tav tm="100000">
                                          <p:val>
                                            <p:strVal val="#ppt_w"/>
                                          </p:val>
                                        </p:tav>
                                      </p:tavLst>
                                    </p:anim>
                                    <p:anim calcmode="lin" valueType="num">
                                      <p:cBhvr>
                                        <p:cTn id="18" dur="1000" fill="hold"/>
                                        <p:tgtEl>
                                          <p:spTgt spid="31750"/>
                                        </p:tgtEl>
                                        <p:attrNameLst>
                                          <p:attrName>ppt_h</p:attrName>
                                        </p:attrNameLst>
                                      </p:cBhvr>
                                      <p:tavLst>
                                        <p:tav tm="0">
                                          <p:val>
                                            <p:strVal val="#ppt_h"/>
                                          </p:val>
                                        </p:tav>
                                        <p:tav tm="100000">
                                          <p:val>
                                            <p:strVal val="#ppt_h"/>
                                          </p:val>
                                        </p:tav>
                                      </p:tavLst>
                                    </p:anim>
                                    <p:animEffect transition="in" filter="fade">
                                      <p:cBhvr>
                                        <p:cTn id="19" dur="1000"/>
                                        <p:tgtEl>
                                          <p:spTgt spid="3175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31752"/>
                                        </p:tgtEl>
                                        <p:attrNameLst>
                                          <p:attrName>style.visibility</p:attrName>
                                        </p:attrNameLst>
                                      </p:cBhvr>
                                      <p:to>
                                        <p:strVal val="visible"/>
                                      </p:to>
                                    </p:set>
                                    <p:animEffect transition="in" filter="barn(inHorizontal)">
                                      <p:cBhvr>
                                        <p:cTn id="24"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FSB_Background3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100" name="Text Box 4"/>
          <p:cNvSpPr txBox="1">
            <a:spLocks noChangeArrowheads="1"/>
          </p:cNvSpPr>
          <p:nvPr/>
        </p:nvSpPr>
        <p:spPr bwMode="auto">
          <a:xfrm>
            <a:off x="250825" y="982663"/>
            <a:ext cx="8893175" cy="4524375"/>
          </a:xfrm>
          <a:prstGeom prst="rect">
            <a:avLst/>
          </a:prstGeom>
          <a:noFill/>
          <a:ln w="9525">
            <a:noFill/>
            <a:miter lim="800000"/>
            <a:headEnd/>
            <a:tailEnd/>
          </a:ln>
        </p:spPr>
        <p:txBody>
          <a:bodyPr>
            <a:spAutoFit/>
          </a:bodyPr>
          <a:lstStyle/>
          <a:p>
            <a:pPr eaLnBrk="1" hangingPunct="1">
              <a:spcBef>
                <a:spcPct val="50000"/>
              </a:spcBef>
            </a:pPr>
            <a:r>
              <a:rPr lang="en-US" sz="3200" b="1" i="1">
                <a:solidFill>
                  <a:srgbClr val="006600"/>
                </a:solidFill>
              </a:rPr>
              <a:t>Kết luận:</a:t>
            </a:r>
          </a:p>
          <a:p>
            <a:pPr eaLnBrk="1" hangingPunct="1">
              <a:spcBef>
                <a:spcPct val="50000"/>
              </a:spcBef>
              <a:buFontTx/>
              <a:buChar char="-"/>
            </a:pPr>
            <a:r>
              <a:rPr lang="en-US" sz="3200" b="1">
                <a:solidFill>
                  <a:schemeClr val="accent2"/>
                </a:solidFill>
              </a:rPr>
              <a:t>Không khí chỉ chứa khói, bụi, khí độc với một tỉ lệ thấp, không làm hại đến sức khoẻ của con người gọi là không khí sạch.</a:t>
            </a:r>
          </a:p>
          <a:p>
            <a:pPr eaLnBrk="1" hangingPunct="1">
              <a:spcBef>
                <a:spcPct val="50000"/>
              </a:spcBef>
              <a:buFontTx/>
              <a:buChar char="-"/>
            </a:pPr>
            <a:r>
              <a:rPr lang="en-US" sz="3200" b="1">
                <a:solidFill>
                  <a:schemeClr val="accent2"/>
                </a:solidFill>
              </a:rPr>
              <a:t> Không khí có chứa một trong các loại khói, khí độc, các loại bụi, vi khuẩn với tỉ lệ nhiều có hại cho sức khoẻ của con người và các sinh vật khác gọi là không khí bị ô nhiễm.</a:t>
            </a:r>
          </a:p>
        </p:txBody>
      </p:sp>
      <p:sp>
        <p:nvSpPr>
          <p:cNvPr id="7172" name="Rectangle 6"/>
          <p:cNvSpPr>
            <a:spLocks noChangeArrowheads="1"/>
          </p:cNvSpPr>
          <p:nvPr/>
        </p:nvSpPr>
        <p:spPr bwMode="auto">
          <a:xfrm>
            <a:off x="323850" y="163513"/>
            <a:ext cx="8820150" cy="954087"/>
          </a:xfrm>
          <a:prstGeom prst="rect">
            <a:avLst/>
          </a:prstGeom>
          <a:noFill/>
          <a:ln w="9525">
            <a:noFill/>
            <a:miter lim="800000"/>
            <a:headEnd/>
            <a:tailEnd/>
          </a:ln>
        </p:spPr>
        <p:txBody>
          <a:bodyPr>
            <a:spAutoFit/>
          </a:bodyPr>
          <a:lstStyle/>
          <a:p>
            <a:pPr eaLnBrk="1" hangingPunct="1"/>
            <a:r>
              <a:rPr lang="en-US" sz="2800" b="1" i="1">
                <a:solidFill>
                  <a:srgbClr val="0000CC"/>
                </a:solidFill>
              </a:rPr>
              <a:t>Hoạt động 1: Không khí sạch và không khí bị ô nhiễm</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ox(in)">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FSB_Background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8436" name="Text Box 4"/>
          <p:cNvSpPr txBox="1">
            <a:spLocks noChangeArrowheads="1"/>
          </p:cNvSpPr>
          <p:nvPr/>
        </p:nvSpPr>
        <p:spPr bwMode="auto">
          <a:xfrm>
            <a:off x="611188" y="549275"/>
            <a:ext cx="7705725" cy="1066800"/>
          </a:xfrm>
          <a:prstGeom prst="rect">
            <a:avLst/>
          </a:prstGeom>
          <a:noFill/>
          <a:ln w="9525">
            <a:noFill/>
            <a:miter lim="800000"/>
            <a:headEnd/>
            <a:tailEnd/>
          </a:ln>
        </p:spPr>
        <p:txBody>
          <a:bodyPr>
            <a:spAutoFit/>
          </a:bodyPr>
          <a:lstStyle/>
          <a:p>
            <a:pPr eaLnBrk="1" hangingPunct="1">
              <a:spcBef>
                <a:spcPct val="50000"/>
              </a:spcBef>
            </a:pPr>
            <a:r>
              <a:rPr lang="en-US" sz="3200" b="1">
                <a:solidFill>
                  <a:schemeClr val="accent2"/>
                </a:solidFill>
              </a:rPr>
              <a:t>Em có nhận xét gì về bầu không khí ở địa phương em?</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ox(in)">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4" descr="FSB_Background3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219" name="Text Box 4"/>
          <p:cNvSpPr txBox="1">
            <a:spLocks noChangeArrowheads="1"/>
          </p:cNvSpPr>
          <p:nvPr/>
        </p:nvSpPr>
        <p:spPr bwMode="auto">
          <a:xfrm>
            <a:off x="-36513" y="41275"/>
            <a:ext cx="2160588" cy="523875"/>
          </a:xfrm>
          <a:prstGeom prst="rect">
            <a:avLst/>
          </a:prstGeom>
          <a:noFill/>
          <a:ln w="9525">
            <a:noFill/>
            <a:miter lim="800000"/>
            <a:headEnd/>
            <a:tailEnd/>
          </a:ln>
        </p:spPr>
        <p:txBody>
          <a:bodyPr>
            <a:spAutoFit/>
          </a:bodyPr>
          <a:lstStyle/>
          <a:p>
            <a:pPr algn="ctr" eaLnBrk="1" hangingPunct="1">
              <a:spcBef>
                <a:spcPct val="50000"/>
              </a:spcBef>
            </a:pPr>
            <a:r>
              <a:rPr lang="en-US" sz="2800" b="1">
                <a:solidFill>
                  <a:srgbClr val="0000FF"/>
                </a:solidFill>
              </a:rPr>
              <a:t>Khoa học:</a:t>
            </a:r>
          </a:p>
        </p:txBody>
      </p:sp>
      <p:sp>
        <p:nvSpPr>
          <p:cNvPr id="9220" name="Text Box 5"/>
          <p:cNvSpPr txBox="1">
            <a:spLocks noChangeArrowheads="1"/>
          </p:cNvSpPr>
          <p:nvPr/>
        </p:nvSpPr>
        <p:spPr bwMode="auto">
          <a:xfrm>
            <a:off x="1908175" y="41275"/>
            <a:ext cx="5256213" cy="523875"/>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FF"/>
                </a:solidFill>
              </a:rPr>
              <a:t>Không khí bị ô nhiễm</a:t>
            </a:r>
            <a:r>
              <a:rPr lang="en-US" sz="2800" b="1"/>
              <a:t>  </a:t>
            </a:r>
          </a:p>
        </p:txBody>
      </p:sp>
      <p:sp>
        <p:nvSpPr>
          <p:cNvPr id="5126" name="Text Box 6"/>
          <p:cNvSpPr txBox="1">
            <a:spLocks noChangeArrowheads="1"/>
          </p:cNvSpPr>
          <p:nvPr/>
        </p:nvSpPr>
        <p:spPr bwMode="auto">
          <a:xfrm>
            <a:off x="0" y="549275"/>
            <a:ext cx="9144000" cy="523875"/>
          </a:xfrm>
          <a:prstGeom prst="rect">
            <a:avLst/>
          </a:prstGeom>
          <a:noFill/>
          <a:ln w="9525">
            <a:noFill/>
            <a:miter lim="800000"/>
            <a:headEnd/>
            <a:tailEnd/>
          </a:ln>
        </p:spPr>
        <p:txBody>
          <a:bodyPr>
            <a:spAutoFit/>
          </a:bodyPr>
          <a:lstStyle/>
          <a:p>
            <a:pPr eaLnBrk="1" hangingPunct="1">
              <a:spcBef>
                <a:spcPct val="50000"/>
              </a:spcBef>
            </a:pPr>
            <a:r>
              <a:rPr lang="en-US" sz="2800" b="1" i="1">
                <a:solidFill>
                  <a:srgbClr val="CC0000"/>
                </a:solidFill>
              </a:rPr>
              <a:t>Hoạt động 2: Nguyên nhân gây ô nhiễm không khí:</a:t>
            </a:r>
          </a:p>
        </p:txBody>
      </p:sp>
      <p:sp>
        <p:nvSpPr>
          <p:cNvPr id="5127" name="Text Box 7"/>
          <p:cNvSpPr txBox="1">
            <a:spLocks noChangeArrowheads="1"/>
          </p:cNvSpPr>
          <p:nvPr/>
        </p:nvSpPr>
        <p:spPr bwMode="auto">
          <a:xfrm>
            <a:off x="431800" y="1196975"/>
            <a:ext cx="8748713" cy="523875"/>
          </a:xfrm>
          <a:prstGeom prst="rect">
            <a:avLst/>
          </a:prstGeom>
          <a:noFill/>
          <a:ln w="9525">
            <a:noFill/>
            <a:miter lim="800000"/>
            <a:headEnd/>
            <a:tailEnd/>
          </a:ln>
        </p:spPr>
        <p:txBody>
          <a:bodyPr>
            <a:spAutoFit/>
          </a:bodyPr>
          <a:lstStyle/>
          <a:p>
            <a:pPr eaLnBrk="1" hangingPunct="1">
              <a:spcBef>
                <a:spcPct val="50000"/>
              </a:spcBef>
            </a:pPr>
            <a:r>
              <a:rPr lang="en-US" sz="2800" b="1"/>
              <a:t>Nêu những nguyên nhân gây ô nhiễm không khí?</a:t>
            </a:r>
          </a:p>
        </p:txBody>
      </p:sp>
      <p:sp>
        <p:nvSpPr>
          <p:cNvPr id="5129" name="AutoShape 9"/>
          <p:cNvSpPr>
            <a:spLocks noChangeArrowheads="1"/>
          </p:cNvSpPr>
          <p:nvPr/>
        </p:nvSpPr>
        <p:spPr bwMode="auto">
          <a:xfrm>
            <a:off x="7740650" y="1773238"/>
            <a:ext cx="1223963" cy="1223962"/>
          </a:xfrm>
          <a:prstGeom prst="sun">
            <a:avLst>
              <a:gd name="adj" fmla="val 27366"/>
            </a:avLst>
          </a:prstGeom>
          <a:solidFill>
            <a:schemeClr val="hlink"/>
          </a:solidFill>
          <a:ln w="9525">
            <a:solidFill>
              <a:schemeClr val="tx1"/>
            </a:solidFill>
            <a:miter lim="800000"/>
            <a:headEnd/>
            <a:tailEnd/>
          </a:ln>
        </p:spPr>
        <p:txBody>
          <a:bodyPr wrap="none" anchor="ctr"/>
          <a:lstStyle/>
          <a:p>
            <a:pPr algn="ctr" eaLnBrk="1" hangingPunct="1"/>
            <a:r>
              <a:rPr lang="en-US" sz="2800" b="1">
                <a:solidFill>
                  <a:srgbClr val="FEFCA2"/>
                </a:solidFill>
              </a:rPr>
              <a:t>N5</a:t>
            </a:r>
          </a:p>
        </p:txBody>
      </p:sp>
      <p:sp>
        <p:nvSpPr>
          <p:cNvPr id="5132" name="Rectangle 12"/>
          <p:cNvSpPr>
            <a:spLocks noChangeArrowheads="1"/>
          </p:cNvSpPr>
          <p:nvPr/>
        </p:nvSpPr>
        <p:spPr bwMode="auto">
          <a:xfrm>
            <a:off x="323850" y="2017713"/>
            <a:ext cx="8569325" cy="461962"/>
          </a:xfrm>
          <a:prstGeom prst="rect">
            <a:avLst/>
          </a:prstGeom>
          <a:noFill/>
          <a:ln w="9525">
            <a:noFill/>
            <a:miter lim="800000"/>
            <a:headEnd/>
            <a:tailEnd/>
          </a:ln>
        </p:spPr>
        <p:txBody>
          <a:bodyPr>
            <a:spAutoFit/>
          </a:bodyPr>
          <a:lstStyle/>
          <a:p>
            <a:pPr eaLnBrk="1" hangingPunct="1"/>
            <a:endParaRPr lang="en-US" sz="2400" b="1"/>
          </a:p>
        </p:txBody>
      </p:sp>
      <p:pic>
        <p:nvPicPr>
          <p:cNvPr id="5133" name="Picture 13" descr="zeichen9"/>
          <p:cNvPicPr>
            <a:picLocks noChangeAspect="1" noChangeArrowheads="1" noCrop="1"/>
          </p:cNvPicPr>
          <p:nvPr/>
        </p:nvPicPr>
        <p:blipFill>
          <a:blip r:embed="rId3"/>
          <a:srcRect/>
          <a:stretch>
            <a:fillRect/>
          </a:stretch>
        </p:blipFill>
        <p:spPr bwMode="auto">
          <a:xfrm>
            <a:off x="0" y="1268413"/>
            <a:ext cx="539750" cy="638175"/>
          </a:xfrm>
          <a:prstGeom prst="rect">
            <a:avLst/>
          </a:prstGeom>
          <a:noFill/>
          <a:ln w="9525">
            <a:noFill/>
            <a:miter lim="800000"/>
            <a:headEnd/>
            <a:tailEnd/>
          </a:ln>
        </p:spPr>
      </p:pic>
      <p:sp>
        <p:nvSpPr>
          <p:cNvPr id="5135" name="Text Box 15"/>
          <p:cNvSpPr txBox="1">
            <a:spLocks noChangeArrowheads="1"/>
          </p:cNvSpPr>
          <p:nvPr/>
        </p:nvSpPr>
        <p:spPr bwMode="auto">
          <a:xfrm>
            <a:off x="228600" y="1773238"/>
            <a:ext cx="8458200" cy="2124075"/>
          </a:xfrm>
          <a:prstGeom prst="rect">
            <a:avLst/>
          </a:prstGeom>
          <a:noFill/>
          <a:ln w="9525">
            <a:noFill/>
            <a:miter lim="800000"/>
            <a:headEnd/>
            <a:tailEnd/>
          </a:ln>
        </p:spPr>
        <p:txBody>
          <a:bodyPr>
            <a:spAutoFit/>
          </a:bodyPr>
          <a:lstStyle/>
          <a:p>
            <a:pPr eaLnBrk="1" hangingPunct="1">
              <a:spcBef>
                <a:spcPct val="50000"/>
              </a:spcBef>
            </a:pPr>
            <a:r>
              <a:rPr lang="en-US" sz="3600" b="1" dirty="0">
                <a:solidFill>
                  <a:schemeClr val="accent2"/>
                </a:solidFill>
              </a:rPr>
              <a:t>-</a:t>
            </a:r>
            <a:r>
              <a:rPr lang="en-US" sz="3200" b="1" dirty="0">
                <a:solidFill>
                  <a:schemeClr val="accent2"/>
                </a:solidFill>
              </a:rPr>
              <a:t>DO BỤI:</a:t>
            </a:r>
            <a:r>
              <a:rPr lang="en-US" sz="3200" dirty="0">
                <a:solidFill>
                  <a:schemeClr val="folHlink"/>
                </a:solidFill>
              </a:rPr>
              <a:t> </a:t>
            </a:r>
            <a:r>
              <a:rPr lang="en-US" sz="3200" dirty="0"/>
              <a:t> </a:t>
            </a:r>
            <a:r>
              <a:rPr lang="en-US" sz="3200" b="1" dirty="0" err="1"/>
              <a:t>Bụi</a:t>
            </a:r>
            <a:r>
              <a:rPr lang="en-US" sz="1600" b="1" dirty="0"/>
              <a:t> </a:t>
            </a:r>
            <a:r>
              <a:rPr lang="en-US" sz="3200" b="1" dirty="0" err="1"/>
              <a:t>tự</a:t>
            </a:r>
            <a:r>
              <a:rPr lang="en-US" sz="3200" b="1" dirty="0"/>
              <a:t> </a:t>
            </a:r>
            <a:r>
              <a:rPr lang="en-US" sz="3200" b="1" dirty="0" err="1" smtClean="0"/>
              <a:t>nhiên</a:t>
            </a:r>
            <a:r>
              <a:rPr lang="en-US" sz="3200" b="1" dirty="0" smtClean="0"/>
              <a:t>, </a:t>
            </a:r>
            <a:r>
              <a:rPr lang="en-US" sz="3200" b="1" dirty="0" err="1"/>
              <a:t>bụi</a:t>
            </a:r>
            <a:r>
              <a:rPr lang="en-US" sz="3200" b="1" dirty="0"/>
              <a:t> </a:t>
            </a:r>
            <a:r>
              <a:rPr lang="en-US" sz="3200" b="1" dirty="0" err="1"/>
              <a:t>núi</a:t>
            </a:r>
            <a:r>
              <a:rPr lang="en-US" sz="3200" b="1" dirty="0"/>
              <a:t> </a:t>
            </a:r>
            <a:r>
              <a:rPr lang="en-US" sz="3200" b="1" dirty="0" err="1"/>
              <a:t>lửa</a:t>
            </a:r>
            <a:r>
              <a:rPr lang="en-US" sz="3200" b="1" dirty="0"/>
              <a:t> </a:t>
            </a:r>
            <a:r>
              <a:rPr lang="en-US" sz="3200" b="1" dirty="0" err="1"/>
              <a:t>sinh</a:t>
            </a:r>
            <a:r>
              <a:rPr lang="en-US" sz="3200" b="1" dirty="0"/>
              <a:t> </a:t>
            </a:r>
            <a:r>
              <a:rPr lang="en-US" sz="3200" b="1" dirty="0" err="1"/>
              <a:t>ra</a:t>
            </a:r>
            <a:r>
              <a:rPr lang="en-US" sz="3200" b="1" dirty="0"/>
              <a:t>, </a:t>
            </a:r>
            <a:r>
              <a:rPr lang="en-US" sz="3200" b="1" dirty="0" err="1"/>
              <a:t>bụi</a:t>
            </a:r>
            <a:r>
              <a:rPr lang="en-US" sz="3200" b="1" dirty="0"/>
              <a:t> do </a:t>
            </a:r>
            <a:r>
              <a:rPr lang="en-US" sz="3200" b="1" dirty="0" err="1"/>
              <a:t>hoạt</a:t>
            </a:r>
            <a:r>
              <a:rPr lang="en-US" sz="3200" b="1" dirty="0"/>
              <a:t> </a:t>
            </a:r>
            <a:r>
              <a:rPr lang="en-US" sz="3200" b="1" dirty="0" err="1"/>
              <a:t>động</a:t>
            </a:r>
            <a:r>
              <a:rPr lang="en-US" sz="3200" b="1" dirty="0"/>
              <a:t> </a:t>
            </a:r>
            <a:r>
              <a:rPr lang="en-US" sz="3200" b="1" dirty="0" err="1"/>
              <a:t>của</a:t>
            </a:r>
            <a:r>
              <a:rPr lang="en-US" sz="3200" b="1" dirty="0"/>
              <a:t> con </a:t>
            </a:r>
            <a:r>
              <a:rPr lang="en-US" sz="3200" b="1" dirty="0" err="1"/>
              <a:t>người</a:t>
            </a:r>
            <a:r>
              <a:rPr lang="en-US" sz="3200" b="1" dirty="0"/>
              <a:t> (</a:t>
            </a:r>
            <a:r>
              <a:rPr lang="en-US" sz="3200" b="1" dirty="0" err="1"/>
              <a:t>bụi</a:t>
            </a:r>
            <a:r>
              <a:rPr lang="en-US" sz="3200" b="1" dirty="0"/>
              <a:t> </a:t>
            </a:r>
            <a:r>
              <a:rPr lang="en-US" sz="3200" b="1" dirty="0" err="1"/>
              <a:t>nhà</a:t>
            </a:r>
            <a:r>
              <a:rPr lang="en-US" sz="3200" b="1" dirty="0"/>
              <a:t> </a:t>
            </a:r>
            <a:r>
              <a:rPr lang="en-US" sz="3200" b="1" dirty="0" err="1"/>
              <a:t>máy</a:t>
            </a:r>
            <a:r>
              <a:rPr lang="en-US" sz="3200" b="1" dirty="0"/>
              <a:t>,</a:t>
            </a:r>
            <a:r>
              <a:rPr lang="en-US" sz="1600" b="1" dirty="0"/>
              <a:t> </a:t>
            </a:r>
            <a:r>
              <a:rPr lang="en-US" sz="3200" b="1" dirty="0" err="1"/>
              <a:t>xe</a:t>
            </a:r>
            <a:r>
              <a:rPr lang="en-US" sz="3200" b="1" dirty="0"/>
              <a:t> </a:t>
            </a:r>
            <a:r>
              <a:rPr lang="en-US" sz="3200" b="1" dirty="0" err="1" smtClean="0"/>
              <a:t>cộ,bụi</a:t>
            </a:r>
            <a:r>
              <a:rPr lang="en-US" sz="3200" b="1" dirty="0" smtClean="0"/>
              <a:t> </a:t>
            </a:r>
            <a:r>
              <a:rPr lang="en-US" sz="3200" b="1" dirty="0" err="1"/>
              <a:t>phóng</a:t>
            </a:r>
            <a:r>
              <a:rPr lang="en-US" sz="3200" b="1" dirty="0"/>
              <a:t> </a:t>
            </a:r>
            <a:r>
              <a:rPr lang="en-US" sz="3200" b="1" dirty="0" err="1" smtClean="0"/>
              <a:t>xạ,bụi</a:t>
            </a:r>
            <a:r>
              <a:rPr lang="en-US" sz="3200" b="1" dirty="0" smtClean="0"/>
              <a:t> </a:t>
            </a:r>
            <a:r>
              <a:rPr lang="en-US" sz="3200" b="1" dirty="0"/>
              <a:t>than</a:t>
            </a:r>
            <a:r>
              <a:rPr lang="en-US" sz="3200" b="1" dirty="0" smtClean="0"/>
              <a:t>, xi </a:t>
            </a:r>
            <a:r>
              <a:rPr lang="en-US" sz="3200" b="1" dirty="0" err="1"/>
              <a:t>măng</a:t>
            </a:r>
            <a:r>
              <a:rPr lang="en-US" sz="3200" b="1" dirty="0"/>
              <a:t>,..... ) </a:t>
            </a:r>
          </a:p>
        </p:txBody>
      </p:sp>
      <p:sp>
        <p:nvSpPr>
          <p:cNvPr id="5136" name="Text Box 16"/>
          <p:cNvSpPr txBox="1">
            <a:spLocks noChangeArrowheads="1"/>
          </p:cNvSpPr>
          <p:nvPr/>
        </p:nvSpPr>
        <p:spPr bwMode="auto">
          <a:xfrm>
            <a:off x="304800" y="4005263"/>
            <a:ext cx="8839200" cy="2062162"/>
          </a:xfrm>
          <a:prstGeom prst="rect">
            <a:avLst/>
          </a:prstGeom>
          <a:noFill/>
          <a:ln w="9525">
            <a:noFill/>
            <a:miter lim="800000"/>
            <a:headEnd/>
            <a:tailEnd/>
          </a:ln>
        </p:spPr>
        <p:txBody>
          <a:bodyPr>
            <a:spAutoFit/>
          </a:bodyPr>
          <a:lstStyle/>
          <a:p>
            <a:pPr eaLnBrk="1" hangingPunct="1">
              <a:spcBef>
                <a:spcPct val="50000"/>
              </a:spcBef>
            </a:pPr>
            <a:r>
              <a:rPr lang="en-US" sz="3200" b="1" dirty="0">
                <a:solidFill>
                  <a:schemeClr val="accent2"/>
                </a:solidFill>
              </a:rPr>
              <a:t>-DO KHÍ ĐỘC:</a:t>
            </a:r>
            <a:r>
              <a:rPr lang="en-US" sz="3200" dirty="0">
                <a:solidFill>
                  <a:schemeClr val="folHlink"/>
                </a:solidFill>
              </a:rPr>
              <a:t> </a:t>
            </a:r>
            <a:r>
              <a:rPr lang="en-US" sz="3200" b="1" dirty="0" err="1"/>
              <a:t>Sự</a:t>
            </a:r>
            <a:r>
              <a:rPr lang="en-US" sz="3200" b="1" dirty="0"/>
              <a:t> </a:t>
            </a:r>
            <a:r>
              <a:rPr lang="en-US" sz="3200" b="1" dirty="0" err="1"/>
              <a:t>lên</a:t>
            </a:r>
            <a:r>
              <a:rPr lang="en-US" sz="3200" b="1" dirty="0"/>
              <a:t> men </a:t>
            </a:r>
            <a:r>
              <a:rPr lang="en-US" sz="3200" b="1" dirty="0" err="1"/>
              <a:t>thối</a:t>
            </a:r>
            <a:r>
              <a:rPr lang="en-US" sz="3200" b="1" dirty="0"/>
              <a:t> </a:t>
            </a:r>
            <a:r>
              <a:rPr lang="en-US" sz="3200" b="1" dirty="0" err="1"/>
              <a:t>của</a:t>
            </a:r>
            <a:r>
              <a:rPr lang="en-US" sz="3200" b="1" dirty="0"/>
              <a:t> </a:t>
            </a:r>
            <a:r>
              <a:rPr lang="en-US" sz="3200" b="1" dirty="0" err="1"/>
              <a:t>các</a:t>
            </a:r>
            <a:r>
              <a:rPr lang="en-US" sz="3200" b="1" dirty="0"/>
              <a:t> </a:t>
            </a:r>
            <a:r>
              <a:rPr lang="en-US" sz="3200" b="1" dirty="0" err="1"/>
              <a:t>xác</a:t>
            </a:r>
            <a:r>
              <a:rPr lang="en-US" sz="3200" b="1" dirty="0"/>
              <a:t> </a:t>
            </a:r>
            <a:r>
              <a:rPr lang="en-US" sz="3200" b="1" dirty="0" err="1"/>
              <a:t>sinh</a:t>
            </a:r>
            <a:r>
              <a:rPr lang="en-US" sz="3200" b="1" dirty="0"/>
              <a:t> </a:t>
            </a:r>
            <a:r>
              <a:rPr lang="en-US" sz="3200" b="1" dirty="0" err="1" smtClean="0"/>
              <a:t>vật</a:t>
            </a:r>
            <a:r>
              <a:rPr lang="en-US" sz="3200" b="1" dirty="0" smtClean="0"/>
              <a:t>, </a:t>
            </a:r>
            <a:r>
              <a:rPr lang="en-US" sz="3200" b="1" dirty="0" err="1"/>
              <a:t>rác</a:t>
            </a:r>
            <a:r>
              <a:rPr lang="en-US" sz="3200" b="1" dirty="0"/>
              <a:t> </a:t>
            </a:r>
            <a:r>
              <a:rPr lang="en-US" sz="3200" b="1" dirty="0" err="1" smtClean="0"/>
              <a:t>thải</a:t>
            </a:r>
            <a:r>
              <a:rPr lang="en-US" sz="3200" b="1" dirty="0" smtClean="0"/>
              <a:t>; </a:t>
            </a:r>
            <a:r>
              <a:rPr lang="en-US" sz="3200" b="1" dirty="0" err="1"/>
              <a:t>sự</a:t>
            </a:r>
            <a:r>
              <a:rPr lang="en-US" sz="3200" b="1" dirty="0"/>
              <a:t> </a:t>
            </a:r>
            <a:r>
              <a:rPr lang="en-US" sz="3200" b="1" dirty="0" err="1"/>
              <a:t>cháy</a:t>
            </a:r>
            <a:r>
              <a:rPr lang="en-US" sz="3200" b="1" dirty="0"/>
              <a:t> </a:t>
            </a:r>
            <a:r>
              <a:rPr lang="en-US" sz="3200" b="1" dirty="0" err="1"/>
              <a:t>của</a:t>
            </a:r>
            <a:r>
              <a:rPr lang="en-US" sz="3200" b="1" dirty="0"/>
              <a:t> than </a:t>
            </a:r>
            <a:r>
              <a:rPr lang="en-US" sz="3200" b="1" dirty="0" err="1" smtClean="0"/>
              <a:t>đá</a:t>
            </a:r>
            <a:r>
              <a:rPr lang="en-US" sz="3200" b="1" dirty="0" smtClean="0"/>
              <a:t>, </a:t>
            </a:r>
            <a:r>
              <a:rPr lang="en-US" sz="3200" b="1" dirty="0" err="1" smtClean="0"/>
              <a:t>dầu</a:t>
            </a:r>
            <a:r>
              <a:rPr lang="en-US" sz="3200" b="1" dirty="0" smtClean="0"/>
              <a:t> </a:t>
            </a:r>
            <a:r>
              <a:rPr lang="en-US" sz="3200" b="1" dirty="0" err="1" smtClean="0"/>
              <a:t>mỏ</a:t>
            </a:r>
            <a:r>
              <a:rPr lang="en-US" sz="3200" b="1" dirty="0" smtClean="0"/>
              <a:t>; </a:t>
            </a:r>
            <a:r>
              <a:rPr lang="en-US" sz="3200" b="1" dirty="0" err="1"/>
              <a:t>khói</a:t>
            </a:r>
            <a:r>
              <a:rPr lang="en-US" sz="3200" b="1" dirty="0"/>
              <a:t> </a:t>
            </a:r>
            <a:r>
              <a:rPr lang="en-US" sz="3200" b="1" dirty="0" err="1" smtClean="0"/>
              <a:t>tàu</a:t>
            </a:r>
            <a:r>
              <a:rPr lang="en-US" sz="3200" b="1" dirty="0" smtClean="0"/>
              <a:t>, </a:t>
            </a:r>
            <a:r>
              <a:rPr lang="en-US" sz="3200" b="1" dirty="0" err="1"/>
              <a:t>xe</a:t>
            </a:r>
            <a:r>
              <a:rPr lang="en-US" sz="3200" b="1" dirty="0"/>
              <a:t>, </a:t>
            </a:r>
            <a:r>
              <a:rPr lang="en-US" sz="3200" b="1" dirty="0" err="1"/>
              <a:t>nhà</a:t>
            </a:r>
            <a:r>
              <a:rPr lang="en-US" sz="3200" b="1" dirty="0"/>
              <a:t> </a:t>
            </a:r>
            <a:r>
              <a:rPr lang="en-US" sz="3200" b="1" dirty="0" err="1" smtClean="0"/>
              <a:t>máy</a:t>
            </a:r>
            <a:r>
              <a:rPr lang="en-US" sz="3200" b="1" dirty="0" smtClean="0"/>
              <a:t>, </a:t>
            </a:r>
            <a:r>
              <a:rPr lang="en-US" sz="3200" b="1" dirty="0" err="1" smtClean="0"/>
              <a:t>khói</a:t>
            </a:r>
            <a:r>
              <a:rPr lang="en-US" sz="3200" b="1" dirty="0" smtClean="0"/>
              <a:t> </a:t>
            </a:r>
            <a:r>
              <a:rPr lang="en-US" sz="3200" b="1" dirty="0" err="1"/>
              <a:t>thuốc</a:t>
            </a:r>
            <a:r>
              <a:rPr lang="en-US" sz="3200" b="1" dirty="0"/>
              <a:t> </a:t>
            </a:r>
            <a:r>
              <a:rPr lang="en-US" sz="3200" b="1" dirty="0" err="1" smtClean="0"/>
              <a:t>lá;chất</a:t>
            </a:r>
            <a:r>
              <a:rPr lang="en-US" sz="3200" b="1" dirty="0" smtClean="0"/>
              <a:t> </a:t>
            </a:r>
            <a:r>
              <a:rPr lang="en-US" sz="3200" b="1" dirty="0" err="1"/>
              <a:t>độc</a:t>
            </a:r>
            <a:r>
              <a:rPr lang="en-US" sz="3200" b="1" dirty="0"/>
              <a:t> </a:t>
            </a:r>
            <a:r>
              <a:rPr lang="en-US" sz="3200" b="1" dirty="0" err="1"/>
              <a:t>hoá</a:t>
            </a:r>
            <a:r>
              <a:rPr lang="en-US" sz="3200" b="1" dirty="0"/>
              <a:t> </a:t>
            </a:r>
            <a:r>
              <a:rPr lang="en-US" sz="3200" b="1" dirty="0" err="1"/>
              <a:t>học</a:t>
            </a:r>
            <a:r>
              <a:rPr lang="en-US" sz="3200" b="1" dirty="0"/>
              <a:t>, ......</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500" fill="hold"/>
                                        <p:tgtEl>
                                          <p:spTgt spid="512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12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12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5133"/>
                                        </p:tgtEl>
                                        <p:attrNameLst>
                                          <p:attrName>style.visibility</p:attrName>
                                        </p:attrNameLst>
                                      </p:cBhvr>
                                      <p:to>
                                        <p:strVal val="visible"/>
                                      </p:to>
                                    </p:set>
                                    <p:anim calcmode="lin" valueType="num">
                                      <p:cBhvr>
                                        <p:cTn id="15" dur="1000" fill="hold"/>
                                        <p:tgtEl>
                                          <p:spTgt spid="5133"/>
                                        </p:tgtEl>
                                        <p:attrNameLst>
                                          <p:attrName>ppt_w</p:attrName>
                                        </p:attrNameLst>
                                      </p:cBhvr>
                                      <p:tavLst>
                                        <p:tav tm="0">
                                          <p:val>
                                            <p:strVal val="#ppt_w*0.70"/>
                                          </p:val>
                                        </p:tav>
                                        <p:tav tm="100000">
                                          <p:val>
                                            <p:strVal val="#ppt_w"/>
                                          </p:val>
                                        </p:tav>
                                      </p:tavLst>
                                    </p:anim>
                                    <p:anim calcmode="lin" valueType="num">
                                      <p:cBhvr>
                                        <p:cTn id="16" dur="1000" fill="hold"/>
                                        <p:tgtEl>
                                          <p:spTgt spid="5133"/>
                                        </p:tgtEl>
                                        <p:attrNameLst>
                                          <p:attrName>ppt_h</p:attrName>
                                        </p:attrNameLst>
                                      </p:cBhvr>
                                      <p:tavLst>
                                        <p:tav tm="0">
                                          <p:val>
                                            <p:strVal val="#ppt_h"/>
                                          </p:val>
                                        </p:tav>
                                        <p:tav tm="100000">
                                          <p:val>
                                            <p:strVal val="#ppt_h"/>
                                          </p:val>
                                        </p:tav>
                                      </p:tavLst>
                                    </p:anim>
                                    <p:animEffect transition="in" filter="fade">
                                      <p:cBhvr>
                                        <p:cTn id="17" dur="1000"/>
                                        <p:tgtEl>
                                          <p:spTgt spid="513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5127"/>
                                        </p:tgtEl>
                                        <p:attrNameLst>
                                          <p:attrName>style.visibility</p:attrName>
                                        </p:attrNameLst>
                                      </p:cBhvr>
                                      <p:to>
                                        <p:strVal val="visible"/>
                                      </p:to>
                                    </p:set>
                                    <p:anim calcmode="lin" valueType="num">
                                      <p:cBhvr>
                                        <p:cTn id="20" dur="1000" fill="hold"/>
                                        <p:tgtEl>
                                          <p:spTgt spid="5127"/>
                                        </p:tgtEl>
                                        <p:attrNameLst>
                                          <p:attrName>ppt_w</p:attrName>
                                        </p:attrNameLst>
                                      </p:cBhvr>
                                      <p:tavLst>
                                        <p:tav tm="0">
                                          <p:val>
                                            <p:strVal val="#ppt_w*0.70"/>
                                          </p:val>
                                        </p:tav>
                                        <p:tav tm="100000">
                                          <p:val>
                                            <p:strVal val="#ppt_w"/>
                                          </p:val>
                                        </p:tav>
                                      </p:tavLst>
                                    </p:anim>
                                    <p:anim calcmode="lin" valueType="num">
                                      <p:cBhvr>
                                        <p:cTn id="21" dur="1000" fill="hold"/>
                                        <p:tgtEl>
                                          <p:spTgt spid="5127"/>
                                        </p:tgtEl>
                                        <p:attrNameLst>
                                          <p:attrName>ppt_h</p:attrName>
                                        </p:attrNameLst>
                                      </p:cBhvr>
                                      <p:tavLst>
                                        <p:tav tm="0">
                                          <p:val>
                                            <p:strVal val="#ppt_h"/>
                                          </p:val>
                                        </p:tav>
                                        <p:tav tm="100000">
                                          <p:val>
                                            <p:strVal val="#ppt_h"/>
                                          </p:val>
                                        </p:tav>
                                      </p:tavLst>
                                    </p:anim>
                                    <p:animEffect transition="in" filter="fade">
                                      <p:cBhvr>
                                        <p:cTn id="22" dur="1000"/>
                                        <p:tgtEl>
                                          <p:spTgt spid="51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9" presetClass="entr" presetSubtype="0" accel="100000" fill="hold" grpId="0" nodeType="clickEffect">
                                  <p:stCondLst>
                                    <p:cond delay="0"/>
                                  </p:stCondLst>
                                  <p:childTnLst>
                                    <p:set>
                                      <p:cBhvr>
                                        <p:cTn id="26" dur="1" fill="hold">
                                          <p:stCondLst>
                                            <p:cond delay="0"/>
                                          </p:stCondLst>
                                        </p:cTn>
                                        <p:tgtEl>
                                          <p:spTgt spid="5129"/>
                                        </p:tgtEl>
                                        <p:attrNameLst>
                                          <p:attrName>style.visibility</p:attrName>
                                        </p:attrNameLst>
                                      </p:cBhvr>
                                      <p:to>
                                        <p:strVal val="visible"/>
                                      </p:to>
                                    </p:set>
                                    <p:anim calcmode="lin" valueType="num">
                                      <p:cBhvr>
                                        <p:cTn id="27" dur="500" fill="hold"/>
                                        <p:tgtEl>
                                          <p:spTgt spid="5129"/>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5129"/>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5129"/>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5129"/>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xit" presetSubtype="16" fill="hold" grpId="1" nodeType="clickEffect">
                                  <p:stCondLst>
                                    <p:cond delay="0"/>
                                  </p:stCondLst>
                                  <p:childTnLst>
                                    <p:animEffect transition="out" filter="diamond(in)">
                                      <p:cBhvr>
                                        <p:cTn id="34" dur="2000"/>
                                        <p:tgtEl>
                                          <p:spTgt spid="5129"/>
                                        </p:tgtEl>
                                      </p:cBhvr>
                                    </p:animEffect>
                                    <p:set>
                                      <p:cBhvr>
                                        <p:cTn id="35" dur="1" fill="hold">
                                          <p:stCondLst>
                                            <p:cond delay="1999"/>
                                          </p:stCondLst>
                                        </p:cTn>
                                        <p:tgtEl>
                                          <p:spTgt spid="5129"/>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9" presetClass="entr" presetSubtype="0" accel="100000" fill="hold" grpId="0" nodeType="clickEffect" nodePh="1">
                                  <p:stCondLst>
                                    <p:cond delay="0"/>
                                  </p:stCondLst>
                                  <p:endCondLst>
                                    <p:cond evt="begin" delay="0">
                                      <p:tn val="38"/>
                                    </p:cond>
                                  </p:endCondLst>
                                  <p:childTnLst>
                                    <p:set>
                                      <p:cBhvr>
                                        <p:cTn id="39" dur="1" fill="hold">
                                          <p:stCondLst>
                                            <p:cond delay="0"/>
                                          </p:stCondLst>
                                        </p:cTn>
                                        <p:tgtEl>
                                          <p:spTgt spid="5132"/>
                                        </p:tgtEl>
                                        <p:attrNameLst>
                                          <p:attrName>style.visibility</p:attrName>
                                        </p:attrNameLst>
                                      </p:cBhvr>
                                      <p:to>
                                        <p:strVal val="visible"/>
                                      </p:to>
                                    </p:set>
                                    <p:anim calcmode="lin" valueType="num">
                                      <p:cBhvr>
                                        <p:cTn id="40" dur="500" fill="hold"/>
                                        <p:tgtEl>
                                          <p:spTgt spid="5132"/>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5132"/>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5132"/>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5132"/>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5135"/>
                                        </p:tgtEl>
                                        <p:attrNameLst>
                                          <p:attrName>style.visibility</p:attrName>
                                        </p:attrNameLst>
                                      </p:cBhvr>
                                      <p:to>
                                        <p:strVal val="visible"/>
                                      </p:to>
                                    </p:set>
                                    <p:anim calcmode="lin" valueType="num">
                                      <p:cBhvr>
                                        <p:cTn id="48" dur="500" fill="hold"/>
                                        <p:tgtEl>
                                          <p:spTgt spid="5135"/>
                                        </p:tgtEl>
                                        <p:attrNameLst>
                                          <p:attrName>ppt_w</p:attrName>
                                        </p:attrNameLst>
                                      </p:cBhvr>
                                      <p:tavLst>
                                        <p:tav tm="0">
                                          <p:val>
                                            <p:fltVal val="0"/>
                                          </p:val>
                                        </p:tav>
                                        <p:tav tm="100000">
                                          <p:val>
                                            <p:strVal val="#ppt_w"/>
                                          </p:val>
                                        </p:tav>
                                      </p:tavLst>
                                    </p:anim>
                                    <p:anim calcmode="lin" valueType="num">
                                      <p:cBhvr>
                                        <p:cTn id="49" dur="500" fill="hold"/>
                                        <p:tgtEl>
                                          <p:spTgt spid="5135"/>
                                        </p:tgtEl>
                                        <p:attrNameLst>
                                          <p:attrName>ppt_h</p:attrName>
                                        </p:attrNameLst>
                                      </p:cBhvr>
                                      <p:tavLst>
                                        <p:tav tm="0">
                                          <p:val>
                                            <p:strVal val="#ppt_h"/>
                                          </p:val>
                                        </p:tav>
                                        <p:tav tm="100000">
                                          <p:val>
                                            <p:strVal val="#ppt_h"/>
                                          </p:val>
                                        </p:tav>
                                      </p:tavLst>
                                    </p:anim>
                                  </p:childTnLst>
                                </p:cTn>
                              </p:par>
                              <p:par>
                                <p:cTn id="50" presetID="17" presetClass="entr" presetSubtype="10" fill="hold" grpId="0" nodeType="withEffect">
                                  <p:stCondLst>
                                    <p:cond delay="0"/>
                                  </p:stCondLst>
                                  <p:childTnLst>
                                    <p:set>
                                      <p:cBhvr>
                                        <p:cTn id="51" dur="1" fill="hold">
                                          <p:stCondLst>
                                            <p:cond delay="0"/>
                                          </p:stCondLst>
                                        </p:cTn>
                                        <p:tgtEl>
                                          <p:spTgt spid="5136"/>
                                        </p:tgtEl>
                                        <p:attrNameLst>
                                          <p:attrName>style.visibility</p:attrName>
                                        </p:attrNameLst>
                                      </p:cBhvr>
                                      <p:to>
                                        <p:strVal val="visible"/>
                                      </p:to>
                                    </p:set>
                                    <p:anim calcmode="lin" valueType="num">
                                      <p:cBhvr>
                                        <p:cTn id="52" dur="500" fill="hold"/>
                                        <p:tgtEl>
                                          <p:spTgt spid="5136"/>
                                        </p:tgtEl>
                                        <p:attrNameLst>
                                          <p:attrName>ppt_w</p:attrName>
                                        </p:attrNameLst>
                                      </p:cBhvr>
                                      <p:tavLst>
                                        <p:tav tm="0">
                                          <p:val>
                                            <p:fltVal val="0"/>
                                          </p:val>
                                        </p:tav>
                                        <p:tav tm="100000">
                                          <p:val>
                                            <p:strVal val="#ppt_w"/>
                                          </p:val>
                                        </p:tav>
                                      </p:tavLst>
                                    </p:anim>
                                    <p:anim calcmode="lin" valueType="num">
                                      <p:cBhvr>
                                        <p:cTn id="53" dur="500" fill="hold"/>
                                        <p:tgtEl>
                                          <p:spTgt spid="51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27" grpId="0"/>
      <p:bldP spid="5129" grpId="0" animBg="1"/>
      <p:bldP spid="5129" grpId="1" animBg="1"/>
      <p:bldP spid="5132" grpId="0"/>
      <p:bldP spid="5135" grpId="0"/>
      <p:bldP spid="51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FSB_Background0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9700" name="Picture 4" descr="180"/>
          <p:cNvPicPr>
            <a:picLocks noChangeAspect="1" noChangeArrowheads="1"/>
          </p:cNvPicPr>
          <p:nvPr/>
        </p:nvPicPr>
        <p:blipFill>
          <a:blip r:embed="rId3"/>
          <a:srcRect/>
          <a:stretch>
            <a:fillRect/>
          </a:stretch>
        </p:blipFill>
        <p:spPr bwMode="auto">
          <a:xfrm>
            <a:off x="4643438" y="0"/>
            <a:ext cx="4500562" cy="3789363"/>
          </a:xfrm>
          <a:prstGeom prst="rect">
            <a:avLst/>
          </a:prstGeom>
          <a:noFill/>
          <a:ln w="9525">
            <a:noFill/>
            <a:miter lim="800000"/>
            <a:headEnd/>
            <a:tailEnd/>
          </a:ln>
        </p:spPr>
      </p:pic>
      <p:pic>
        <p:nvPicPr>
          <p:cNvPr id="29701" name="Picture 5" descr="014"/>
          <p:cNvPicPr>
            <a:picLocks noChangeAspect="1" noChangeArrowheads="1"/>
          </p:cNvPicPr>
          <p:nvPr/>
        </p:nvPicPr>
        <p:blipFill>
          <a:blip r:embed="rId4"/>
          <a:srcRect/>
          <a:stretch>
            <a:fillRect/>
          </a:stretch>
        </p:blipFill>
        <p:spPr bwMode="auto">
          <a:xfrm>
            <a:off x="0" y="0"/>
            <a:ext cx="4643438" cy="3789363"/>
          </a:xfrm>
          <a:prstGeom prst="rect">
            <a:avLst/>
          </a:prstGeom>
          <a:noFill/>
          <a:ln w="9525">
            <a:noFill/>
            <a:miter lim="800000"/>
            <a:headEnd/>
            <a:tailEnd/>
          </a:ln>
        </p:spPr>
      </p:pic>
      <p:sp>
        <p:nvSpPr>
          <p:cNvPr id="29703" name="Text Box 7"/>
          <p:cNvSpPr txBox="1">
            <a:spLocks noChangeArrowheads="1"/>
          </p:cNvSpPr>
          <p:nvPr/>
        </p:nvSpPr>
        <p:spPr bwMode="auto">
          <a:xfrm>
            <a:off x="179388" y="4522788"/>
            <a:ext cx="4175125" cy="1066800"/>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FF"/>
                </a:solidFill>
              </a:rPr>
              <a:t>Nguyên nhân gây ô nhiễm không khí</a:t>
            </a:r>
          </a:p>
        </p:txBody>
      </p:sp>
      <p:pic>
        <p:nvPicPr>
          <p:cNvPr id="29704" name="Picture 8" descr="212"/>
          <p:cNvPicPr>
            <a:picLocks noChangeAspect="1" noChangeArrowheads="1"/>
          </p:cNvPicPr>
          <p:nvPr/>
        </p:nvPicPr>
        <p:blipFill>
          <a:blip r:embed="rId5"/>
          <a:srcRect/>
          <a:stretch>
            <a:fillRect/>
          </a:stretch>
        </p:blipFill>
        <p:spPr bwMode="auto">
          <a:xfrm>
            <a:off x="4643438" y="3789363"/>
            <a:ext cx="4500562" cy="3068637"/>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diamond(in)">
                                      <p:cBhvr>
                                        <p:cTn id="7" dur="2000"/>
                                        <p:tgtEl>
                                          <p:spTgt spid="29701"/>
                                        </p:tgtEl>
                                      </p:cBhvr>
                                    </p:animEffect>
                                  </p:childTnLst>
                                </p:cTn>
                              </p:par>
                              <p:par>
                                <p:cTn id="8" presetID="8" presetClass="entr" presetSubtype="16" fill="hold" nodeType="withEffect">
                                  <p:stCondLst>
                                    <p:cond delay="0"/>
                                  </p:stCondLst>
                                  <p:childTnLst>
                                    <p:set>
                                      <p:cBhvr>
                                        <p:cTn id="9" dur="1" fill="hold">
                                          <p:stCondLst>
                                            <p:cond delay="0"/>
                                          </p:stCondLst>
                                        </p:cTn>
                                        <p:tgtEl>
                                          <p:spTgt spid="29700"/>
                                        </p:tgtEl>
                                        <p:attrNameLst>
                                          <p:attrName>style.visibility</p:attrName>
                                        </p:attrNameLst>
                                      </p:cBhvr>
                                      <p:to>
                                        <p:strVal val="visible"/>
                                      </p:to>
                                    </p:set>
                                    <p:animEffect transition="in" filter="diamond(in)">
                                      <p:cBhvr>
                                        <p:cTn id="10" dur="2000"/>
                                        <p:tgtEl>
                                          <p:spTgt spid="29700"/>
                                        </p:tgtEl>
                                      </p:cBhvr>
                                    </p:animEffect>
                                  </p:childTnLst>
                                </p:cTn>
                              </p:par>
                              <p:par>
                                <p:cTn id="11" presetID="8" presetClass="entr" presetSubtype="16" fill="hold" nodeType="withEffect">
                                  <p:stCondLst>
                                    <p:cond delay="0"/>
                                  </p:stCondLst>
                                  <p:childTnLst>
                                    <p:set>
                                      <p:cBhvr>
                                        <p:cTn id="12" dur="1" fill="hold">
                                          <p:stCondLst>
                                            <p:cond delay="0"/>
                                          </p:stCondLst>
                                        </p:cTn>
                                        <p:tgtEl>
                                          <p:spTgt spid="29704"/>
                                        </p:tgtEl>
                                        <p:attrNameLst>
                                          <p:attrName>style.visibility</p:attrName>
                                        </p:attrNameLst>
                                      </p:cBhvr>
                                      <p:to>
                                        <p:strVal val="visible"/>
                                      </p:to>
                                    </p:set>
                                    <p:animEffect transition="in" filter="diamond(in)">
                                      <p:cBhvr>
                                        <p:cTn id="13" dur="2000"/>
                                        <p:tgtEl>
                                          <p:spTgt spid="2970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9703"/>
                                        </p:tgtEl>
                                        <p:attrNameLst>
                                          <p:attrName>style.visibility</p:attrName>
                                        </p:attrNameLst>
                                      </p:cBhvr>
                                      <p:to>
                                        <p:strVal val="visible"/>
                                      </p:to>
                                    </p:set>
                                    <p:animEffect transition="in" filter="diamond(in)">
                                      <p:cBhvr>
                                        <p:cTn id="16" dur="20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734</TotalTime>
  <Words>774</Words>
  <Application>Microsoft Office PowerPoint</Application>
  <PresentationFormat>On-screen Show (4:3)</PresentationFormat>
  <Paragraphs>85</Paragraphs>
  <Slides>15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HDT</dc:creator>
  <cp:lastModifiedBy>Windows User</cp:lastModifiedBy>
  <cp:revision>154</cp:revision>
  <dcterms:created xsi:type="dcterms:W3CDTF">2004-01-05T13:36:01Z</dcterms:created>
  <dcterms:modified xsi:type="dcterms:W3CDTF">2021-01-19T08:59:43Z</dcterms:modified>
</cp:coreProperties>
</file>