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75" r:id="rId4"/>
    <p:sldId id="258" r:id="rId5"/>
    <p:sldId id="259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516B-CCF1-4103-9039-853BE3ECC488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43D2D-B680-4291-9B9C-66A984AF4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65908-78D6-4252-849A-18E39F1FC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AE08C-8D1D-44CB-B2B8-3BDFCCA0691F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3148" y="2007367"/>
            <a:ext cx="7806539" cy="350688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670441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4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THẦY CÔ</a:t>
            </a:r>
          </a:p>
          <a:p>
            <a:pPr algn="ctr">
              <a:defRPr/>
            </a:pPr>
            <a:r>
              <a:rPr lang="en-US" sz="4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DỰ GIỜ MĨ THUẬT</a:t>
            </a:r>
          </a:p>
        </p:txBody>
      </p:sp>
      <p:sp>
        <p:nvSpPr>
          <p:cNvPr id="2051" name="TextBox 11"/>
          <p:cNvSpPr txBox="1">
            <a:spLocks noChangeArrowheads="1"/>
          </p:cNvSpPr>
          <p:nvPr/>
        </p:nvSpPr>
        <p:spPr bwMode="auto">
          <a:xfrm>
            <a:off x="685800" y="376238"/>
            <a:ext cx="8112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TIỂU HỌC NGUYỄN TRÃI</a:t>
            </a:r>
          </a:p>
        </p:txBody>
      </p:sp>
      <p:pic>
        <p:nvPicPr>
          <p:cNvPr id="2052" name="Picture 9" descr="Firewr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24400"/>
            <a:ext cx="1357313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Firewr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9144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Firewr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62250"/>
            <a:ext cx="685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Firewr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5445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Firewr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Firewr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38200"/>
            <a:ext cx="44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Box 18"/>
          <p:cNvSpPr txBox="1">
            <a:spLocks noChangeArrowheads="1"/>
          </p:cNvSpPr>
          <p:nvPr/>
        </p:nvSpPr>
        <p:spPr bwMode="auto">
          <a:xfrm>
            <a:off x="1846263" y="5597525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altLang="en-US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-76200" y="-9525"/>
            <a:ext cx="9194800" cy="6867525"/>
            <a:chOff x="-36444" y="-10160"/>
            <a:chExt cx="9194070" cy="6868160"/>
          </a:xfrm>
        </p:grpSpPr>
        <p:pic>
          <p:nvPicPr>
            <p:cNvPr id="2062" name="Picture 7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Picture 9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10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12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13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14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7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11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60" name="Picture 4" descr="Pictur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07227">
            <a:off x="3543300" y="3286125"/>
            <a:ext cx="20574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9" descr="Firewr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45720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1752600" y="457200"/>
            <a:ext cx="579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0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1-Hướng</a:t>
            </a:r>
            <a:r>
              <a:rPr lang="en-US" altLang="en-US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dẫn</a:t>
            </a:r>
            <a:r>
              <a:rPr lang="vi-VN" altLang="en-US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tìm hiểu:</a:t>
            </a:r>
            <a:endParaRPr lang="en-US" alt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̉n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4958" y="1605970"/>
            <a:ext cx="2820324" cy="2010583"/>
          </a:xfrm>
          <a:prstGeom prst="rect">
            <a:avLst/>
          </a:prstGeom>
        </p:spPr>
      </p:pic>
      <p:pic>
        <p:nvPicPr>
          <p:cNvPr id="6" name="Ảnh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643" y="1574800"/>
            <a:ext cx="2847183" cy="2041753"/>
          </a:xfrm>
          <a:prstGeom prst="rect">
            <a:avLst/>
          </a:prstGeom>
        </p:spPr>
      </p:pic>
      <p:pic>
        <p:nvPicPr>
          <p:cNvPr id="8" name="Ảnh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1297" y="1565275"/>
            <a:ext cx="2654885" cy="2051278"/>
          </a:xfrm>
          <a:prstGeom prst="rect">
            <a:avLst/>
          </a:prstGeom>
        </p:spPr>
      </p:pic>
      <p:pic>
        <p:nvPicPr>
          <p:cNvPr id="10" name="Ảnh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14"/>
          <a:stretch/>
        </p:blipFill>
        <p:spPr>
          <a:xfrm>
            <a:off x="361760" y="4237182"/>
            <a:ext cx="2847183" cy="1847271"/>
          </a:xfrm>
          <a:prstGeom prst="rect">
            <a:avLst/>
          </a:prstGeom>
        </p:spPr>
      </p:pic>
      <p:pic>
        <p:nvPicPr>
          <p:cNvPr id="15" name="Ảnh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63" t="12017" r="9004" b="22792"/>
          <a:stretch/>
        </p:blipFill>
        <p:spPr>
          <a:xfrm>
            <a:off x="3445417" y="4237182"/>
            <a:ext cx="2599406" cy="1928091"/>
          </a:xfrm>
          <a:prstGeom prst="rect">
            <a:avLst/>
          </a:prstGeom>
        </p:spPr>
      </p:pic>
      <p:pic>
        <p:nvPicPr>
          <p:cNvPr id="17" name="Ảnh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9" t="12341" r="556" b="5618"/>
          <a:stretch/>
        </p:blipFill>
        <p:spPr>
          <a:xfrm>
            <a:off x="6281297" y="4237182"/>
            <a:ext cx="2654885" cy="19280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1295400" y="152400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</a:t>
            </a:r>
            <a:r>
              <a:rPr lang="vi-VN" altLang="en-US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vi-VN" altLang="en-US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Ảnh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403" y="1244023"/>
            <a:ext cx="2761266" cy="1988705"/>
          </a:xfrm>
          <a:prstGeom prst="rect">
            <a:avLst/>
          </a:prstGeom>
        </p:spPr>
      </p:pic>
      <p:pic>
        <p:nvPicPr>
          <p:cNvPr id="11" name="Ảnh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4132" y="1270187"/>
            <a:ext cx="2635596" cy="1962541"/>
          </a:xfrm>
          <a:prstGeom prst="rect">
            <a:avLst/>
          </a:prstGeom>
        </p:spPr>
      </p:pic>
      <p:pic>
        <p:nvPicPr>
          <p:cNvPr id="13" name="Ảnh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5040" y="1270187"/>
            <a:ext cx="2905316" cy="2039254"/>
          </a:xfrm>
          <a:prstGeom prst="rect">
            <a:avLst/>
          </a:prstGeom>
        </p:spPr>
      </p:pic>
      <p:pic>
        <p:nvPicPr>
          <p:cNvPr id="15" name="Ảnh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403" y="4074968"/>
            <a:ext cx="2761266" cy="1961740"/>
          </a:xfrm>
          <a:prstGeom prst="rect">
            <a:avLst/>
          </a:prstGeom>
        </p:spPr>
      </p:pic>
      <p:pic>
        <p:nvPicPr>
          <p:cNvPr id="17" name="Ảnh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516" y="4074968"/>
            <a:ext cx="2854960" cy="1993454"/>
          </a:xfrm>
          <a:prstGeom prst="rect">
            <a:avLst/>
          </a:prstGeom>
        </p:spPr>
      </p:pic>
      <p:pic>
        <p:nvPicPr>
          <p:cNvPr id="21" name="Ảnh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3941" y="4063721"/>
            <a:ext cx="2851727" cy="19842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1025237" y="1149927"/>
            <a:ext cx="718358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3-Hướng dẫn </a:t>
            </a:r>
            <a:r>
              <a:rPr lang="en-US" altLang="en-US" sz="40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vi-VN" alt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alt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 tranh đề tài kính yêu Bác Hồ</a:t>
            </a:r>
          </a:p>
          <a:p>
            <a:pPr algn="ctr"/>
            <a:r>
              <a:rPr lang="vi-VN" alt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Học sinh thực hành theo nhóm</a:t>
            </a:r>
            <a:endParaRPr lang="en-US" altLang="en-US" sz="40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685800" y="38100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altLang="en-US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4-Nhận xét và đánh giá:</a:t>
            </a:r>
            <a:endParaRPr lang="en-US" alt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8"/>
          <p:cNvSpPr txBox="1">
            <a:spLocks noChangeArrowheads="1"/>
          </p:cNvSpPr>
          <p:nvPr/>
        </p:nvSpPr>
        <p:spPr bwMode="auto">
          <a:xfrm>
            <a:off x="1025237" y="1149927"/>
            <a:ext cx="71835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alt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ảnh, bố cục như thế nào?</a:t>
            </a:r>
          </a:p>
          <a:p>
            <a:pPr marL="457200" indent="-457200">
              <a:buFontTx/>
              <a:buChar char="-"/>
            </a:pPr>
            <a:r>
              <a:rPr lang="vi-VN" alt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 sắc ?</a:t>
            </a:r>
          </a:p>
          <a:p>
            <a:pPr marL="457200" indent="-457200">
              <a:buFontTx/>
              <a:buChar char="-"/>
            </a:pPr>
            <a:r>
              <a:rPr lang="vi-VN" alt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 thích tranh nào nhất? Vì sao?</a:t>
            </a:r>
            <a:endParaRPr lang="en-US" altLang="en-US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66&quot;&gt;&lt;property id=&quot;20148&quot; value=&quot;5&quot;/&gt;&lt;property id=&quot;20300&quot; value=&quot;Slide 4&quot;/&gt;&lt;property id=&quot;20307&quot; value=&quot;258&quot;/&gt;&lt;/object&gt;&lt;object type=&quot;3&quot; unique_id=&quot;10067&quot;&gt;&lt;property id=&quot;20148&quot; value=&quot;5&quot;/&gt;&lt;property id=&quot;20300&quot; value=&quot;Slide 5&quot;/&gt;&lt;property id=&quot;20307&quot; value=&quot;259&quot;/&gt;&lt;/object&gt;&lt;object type=&quot;3&quot; unique_id=&quot;10188&quot;&gt;&lt;property id=&quot;20148&quot; value=&quot;5&quot;/&gt;&lt;property id=&quot;20300&quot; value=&quot;Slide 2&quot;/&gt;&lt;property id=&quot;20307&quot; value=&quot;261&quot;/&gt;&lt;/object&gt;&lt;object type=&quot;3&quot; unique_id=&quot;10635&quot;&gt;&lt;property id=&quot;20148&quot; value=&quot;5&quot;/&gt;&lt;property id=&quot;20300&quot; value=&quot;Slide 3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76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Silk</dc:creator>
  <cp:lastModifiedBy>Admin</cp:lastModifiedBy>
  <cp:revision>35</cp:revision>
  <dcterms:created xsi:type="dcterms:W3CDTF">2016-12-08T05:51:31Z</dcterms:created>
  <dcterms:modified xsi:type="dcterms:W3CDTF">2017-10-27T03:46:42Z</dcterms:modified>
</cp:coreProperties>
</file>