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  <p:sldId id="274" r:id="rId6"/>
    <p:sldId id="271" r:id="rId7"/>
    <p:sldId id="270" r:id="rId8"/>
    <p:sldId id="273" r:id="rId9"/>
    <p:sldId id="272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7645-BCE9-4827-B718-FBBCA14F0A93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EF82-B56D-48B5-AE58-5DA83A7CD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6C3E-A38A-4A05-B6A7-70A2D47D8122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31F6-FFFE-4BE5-A388-52D5C4BF7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3056-C50C-44D0-AFCF-1B0BA14BE5BD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9E3D-BF50-48E0-95A0-7A1AC263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13A8-BF38-4B84-854D-C2D45239CCC1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A223-0B10-4D16-830F-5863538E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4371-F81E-4F57-B942-E4DBCEA57ACD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9BBB-8B6C-4F48-9F7A-841C252DD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B8673-CC0E-493F-8178-C1634E6C136F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4DFD-E0FF-4DD7-A815-F091DB84E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921F-F721-4BD9-83FB-7D0A0A7FF429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462F-AA35-4756-94F0-F6615AA0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A70C-C84E-4C2E-A1C3-A76E29402490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2D0E-0301-4E24-A2DE-35E6A45E9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9971-C109-4DBC-BC5A-E22701835045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D3F2-520D-4F97-B7E2-DC7E949A1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010B-D211-46A7-8A66-BAE0DE89BC87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FC0F-894D-4B42-9430-317EA35D5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E320-4F56-4B46-AF3A-6F18150D6BFF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E6DE0-A8B9-4146-A399-94ECD9DC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AD0981-FFC5-4A43-AF67-3E607335757D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C9DE22-D40A-4E4B-B026-FC45ACB13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602163"/>
          </a:xfrm>
        </p:spPr>
        <p:txBody>
          <a:bodyPr rtlCol="0">
            <a:prstTxWarp prst="textWave4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57200"/>
            <a:ext cx="7315200" cy="236220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  VIỆT  5 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962400" y="53340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GV: Đặng Thị Nương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None/>
            </a:pPr>
            <a:r>
              <a:rPr lang="vi-VN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</a:p>
          <a:p>
            <a:pPr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Trong lớp, bạn Hùng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béo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bạn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Trang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xíu.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Bạn Lan cứ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không yên.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Chị ấy lúc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lúc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Đáng quý nhất là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thực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dối trá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thì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chẳng ai ưa.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09800"/>
            <a:ext cx="61722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KIỂM TRA BÀI CŨ</a:t>
            </a:r>
            <a:b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05800" cy="3840163"/>
          </a:xfr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nhường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" y="3810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 1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Tìm từ trái nghĩa với từ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ghét bỏ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 Đặt hai câu để phân biệt cặp từ trái nghĩa em vừa tìm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được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37338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42672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182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Từ trái nghĩa là những từ như thế nào ?</a:t>
            </a: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6002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về từ trái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82000" cy="4525963"/>
          </a:xfr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3657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0" y="35814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41910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52800" y="4191000"/>
            <a:ext cx="53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8006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4800" y="480060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5410200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62600" y="54102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Xa-xa-cô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chết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Webdings"/>
              <a:buChar char="c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2667000"/>
            <a:ext cx="914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24200"/>
            <a:ext cx="762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733800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11430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     may.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sớm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124200"/>
            <a:ext cx="838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3657600"/>
            <a:ext cx="1143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ụng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343400"/>
            <a:ext cx="1295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khuya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15240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to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5908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tập 5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Đặt câu để phân biệt các từ trong một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cặp từ trái nghĩa em vừa tìm được ở bài tập trên.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315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Times New Roman</vt:lpstr>
      <vt:lpstr>Webdings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Củng cố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Dai Loi</cp:lastModifiedBy>
  <cp:revision>30</cp:revision>
  <dcterms:created xsi:type="dcterms:W3CDTF">2015-10-11T13:58:31Z</dcterms:created>
  <dcterms:modified xsi:type="dcterms:W3CDTF">2017-10-23T04:19:52Z</dcterms:modified>
</cp:coreProperties>
</file>