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8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8" r:id="rId16"/>
    <p:sldId id="276" r:id="rId17"/>
    <p:sldId id="277" r:id="rId18"/>
    <p:sldId id="272" r:id="rId19"/>
    <p:sldId id="274" r:id="rId20"/>
    <p:sldId id="275" r:id="rId21"/>
    <p:sldId id="280" r:id="rId22"/>
    <p:sldId id="279" r:id="rId23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565D-7B1A-413A-919B-19DD0249D570}" type="datetimeFigureOut">
              <a:rPr lang="en-US" smtClean="0"/>
              <a:pPr/>
              <a:t>09/01/2018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D075-19CE-404D-82EA-26F40DA31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3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565D-7B1A-413A-919B-19DD0249D570}" type="datetimeFigureOut">
              <a:rPr lang="en-US" smtClean="0"/>
              <a:pPr/>
              <a:t>09/01/2018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D075-19CE-404D-82EA-26F40DA31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6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565D-7B1A-413A-919B-19DD0249D570}" type="datetimeFigureOut">
              <a:rPr lang="en-US" smtClean="0"/>
              <a:pPr/>
              <a:t>09/01/2018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D075-19CE-404D-82EA-26F40DA31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5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565D-7B1A-413A-919B-19DD0249D570}" type="datetimeFigureOut">
              <a:rPr lang="en-US" smtClean="0"/>
              <a:pPr/>
              <a:t>09/01/2018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D075-19CE-404D-82EA-26F40DA31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9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565D-7B1A-413A-919B-19DD0249D570}" type="datetimeFigureOut">
              <a:rPr lang="en-US" smtClean="0"/>
              <a:pPr/>
              <a:t>09/01/2018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D075-19CE-404D-82EA-26F40DA31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9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565D-7B1A-413A-919B-19DD0249D570}" type="datetimeFigureOut">
              <a:rPr lang="en-US" smtClean="0"/>
              <a:pPr/>
              <a:t>09/01/2018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D075-19CE-404D-82EA-26F40DA31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8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565D-7B1A-413A-919B-19DD0249D570}" type="datetimeFigureOut">
              <a:rPr lang="en-US" smtClean="0"/>
              <a:pPr/>
              <a:t>09/01/2018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D075-19CE-404D-82EA-26F40DA31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0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565D-7B1A-413A-919B-19DD0249D570}" type="datetimeFigureOut">
              <a:rPr lang="en-US" smtClean="0"/>
              <a:pPr/>
              <a:t>09/01/2018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D075-19CE-404D-82EA-26F40DA31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5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565D-7B1A-413A-919B-19DD0249D570}" type="datetimeFigureOut">
              <a:rPr lang="en-US" smtClean="0"/>
              <a:pPr/>
              <a:t>09/01/2018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D075-19CE-404D-82EA-26F40DA31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6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565D-7B1A-413A-919B-19DD0249D570}" type="datetimeFigureOut">
              <a:rPr lang="en-US" smtClean="0"/>
              <a:pPr/>
              <a:t>09/01/2018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D075-19CE-404D-82EA-26F40DA31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2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565D-7B1A-413A-919B-19DD0249D570}" type="datetimeFigureOut">
              <a:rPr lang="en-US" smtClean="0"/>
              <a:pPr/>
              <a:t>09/01/2018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D075-19CE-404D-82EA-26F40DA31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7565D-7B1A-413A-919B-19DD0249D570}" type="datetimeFigureOut">
              <a:rPr lang="en-US" smtClean="0"/>
              <a:pPr/>
              <a:t>09/01/2018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AD075-19CE-404D-82EA-26F40DA31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5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23469" y="2967335"/>
            <a:ext cx="5697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KIỂM TRA BÀI CŨ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384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ườm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ươm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029200" y="3283527"/>
            <a:ext cx="990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76600" y="3283527"/>
            <a:ext cx="1371600" cy="138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62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"/>
            <a:ext cx="8153400" cy="5486400"/>
          </a:xfrm>
        </p:spPr>
      </p:pic>
    </p:spTree>
    <p:extLst>
      <p:ext uri="{BB962C8B-B14F-4D97-AF65-F5344CB8AC3E}">
        <p14:creationId xmlns:p14="http://schemas.microsoft.com/office/powerpoint/2010/main" val="153579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đượm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876800" y="3276600"/>
            <a:ext cx="1371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04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8153400" cy="5715000"/>
          </a:xfrm>
        </p:spPr>
      </p:pic>
    </p:spTree>
    <p:extLst>
      <p:ext uri="{BB962C8B-B14F-4D97-AF65-F5344CB8AC3E}">
        <p14:creationId xmlns:p14="http://schemas.microsoft.com/office/powerpoint/2010/main" val="335266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chuôm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ươm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nhuộm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đượm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06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08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5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uôm</a:t>
            </a:r>
            <a:r>
              <a:rPr lang="en-US" sz="5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5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ươm</a:t>
            </a:r>
            <a:endParaRPr lang="en-US" sz="5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52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uồm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52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ướm</a:t>
            </a:r>
            <a:endParaRPr lang="en-US" sz="5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200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dirty="0" err="1" smtClean="0">
                <a:latin typeface="Times New Roman" pitchFamily="18" charset="0"/>
                <a:cs typeface="Times New Roman" pitchFamily="18" charset="0"/>
              </a:rPr>
              <a:t>buồm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5200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dirty="0" err="1" smtClean="0">
                <a:latin typeface="Times New Roman" pitchFamily="18" charset="0"/>
                <a:cs typeface="Times New Roman" pitchFamily="18" charset="0"/>
              </a:rPr>
              <a:t>bướm</a:t>
            </a:r>
            <a:endParaRPr lang="en-US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52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dirty="0" err="1" smtClean="0">
                <a:latin typeface="Times New Roman" pitchFamily="18" charset="0"/>
                <a:cs typeface="Times New Roman" pitchFamily="18" charset="0"/>
              </a:rPr>
              <a:t>chuôm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52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dirty="0" err="1" smtClean="0">
                <a:latin typeface="Times New Roman" pitchFamily="18" charset="0"/>
                <a:cs typeface="Times New Roman" pitchFamily="18" charset="0"/>
              </a:rPr>
              <a:t>ươm</a:t>
            </a:r>
            <a:endParaRPr lang="en-US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5200" dirty="0" err="1" smtClean="0">
                <a:latin typeface="Times New Roman" pitchFamily="18" charset="0"/>
                <a:cs typeface="Times New Roman" pitchFamily="18" charset="0"/>
              </a:rPr>
              <a:t>nhuộm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5200" dirty="0" err="1" smtClean="0"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dirty="0" err="1" smtClean="0">
                <a:latin typeface="Times New Roman" pitchFamily="18" charset="0"/>
                <a:cs typeface="Times New Roman" pitchFamily="18" charset="0"/>
              </a:rPr>
              <a:t>đượm</a:t>
            </a:r>
            <a:endParaRPr lang="en-US" sz="5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1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962400"/>
            <a:ext cx="8458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rộ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nhuộm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đồng.Trên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bướm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lượn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05500" y="5334000"/>
            <a:ext cx="8763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373091" y="4724400"/>
            <a:ext cx="10183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28600"/>
            <a:ext cx="8229600" cy="3733800"/>
          </a:xfrm>
        </p:spPr>
      </p:pic>
    </p:spTree>
    <p:extLst>
      <p:ext uri="{BB962C8B-B14F-4D97-AF65-F5344CB8AC3E}">
        <p14:creationId xmlns:p14="http://schemas.microsoft.com/office/powerpoint/2010/main" val="70783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37734" y="2967335"/>
            <a:ext cx="56685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Đọc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sách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giáo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khoa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812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955675"/>
          </a:xfrm>
        </p:spPr>
        <p:txBody>
          <a:bodyPr>
            <a:noAutofit/>
          </a:bodyPr>
          <a:lstStyle/>
          <a:p>
            <a:r>
              <a:rPr lang="en-US" sz="5400" dirty="0" smtClean="0"/>
              <a:t>  </a:t>
            </a:r>
            <a:r>
              <a:rPr lang="en-US" sz="5400" b="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5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0" dirty="0" err="1" smtClean="0">
                <a:latin typeface="Times New Roman" pitchFamily="18" charset="0"/>
                <a:cs typeface="Times New Roman" pitchFamily="18" charset="0"/>
              </a:rPr>
              <a:t>kiếm</a:t>
            </a:r>
            <a:endParaRPr lang="en-US" sz="5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406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hiếm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5400" b="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400" b="0" dirty="0" err="1" smtClean="0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5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0" dirty="0" err="1" smtClean="0">
                <a:latin typeface="Times New Roman" pitchFamily="18" charset="0"/>
                <a:cs typeface="Times New Roman" pitchFamily="18" charset="0"/>
              </a:rPr>
              <a:t>yếm</a:t>
            </a:r>
            <a:endParaRPr lang="en-US" sz="5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101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yếm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dãi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505200"/>
            <a:ext cx="868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Ban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mải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yếm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con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3126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Ong</a:t>
            </a:r>
            <a:r>
              <a:rPr lang="en-US" dirty="0" smtClean="0"/>
              <a:t>, </a:t>
            </a:r>
            <a:r>
              <a:rPr lang="en-US" dirty="0" err="1" smtClean="0"/>
              <a:t>bướm</a:t>
            </a:r>
            <a:r>
              <a:rPr lang="en-US" dirty="0" smtClean="0"/>
              <a:t>, </a:t>
            </a:r>
            <a:r>
              <a:rPr lang="en-US" dirty="0" err="1" smtClean="0"/>
              <a:t>chim</a:t>
            </a:r>
            <a:r>
              <a:rPr lang="en-US" dirty="0" smtClean="0"/>
              <a:t>, </a:t>
            </a:r>
            <a:r>
              <a:rPr lang="en-US" dirty="0" err="1" smtClean="0"/>
              <a:t>cá</a:t>
            </a:r>
            <a:r>
              <a:rPr lang="en-US" dirty="0" smtClean="0"/>
              <a:t> </a:t>
            </a:r>
            <a:r>
              <a:rPr lang="en-US" dirty="0" err="1" smtClean="0"/>
              <a:t>cảnh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8244417" cy="5105400"/>
          </a:xfrm>
        </p:spPr>
      </p:pic>
    </p:spTree>
    <p:extLst>
      <p:ext uri="{BB962C8B-B14F-4D97-AF65-F5344CB8AC3E}">
        <p14:creationId xmlns:p14="http://schemas.microsoft.com/office/powerpoint/2010/main" val="276252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399" y="2967335"/>
            <a:ext cx="76200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Trò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chơi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tìm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từ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có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vần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um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35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62000"/>
            <a:ext cx="7848600" cy="5562600"/>
          </a:xfrm>
        </p:spPr>
      </p:pic>
      <p:sp>
        <p:nvSpPr>
          <p:cNvPr id="5" name="TextBox 4"/>
          <p:cNvSpPr txBox="1"/>
          <p:nvPr/>
        </p:nvSpPr>
        <p:spPr>
          <a:xfrm>
            <a:off x="1905000" y="2438400"/>
            <a:ext cx="525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1G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3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47794" y="1295400"/>
            <a:ext cx="189560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uôm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14400" y="5562600"/>
            <a:ext cx="3505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buồm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32708" y="2126158"/>
            <a:ext cx="256309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uồm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35788" y="1295400"/>
            <a:ext cx="20794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ươm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62599" y="2209800"/>
            <a:ext cx="27043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ướm</a:t>
            </a:r>
            <a:endParaRPr lang="en-US" sz="5400" dirty="0"/>
          </a:p>
        </p:txBody>
      </p:sp>
      <p:sp>
        <p:nvSpPr>
          <p:cNvPr id="18" name="Rectangle 17"/>
          <p:cNvSpPr/>
          <p:nvPr/>
        </p:nvSpPr>
        <p:spPr>
          <a:xfrm>
            <a:off x="5257800" y="5569803"/>
            <a:ext cx="28985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bướm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92" y="3133130"/>
            <a:ext cx="3601508" cy="2307233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411" y="3213795"/>
            <a:ext cx="3124200" cy="242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07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98444" y="2967335"/>
            <a:ext cx="23471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Giải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lao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062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latin typeface="Times New Roman" pitchFamily="18" charset="0"/>
                <a:cs typeface="Times New Roman" pitchFamily="18" charset="0"/>
              </a:rPr>
              <a:t>chuôm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48200" y="3276600"/>
            <a:ext cx="152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23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"/>
            <a:ext cx="8153400" cy="6019800"/>
          </a:xfrm>
        </p:spPr>
      </p:pic>
    </p:spTree>
    <p:extLst>
      <p:ext uri="{BB962C8B-B14F-4D97-AF65-F5344CB8AC3E}">
        <p14:creationId xmlns:p14="http://schemas.microsoft.com/office/powerpoint/2010/main" val="25766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huộm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3241964"/>
            <a:ext cx="2133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09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7924799" cy="5638800"/>
          </a:xfrm>
        </p:spPr>
      </p:pic>
    </p:spTree>
    <p:extLst>
      <p:ext uri="{BB962C8B-B14F-4D97-AF65-F5344CB8AC3E}">
        <p14:creationId xmlns:p14="http://schemas.microsoft.com/office/powerpoint/2010/main" val="178521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RƯỜNG TIỂU HỌC NGUYỄN TRÃI&amp;quot;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8&quot;/&gt;&lt;property id=&quot;20307&quot; value=&quot;281&quot;/&gt;&lt;/object&gt;&lt;object type=&quot;3&quot; unique_id=&quot;10011&quot;&gt;&lt;property id=&quot;20148&quot; value=&quot;5&quot;/&gt;&lt;property id=&quot;20300&quot; value=&quot;Slide 9&quot;/&gt;&lt;property id=&quot;20307&quot; value=&quot;264&quot;/&gt;&lt;/object&gt;&lt;object type=&quot;3&quot; unique_id=&quot;10012&quot;&gt;&lt;property id=&quot;20148&quot; value=&quot;5&quot;/&gt;&lt;property id=&quot;20300&quot; value=&quot;Slide 10&quot;/&gt;&lt;property id=&quot;20307&quot; value=&quot;265&quot;/&gt;&lt;/object&gt;&lt;object type=&quot;3&quot; unique_id=&quot;10013&quot;&gt;&lt;property id=&quot;20148&quot; value=&quot;5&quot;/&gt;&lt;property id=&quot;20300&quot; value=&quot;Slide 11&quot;/&gt;&lt;property id=&quot;20307&quot; value=&quot;266&quot;/&gt;&lt;/object&gt;&lt;object type=&quot;3&quot; unique_id=&quot;10014&quot;&gt;&lt;property id=&quot;20148&quot; value=&quot;5&quot;/&gt;&lt;property id=&quot;20300&quot; value=&quot;Slide 12&quot;/&gt;&lt;property id=&quot;20307&quot; value=&quot;267&quot;/&gt;&lt;/object&gt;&lt;object type=&quot;3&quot; unique_id=&quot;10015&quot;&gt;&lt;property id=&quot;20148&quot; value=&quot;5&quot;/&gt;&lt;property id=&quot;20300&quot; value=&quot;Slide 13&quot;/&gt;&lt;property id=&quot;20307&quot; value=&quot;268&quot;/&gt;&lt;/object&gt;&lt;object type=&quot;3&quot; unique_id=&quot;10016&quot;&gt;&lt;property id=&quot;20148&quot; value=&quot;5&quot;/&gt;&lt;property id=&quot;20300&quot; value=&quot;Slide 14&quot;/&gt;&lt;property id=&quot;20307&quot; value=&quot;269&quot;/&gt;&lt;/object&gt;&lt;object type=&quot;3&quot; unique_id=&quot;10017&quot;&gt;&lt;property id=&quot;20148&quot; value=&quot;5&quot;/&gt;&lt;property id=&quot;20300&quot; value=&quot;Slide 15&quot;/&gt;&lt;property id=&quot;20307&quot; value=&quot;270&quot;/&gt;&lt;/object&gt;&lt;object type=&quot;3&quot; unique_id=&quot;10018&quot;&gt;&lt;property id=&quot;20148&quot; value=&quot;5&quot;/&gt;&lt;property id=&quot;20300&quot; value=&quot;Slide 16&quot;/&gt;&lt;property id=&quot;20307&quot; value=&quot;278&quot;/&gt;&lt;/object&gt;&lt;object type=&quot;3&quot; unique_id=&quot;10019&quot;&gt;&lt;property id=&quot;20148&quot; value=&quot;5&quot;/&gt;&lt;property id=&quot;20300&quot; value=&quot;Slide 17&quot;/&gt;&lt;property id=&quot;20307&quot; value=&quot;276&quot;/&gt;&lt;/object&gt;&lt;object type=&quot;3&quot; unique_id=&quot;10020&quot;&gt;&lt;property id=&quot;20148&quot; value=&quot;5&quot;/&gt;&lt;property id=&quot;20300&quot; value=&quot;Slide 18&quot;/&gt;&lt;property id=&quot;20307&quot; value=&quot;277&quot;/&gt;&lt;/object&gt;&lt;object type=&quot;3&quot; unique_id=&quot;10021&quot;&gt;&lt;property id=&quot;20148&quot; value=&quot;5&quot;/&gt;&lt;property id=&quot;20300&quot; value=&quot;Slide 19&quot;/&gt;&lt;property id=&quot;20307&quot; value=&quot;272&quot;/&gt;&lt;/object&gt;&lt;object type=&quot;3&quot; unique_id=&quot;10022&quot;&gt;&lt;property id=&quot;20148&quot; value=&quot;5&quot;/&gt;&lt;property id=&quot;20300&quot; value=&quot;Slide 20&quot;/&gt;&lt;property id=&quot;20307&quot; value=&quot;274&quot;/&gt;&lt;/object&gt;&lt;object type=&quot;3&quot; unique_id=&quot;10023&quot;&gt;&lt;property id=&quot;20148&quot; value=&quot;5&quot;/&gt;&lt;property id=&quot;20300&quot; value=&quot;Slide 21 - &amp;quot;Ong, bướm, chim, cá cảnh&amp;quot;&quot;/&gt;&lt;property id=&quot;20307&quot; value=&quot;275&quot;/&gt;&lt;/object&gt;&lt;object type=&quot;3&quot; unique_id=&quot;10024&quot;&gt;&lt;property id=&quot;20148&quot; value=&quot;5&quot;/&gt;&lt;property id=&quot;20300&quot; value=&quot;Slide 22&quot;/&gt;&lt;property id=&quot;20307&quot; value=&quot;280&quot;/&gt;&lt;/object&gt;&lt;object type=&quot;3&quot; unique_id=&quot;10025&quot;&gt;&lt;property id=&quot;20148&quot; value=&quot;5&quot;/&gt;&lt;property id=&quot;20300&quot; value=&quot;Slide 23&quot;/&gt;&lt;property id=&quot;20307&quot; value=&quot;279&quot;/&gt;&lt;/object&gt;&lt;/object&gt;&lt;object type=&quot;8&quot; unique_id=&quot;1005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152</Words>
  <Application>Microsoft Office PowerPoint</Application>
  <PresentationFormat>On-screen Show (4:3)</PresentationFormat>
  <Paragraphs>35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Ong, bướm, chim, cá cảnh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TAM HƯNG</dc:title>
  <dc:creator>viettelstore</dc:creator>
  <cp:lastModifiedBy>Windows User</cp:lastModifiedBy>
  <cp:revision>19</cp:revision>
  <dcterms:created xsi:type="dcterms:W3CDTF">2017-12-12T05:30:37Z</dcterms:created>
  <dcterms:modified xsi:type="dcterms:W3CDTF">2018-01-09T07:44:18Z</dcterms:modified>
</cp:coreProperties>
</file>