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1" r:id="rId2"/>
    <p:sldId id="256" r:id="rId3"/>
    <p:sldId id="257" r:id="rId4"/>
    <p:sldId id="258" r:id="rId5"/>
    <p:sldId id="440" r:id="rId6"/>
    <p:sldId id="260" r:id="rId7"/>
    <p:sldId id="428" r:id="rId8"/>
    <p:sldId id="427" r:id="rId9"/>
    <p:sldId id="262" r:id="rId10"/>
    <p:sldId id="430" r:id="rId11"/>
    <p:sldId id="432" r:id="rId12"/>
    <p:sldId id="300" r:id="rId13"/>
    <p:sldId id="429" r:id="rId14"/>
    <p:sldId id="431" r:id="rId15"/>
    <p:sldId id="433" r:id="rId16"/>
    <p:sldId id="439" r:id="rId17"/>
    <p:sldId id="438" r:id="rId18"/>
    <p:sldId id="434" r:id="rId19"/>
    <p:sldId id="259" r:id="rId20"/>
    <p:sldId id="42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47DF-75F8-4922-9DDA-06799587E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BBF5A-5727-4C8D-A6D9-97978E7EA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25806-83FE-4727-89A8-D2D761F0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DFE1-1A2B-4297-9DEC-432CA561AA9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EA76D-A415-4676-AEC0-3C35195C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3A8D4-9C4F-48B9-A80B-BDAC08D8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6473-8696-404B-8DBB-A4076AE2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A2EA-7BFF-4CFC-A50A-0CCD0FFF3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5F8BF-CBCE-40DF-B47F-F38F093A1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4561D-55EC-418B-A438-AD1314A9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DFE1-1A2B-4297-9DEC-432CA561AA9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B2CF4-F405-452A-91A0-81891983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9C036-2FE6-412E-BD38-5E6ABF98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6473-8696-404B-8DBB-A4076AE2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5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A8203-3AA6-47E3-9662-6DACE215C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BBCAB-54B2-4D2B-9E3A-C493917DB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5B6D0-05D4-4039-BF12-43863391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DFE1-1A2B-4297-9DEC-432CA561AA9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1105A-AF14-4007-9B76-85D32C5D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E1EBF-1F16-4D0E-A17B-7051E232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6473-8696-404B-8DBB-A4076AE2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1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CA6D-5198-4D67-8C18-B7084FFD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B17E2-7512-4906-B2B7-7481288F1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975DC-ED7B-43B9-9F88-6F7016F4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DFE1-1A2B-4297-9DEC-432CA561AA9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D2CC4-A5F4-4E81-BD5D-E686DF7A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89167-E14D-4FCB-A0CB-244DDF8A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6473-8696-404B-8DBB-A4076AE2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4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967FF-0908-4671-98CC-9A958963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BDD39-9EDC-4993-9F1F-9ECEBF2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67055-EF3A-40ED-A04F-169998CA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DFE1-1A2B-4297-9DEC-432CA561AA9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07E2F-08DB-4B03-AFE3-102B1DA8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A10DA-CBC0-47EA-A4E4-1B920BCE6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6473-8696-404B-8DBB-A4076AE2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D66A-39EF-4E75-A672-205CF592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453B9-32A6-4F16-9530-DC11FF76F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C35AB-E9DB-4D4A-AC85-50A3786DC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10815-1B6A-4126-AAFE-E9FBDF447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DFE1-1A2B-4297-9DEC-432CA561AA9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AA242-32C1-4BC2-868A-BAE8A57D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AAAD7-21D3-450B-BADE-FEB51476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6473-8696-404B-8DBB-A4076AE2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8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8EAC-D8D3-4F98-A42F-814D522C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26980-151A-41C8-AF1B-D9D84F480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B100F-1658-4A32-9319-0A022CFE2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6359A-73CF-429A-8C2E-B0AA573D3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4FF481-50FF-4729-A06C-049A0FBBD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A6CAC-F989-4FD3-AFA2-C1DE3670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DFE1-1A2B-4297-9DEC-432CA561AA9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C4CA0-7C32-4028-BDE5-8E81FDB2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B43E5C-B176-4A57-BE0B-42014D4E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6473-8696-404B-8DBB-A4076AE2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4251-988C-4305-8E09-BB757218C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1EB27-9379-4653-9CBD-9B2521A0B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DFE1-1A2B-4297-9DEC-432CA561AA9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D9060-7582-4132-8419-C20025B9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206A5-0E08-42C1-B537-9A16EE38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6473-8696-404B-8DBB-A4076AE2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ACC6B-81D3-467D-8530-014672AC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DFE1-1A2B-4297-9DEC-432CA561AA9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41E50-4208-492F-B723-A3430465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A59A2-DA34-4F57-AC7A-244B20D6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6473-8696-404B-8DBB-A4076AE2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8DEEB-C437-421F-B26A-7CE539EC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B244C-786F-4E14-9D58-93179533A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2E248-D1CF-4B78-A8D0-F492A4199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66007-23D8-4FA5-88AE-08CB26BBF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DFE1-1A2B-4297-9DEC-432CA561AA9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83CAC-554B-4CFB-A7CD-9DC44D08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D1F15-F777-4D6A-89C9-61787BE7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6473-8696-404B-8DBB-A4076AE2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59D8B-3FD7-4F82-89E2-84EA0D3B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426CAA-7440-4ACE-B918-CD510B94A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E7E10-8199-407A-B115-ACA9C6AD4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88DED-35D4-48DF-8663-2468DCDA2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DFE1-1A2B-4297-9DEC-432CA561AA9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07FC9-E84B-4E39-9A51-321AD191C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9788D-C496-46C0-9CBD-E73FF4D0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6473-8696-404B-8DBB-A4076AE2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4E777F-9DF0-4629-AA9A-D3EEB3A1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83018-22EC-4D2D-9656-C8B4623E5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4076A-1261-44DE-A69F-A765B647D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DFE1-1A2B-4297-9DEC-432CA561AA9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622D4-93C6-4487-9F2C-282C4D28D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97969-5640-4118-8B1E-85B38C733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D6473-8696-404B-8DBB-A4076AE2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0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38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A1684CF9-A7F8-467D-9FB3-6DBC09033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212" y="449264"/>
            <a:ext cx="10926378" cy="1172104"/>
          </a:xfrm>
        </p:spPr>
        <p:txBody>
          <a:bodyPr/>
          <a:lstStyle/>
          <a:p>
            <a:r>
              <a:rPr lang="en-US" altLang="en-US"/>
              <a:t>Ư</a:t>
            </a:r>
            <a:endParaRPr lang="vi-VN" alt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27805A-7004-417B-AD2E-7A2EE6F4F6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5212" y="1774826"/>
            <a:ext cx="10926378" cy="4641207"/>
          </a:xfrm>
        </p:spPr>
        <p:txBody>
          <a:bodyPr/>
          <a:lstStyle/>
          <a:p>
            <a:endParaRPr lang="vi-VN" altLang="en-US"/>
          </a:p>
        </p:txBody>
      </p:sp>
      <p:pic>
        <p:nvPicPr>
          <p:cNvPr id="11" name="Picture 2" descr="EJ023">
            <a:extLst>
              <a:ext uri="{FF2B5EF4-FFF2-40B4-BE49-F238E27FC236}">
                <a16:creationId xmlns:a16="http://schemas.microsoft.com/office/drawing/2014/main" id="{F816E2E1-B339-4F48-B67E-4E8E8E7E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-49591" y="-1"/>
            <a:ext cx="12241589" cy="703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1FCC7E2D-0E91-4DBF-A5F1-C90599B79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742" y="1362607"/>
            <a:ext cx="985457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Times Ne\w Roman"/>
              </a:rPr>
              <a:t>PHÒNG GD &amp; ĐT QUẬN THANH XUÂN</a:t>
            </a:r>
          </a:p>
          <a:p>
            <a:pPr algn="ctr"/>
            <a:r>
              <a:rPr lang="en-US" altLang="en-US" sz="2000" dirty="0">
                <a:latin typeface="Times Ne\w Roman"/>
              </a:rPr>
              <a:t>      </a:t>
            </a:r>
            <a:r>
              <a:rPr lang="en-US" altLang="en-US" sz="2000" b="1" dirty="0">
                <a:latin typeface="Times Ne\w Roman"/>
              </a:rPr>
              <a:t>TRƯỜNG THCS NHÂN CHÍNH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4610AC0B-4CCA-47D7-ACBB-B07BCF2D5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988" y="5340986"/>
            <a:ext cx="9408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viên</a:t>
            </a:r>
            <a:r>
              <a:rPr lang="en-US" alt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Nguyễn</a:t>
            </a:r>
            <a:r>
              <a:rPr lang="en-US" alt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Thị</a:t>
            </a:r>
            <a:r>
              <a:rPr lang="en-US" altLang="en-US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Hòa</a:t>
            </a:r>
            <a:endParaRPr lang="en-US" altLang="en-US" sz="28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FDAB79-C8AE-4103-9636-9F019DC454FC}"/>
              </a:ext>
            </a:extLst>
          </p:cNvPr>
          <p:cNvSpPr/>
          <p:nvPr/>
        </p:nvSpPr>
        <p:spPr>
          <a:xfrm>
            <a:off x="3321000" y="2977703"/>
            <a:ext cx="55004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\w Roman"/>
                <a:cs typeface="Times New Roman" panose="02020603050405020304" pitchFamily="18" charset="0"/>
              </a:rPr>
              <a:t>CHÀO MỪNG QUÝ THẦY CÔ VỀ DỰ GIỜ LỚP 8A1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\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5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026EDB-A6FC-4507-AA1A-4586CCD69074}"/>
                  </a:ext>
                </a:extLst>
              </p:cNvPr>
              <p:cNvSpPr txBox="1"/>
              <p:nvPr/>
            </p:nvSpPr>
            <p:spPr>
              <a:xfrm>
                <a:off x="1049470" y="230868"/>
                <a:ext cx="8679034" cy="116801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A’B’C’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A’H’và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AH </a:t>
                </a:r>
              </a:p>
              <a:p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  <m:sup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𝐀𝐁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800" b="1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en-US" sz="2800" b="1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800" b="1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p>
                            <m:r>
                              <a:rPr lang="en-US" sz="2800" b="1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A’B’C’ ~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026EDB-A6FC-4507-AA1A-4586CCD69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70" y="230868"/>
                <a:ext cx="8679034" cy="1168012"/>
              </a:xfrm>
              <a:prstGeom prst="rect">
                <a:avLst/>
              </a:prstGeom>
              <a:blipFill>
                <a:blip r:embed="rId2"/>
                <a:stretch>
                  <a:fillRect l="-982" t="-3627" r="-175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06418A92-DB67-4724-BD7A-0DBCFBA5CB68}"/>
              </a:ext>
            </a:extLst>
          </p:cNvPr>
          <p:cNvGrpSpPr/>
          <p:nvPr/>
        </p:nvGrpSpPr>
        <p:grpSpPr>
          <a:xfrm>
            <a:off x="750011" y="1507699"/>
            <a:ext cx="5519029" cy="1714270"/>
            <a:chOff x="750011" y="1507699"/>
            <a:chExt cx="5519029" cy="171427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A624750-AA5C-48A7-91AF-89456F736C9D}"/>
                </a:ext>
              </a:extLst>
            </p:cNvPr>
            <p:cNvGrpSpPr/>
            <p:nvPr/>
          </p:nvGrpSpPr>
          <p:grpSpPr>
            <a:xfrm>
              <a:off x="3302062" y="1507699"/>
              <a:ext cx="2966978" cy="1714270"/>
              <a:chOff x="8326782" y="1498753"/>
              <a:chExt cx="2966978" cy="171427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934EED-1D4A-488F-9120-1F730D7D9D60}"/>
                  </a:ext>
                </a:extLst>
              </p:cNvPr>
              <p:cNvSpPr txBox="1"/>
              <p:nvPr/>
            </p:nvSpPr>
            <p:spPr>
              <a:xfrm>
                <a:off x="8326782" y="2821158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8C75B91C-2746-4BFC-BD75-EC413DB98B37}"/>
                  </a:ext>
                </a:extLst>
              </p:cNvPr>
              <p:cNvSpPr/>
              <p:nvPr/>
            </p:nvSpPr>
            <p:spPr>
              <a:xfrm>
                <a:off x="8410198" y="1882430"/>
                <a:ext cx="2724347" cy="942681"/>
              </a:xfrm>
              <a:prstGeom prst="triangle">
                <a:avLst>
                  <a:gd name="adj" fmla="val 35121"/>
                </a:avLst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9230E571-FCF0-4A0B-9723-7297C9D0B3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76443" y="1882430"/>
                <a:ext cx="0" cy="94268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lowchart: Process 8">
                <a:extLst>
                  <a:ext uri="{FF2B5EF4-FFF2-40B4-BE49-F238E27FC236}">
                    <a16:creationId xmlns:a16="http://schemas.microsoft.com/office/drawing/2014/main" id="{FD02B9EF-1B4F-4E3B-BA87-FD8445D53DBC}"/>
                  </a:ext>
                </a:extLst>
              </p:cNvPr>
              <p:cNvSpPr/>
              <p:nvPr/>
            </p:nvSpPr>
            <p:spPr>
              <a:xfrm>
                <a:off x="9376443" y="2655523"/>
                <a:ext cx="148219" cy="169588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5939FB-F036-4995-83CA-E87FBEFD970E}"/>
                  </a:ext>
                </a:extLst>
              </p:cNvPr>
              <p:cNvSpPr txBox="1"/>
              <p:nvPr/>
            </p:nvSpPr>
            <p:spPr>
              <a:xfrm>
                <a:off x="10942382" y="2799214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868E1B-153B-4DC2-8693-7C27601AF965}"/>
                  </a:ext>
                </a:extLst>
              </p:cNvPr>
              <p:cNvSpPr txBox="1"/>
              <p:nvPr/>
            </p:nvSpPr>
            <p:spPr>
              <a:xfrm>
                <a:off x="9218243" y="2843691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F53B4A-7CFB-4B55-AB07-E29A31431AEB}"/>
                  </a:ext>
                </a:extLst>
              </p:cNvPr>
              <p:cNvSpPr txBox="1"/>
              <p:nvPr/>
            </p:nvSpPr>
            <p:spPr>
              <a:xfrm>
                <a:off x="9184279" y="1498753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15186E-E737-4BD8-AAA4-98D227269CCF}"/>
                </a:ext>
              </a:extLst>
            </p:cNvPr>
            <p:cNvGrpSpPr/>
            <p:nvPr/>
          </p:nvGrpSpPr>
          <p:grpSpPr>
            <a:xfrm>
              <a:off x="750011" y="1787380"/>
              <a:ext cx="2430950" cy="1360818"/>
              <a:chOff x="4812699" y="1965940"/>
              <a:chExt cx="2430950" cy="136081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AB3A58-0245-4B3E-BD11-D530C792977C}"/>
                  </a:ext>
                </a:extLst>
              </p:cNvPr>
              <p:cNvSpPr txBox="1"/>
              <p:nvPr/>
            </p:nvSpPr>
            <p:spPr>
              <a:xfrm>
                <a:off x="4812699" y="2898581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7C75740-E189-4F50-A72A-D3C8DA5EC30A}"/>
                  </a:ext>
                </a:extLst>
              </p:cNvPr>
              <p:cNvGrpSpPr/>
              <p:nvPr/>
            </p:nvGrpSpPr>
            <p:grpSpPr>
              <a:xfrm>
                <a:off x="4974744" y="1965940"/>
                <a:ext cx="2268905" cy="1360818"/>
                <a:chOff x="5920031" y="1683668"/>
                <a:chExt cx="3121448" cy="1997246"/>
              </a:xfrm>
            </p:grpSpPr>
            <p:sp>
              <p:nvSpPr>
                <p:cNvPr id="19" name="Isosceles Triangle 18">
                  <a:extLst>
                    <a:ext uri="{FF2B5EF4-FFF2-40B4-BE49-F238E27FC236}">
                      <a16:creationId xmlns:a16="http://schemas.microsoft.com/office/drawing/2014/main" id="{943CA2C1-A0F0-46B8-A90D-3495898CA007}"/>
                    </a:ext>
                  </a:extLst>
                </p:cNvPr>
                <p:cNvSpPr/>
                <p:nvPr/>
              </p:nvSpPr>
              <p:spPr>
                <a:xfrm>
                  <a:off x="5920031" y="2177591"/>
                  <a:ext cx="2724347" cy="942681"/>
                </a:xfrm>
                <a:prstGeom prst="triangle">
                  <a:avLst>
                    <a:gd name="adj" fmla="val 35121"/>
                  </a:avLst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54DE40E-95F8-47B0-B75E-379125DA3D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6276" y="2177591"/>
                  <a:ext cx="0" cy="94268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Flowchart: Process 20">
                  <a:extLst>
                    <a:ext uri="{FF2B5EF4-FFF2-40B4-BE49-F238E27FC236}">
                      <a16:creationId xmlns:a16="http://schemas.microsoft.com/office/drawing/2014/main" id="{4C9222D8-4C0B-4E5C-8DB3-3EEB032EB6E9}"/>
                    </a:ext>
                  </a:extLst>
                </p:cNvPr>
                <p:cNvSpPr/>
                <p:nvPr/>
              </p:nvSpPr>
              <p:spPr>
                <a:xfrm>
                  <a:off x="6886276" y="2950684"/>
                  <a:ext cx="148219" cy="169588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694339F-EC20-42DA-B4BB-38C73D144D1E}"/>
                    </a:ext>
                  </a:extLst>
                </p:cNvPr>
                <p:cNvSpPr txBox="1"/>
                <p:nvPr/>
              </p:nvSpPr>
              <p:spPr>
                <a:xfrm>
                  <a:off x="8452215" y="3094374"/>
                  <a:ext cx="589264" cy="5420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C’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15EFD54-4239-4039-B444-E1BA8008833F}"/>
                    </a:ext>
                  </a:extLst>
                </p:cNvPr>
                <p:cNvSpPr txBox="1"/>
                <p:nvPr/>
              </p:nvSpPr>
              <p:spPr>
                <a:xfrm>
                  <a:off x="6728076" y="3138852"/>
                  <a:ext cx="606907" cy="5420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H’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5A01EBE-FA6C-4F0E-9C7A-2C82736527F7}"/>
                    </a:ext>
                  </a:extLst>
                </p:cNvPr>
                <p:cNvSpPr txBox="1"/>
                <p:nvPr/>
              </p:nvSpPr>
              <p:spPr>
                <a:xfrm>
                  <a:off x="6728076" y="1683668"/>
                  <a:ext cx="565713" cy="5420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A’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74BC0E-C12D-4C21-9E92-924A9FE7126B}"/>
                  </a:ext>
                </a:extLst>
              </p:cNvPr>
              <p:cNvSpPr txBox="1"/>
              <p:nvPr/>
            </p:nvSpPr>
            <p:spPr>
              <a:xfrm>
                <a:off x="6227739" y="3221969"/>
                <a:ext cx="27174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𝐁</m:t>
                      </m:r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𝐇</m:t>
                      </m:r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 ~ ∆</m:t>
                      </m:r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𝐀𝐁𝐇</m:t>
                      </m:r>
                    </m:oMath>
                  </m:oMathPara>
                </a14:m>
                <a:endParaRPr lang="en-US" sz="2400" b="1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74BC0E-C12D-4C21-9E92-924A9FE71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739" y="3221969"/>
                <a:ext cx="271747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BCA4BA-1FEF-4B6F-AE7B-E72AB726A3BB}"/>
                  </a:ext>
                </a:extLst>
              </p:cNvPr>
              <p:cNvSpPr txBox="1"/>
              <p:nvPr/>
            </p:nvSpPr>
            <p:spPr>
              <a:xfrm>
                <a:off x="7080435" y="1775167"/>
                <a:ext cx="3266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𝐁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 ~ ∆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𝐀𝐁𝐂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BCA4BA-1FEF-4B6F-AE7B-E72AB726A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435" y="1775167"/>
                <a:ext cx="326638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6E30CF-E2B2-4824-98B5-37B12B895F94}"/>
                  </a:ext>
                </a:extLst>
              </p:cNvPr>
              <p:cNvSpPr txBox="1"/>
              <p:nvPr/>
            </p:nvSpPr>
            <p:spPr>
              <a:xfrm>
                <a:off x="6905207" y="2351022"/>
                <a:ext cx="3702520" cy="502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à         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chemeClr val="accent1">
                      <a:lumMod val="50000"/>
                    </a:schemeClr>
                  </a:solidFill>
                  <a:latin typeface="Times Ne\w Roman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6E30CF-E2B2-4824-98B5-37B12B895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207" y="2351022"/>
                <a:ext cx="3702520" cy="5020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C5C873B-F020-4B35-A508-E1B995246025}"/>
                  </a:ext>
                </a:extLst>
              </p:cNvPr>
              <p:cNvSpPr/>
              <p:nvPr/>
            </p:nvSpPr>
            <p:spPr>
              <a:xfrm>
                <a:off x="8754802" y="3202173"/>
                <a:ext cx="2452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</m:t>
                      </m:r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𝐇</m:t>
                      </m:r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 ~ ∆</m:t>
                      </m:r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𝐀𝐂𝐇</m:t>
                      </m:r>
                    </m:oMath>
                  </m:oMathPara>
                </a14:m>
                <a:endParaRPr lang="en-US" sz="2400" b="1" dirty="0">
                  <a:solidFill>
                    <a:schemeClr val="accent1">
                      <a:lumMod val="50000"/>
                    </a:schemeClr>
                  </a:solidFill>
                  <a:latin typeface="Times Ne\w Roman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C5C873B-F020-4B35-A508-E1B995246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802" y="3202173"/>
                <a:ext cx="245291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4E30570-3538-49B6-98A7-D30B26BD3529}"/>
                  </a:ext>
                </a:extLst>
              </p:cNvPr>
              <p:cNvSpPr txBox="1"/>
              <p:nvPr/>
            </p:nvSpPr>
            <p:spPr>
              <a:xfrm>
                <a:off x="6801833" y="3921311"/>
                <a:ext cx="2008467" cy="81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p>
                              <m:r>
                                <a:rPr lang="en-US" sz="2400" b="1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p>
                              <m:r>
                                <a:rPr lang="en-US" sz="2400" b="1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𝐀𝐇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1">
                      <a:lumMod val="50000"/>
                    </a:schemeClr>
                  </a:solidFill>
                  <a:latin typeface="Times Ne\w Roman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4E30570-3538-49B6-98A7-D30B26BD3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833" y="3921311"/>
                <a:ext cx="2008467" cy="8118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0ACC7DD-9D3F-4CE3-95C2-DFA6A7F9AEAC}"/>
                  </a:ext>
                </a:extLst>
              </p:cNvPr>
              <p:cNvSpPr/>
              <p:nvPr/>
            </p:nvSpPr>
            <p:spPr>
              <a:xfrm>
                <a:off x="9227305" y="3878256"/>
                <a:ext cx="1764394" cy="863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p>
                              <m:r>
                                <a:rPr lang="en-US" sz="2400" b="1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en-US" sz="24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den>
                      </m:f>
                      <m:r>
                        <a:rPr lang="en-US" sz="24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p>
                              <m:r>
                                <a:rPr lang="en-US" sz="2400" b="1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𝐀𝐇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1">
                      <a:lumMod val="50000"/>
                    </a:schemeClr>
                  </a:solidFill>
                  <a:latin typeface="Times Ne\w Roman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0ACC7DD-9D3F-4CE3-95C2-DFA6A7F9A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305" y="3878256"/>
                <a:ext cx="1764394" cy="8633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2C64A7C-7124-412F-90EF-A2A147778C9F}"/>
                  </a:ext>
                </a:extLst>
              </p:cNvPr>
              <p:cNvSpPr/>
              <p:nvPr/>
            </p:nvSpPr>
            <p:spPr>
              <a:xfrm>
                <a:off x="7586477" y="5017252"/>
                <a:ext cx="2717475" cy="861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p>
                              <m:r>
                                <a:rPr lang="en-US" sz="2400" b="1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24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den>
                      </m:f>
                      <m:r>
                        <a:rPr lang="en-US" sz="24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p>
                              <m:r>
                                <a:rPr lang="en-US" sz="2400" b="1" i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  <m:r>
                            <a:rPr lang="en-US" sz="24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p>
                              <m:r>
                                <a:rPr lang="en-US" sz="2400" b="1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𝐀𝐂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1">
                      <a:lumMod val="50000"/>
                    </a:schemeClr>
                  </a:solidFill>
                  <a:latin typeface="Times Ne\w Roman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2C64A7C-7124-412F-90EF-A2A147778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477" y="5017252"/>
                <a:ext cx="2717475" cy="8610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Up 40">
            <a:extLst>
              <a:ext uri="{FF2B5EF4-FFF2-40B4-BE49-F238E27FC236}">
                <a16:creationId xmlns:a16="http://schemas.microsoft.com/office/drawing/2014/main" id="{007B94FD-3CE8-492C-A959-90DE305F0D77}"/>
              </a:ext>
            </a:extLst>
          </p:cNvPr>
          <p:cNvSpPr/>
          <p:nvPr/>
        </p:nvSpPr>
        <p:spPr>
          <a:xfrm rot="2161491">
            <a:off x="9579549" y="4832585"/>
            <a:ext cx="150831" cy="369332"/>
          </a:xfrm>
          <a:prstGeom prst="up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24002F83-6576-4D87-B7A9-D0F51A75E3E5}"/>
              </a:ext>
            </a:extLst>
          </p:cNvPr>
          <p:cNvSpPr/>
          <p:nvPr/>
        </p:nvSpPr>
        <p:spPr>
          <a:xfrm>
            <a:off x="10018405" y="3696884"/>
            <a:ext cx="150831" cy="369332"/>
          </a:xfrm>
          <a:prstGeom prst="up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Up 42">
            <a:extLst>
              <a:ext uri="{FF2B5EF4-FFF2-40B4-BE49-F238E27FC236}">
                <a16:creationId xmlns:a16="http://schemas.microsoft.com/office/drawing/2014/main" id="{1CFD8843-BE00-44CB-8131-6E27E5A4C14E}"/>
              </a:ext>
            </a:extLst>
          </p:cNvPr>
          <p:cNvSpPr/>
          <p:nvPr/>
        </p:nvSpPr>
        <p:spPr>
          <a:xfrm>
            <a:off x="7679944" y="3693590"/>
            <a:ext cx="150831" cy="369332"/>
          </a:xfrm>
          <a:prstGeom prst="up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A1D340E1-CDFD-4A22-82B0-01EC6DF43A93}"/>
              </a:ext>
            </a:extLst>
          </p:cNvPr>
          <p:cNvSpPr/>
          <p:nvPr/>
        </p:nvSpPr>
        <p:spPr>
          <a:xfrm>
            <a:off x="9925723" y="2824831"/>
            <a:ext cx="150831" cy="369332"/>
          </a:xfrm>
          <a:prstGeom prst="up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4F121F8A-F12F-4D57-9DF9-2AEA48BDD2CB}"/>
              </a:ext>
            </a:extLst>
          </p:cNvPr>
          <p:cNvSpPr/>
          <p:nvPr/>
        </p:nvSpPr>
        <p:spPr>
          <a:xfrm>
            <a:off x="7655236" y="2806278"/>
            <a:ext cx="150831" cy="369332"/>
          </a:xfrm>
          <a:prstGeom prst="up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4A387C20-16EE-4BE6-9283-7C56929957A1}"/>
              </a:ext>
            </a:extLst>
          </p:cNvPr>
          <p:cNvSpPr/>
          <p:nvPr/>
        </p:nvSpPr>
        <p:spPr>
          <a:xfrm>
            <a:off x="8754802" y="2105963"/>
            <a:ext cx="150831" cy="369332"/>
          </a:xfrm>
          <a:prstGeom prst="up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Up 46">
            <a:extLst>
              <a:ext uri="{FF2B5EF4-FFF2-40B4-BE49-F238E27FC236}">
                <a16:creationId xmlns:a16="http://schemas.microsoft.com/office/drawing/2014/main" id="{8AB30BE9-B9EB-47A6-8ED4-CC9DB13FA3F1}"/>
              </a:ext>
            </a:extLst>
          </p:cNvPr>
          <p:cNvSpPr/>
          <p:nvPr/>
        </p:nvSpPr>
        <p:spPr>
          <a:xfrm rot="19616733">
            <a:off x="8242514" y="4777791"/>
            <a:ext cx="150831" cy="369332"/>
          </a:xfrm>
          <a:prstGeom prst="up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82B498-188A-499D-9696-10DC9C7B7B1C}"/>
              </a:ext>
            </a:extLst>
          </p:cNvPr>
          <p:cNvSpPr txBox="1"/>
          <p:nvPr/>
        </p:nvSpPr>
        <p:spPr>
          <a:xfrm>
            <a:off x="10346823" y="5210957"/>
            <a:ext cx="1077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GT )</a:t>
            </a:r>
          </a:p>
        </p:txBody>
      </p:sp>
    </p:spTree>
    <p:extLst>
      <p:ext uri="{BB962C8B-B14F-4D97-AF65-F5344CB8AC3E}">
        <p14:creationId xmlns:p14="http://schemas.microsoft.com/office/powerpoint/2010/main" val="1724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8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4">
            <a:extLst>
              <a:ext uri="{FF2B5EF4-FFF2-40B4-BE49-F238E27FC236}">
                <a16:creationId xmlns:a16="http://schemas.microsoft.com/office/drawing/2014/main" id="{F0EE9CBB-D717-4E18-9778-CEA3D8FE7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353" y="2897498"/>
            <a:ext cx="10105586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Tỉ</a:t>
            </a:r>
            <a:r>
              <a:rPr lang="en-US" altLang="en-US" sz="28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8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sz="28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tương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tỉ</a:t>
            </a:r>
            <a:r>
              <a:rPr lang="en-US" altLang="en-US" sz="28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70C0"/>
              </a:solidFill>
              <a:latin typeface=".VnTime" pitchFamily="34" charset="0"/>
            </a:endParaRPr>
          </a:p>
        </p:txBody>
      </p:sp>
      <p:sp>
        <p:nvSpPr>
          <p:cNvPr id="5" name="Hộp_Văn_Bản 91">
            <a:extLst>
              <a:ext uri="{FF2B5EF4-FFF2-40B4-BE49-F238E27FC236}">
                <a16:creationId xmlns:a16="http://schemas.microsoft.com/office/drawing/2014/main" id="{E46DE07F-C242-4930-A3B1-18809CCB1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854" y="4759359"/>
            <a:ext cx="9963346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3: </a:t>
            </a:r>
          </a:p>
          <a:p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Tỉ</a:t>
            </a:r>
            <a:r>
              <a:rPr lang="en-US" altLang="en-US" sz="28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sz="28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bình</a:t>
            </a:r>
            <a:r>
              <a:rPr lang="en-US" altLang="en-US" sz="28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phương</a:t>
            </a:r>
            <a:r>
              <a:rPr lang="en-US" altLang="en-US" sz="28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dạng</a:t>
            </a:r>
            <a:endParaRPr lang="en-US" altLang="en-US" sz="2800" b="1" dirty="0">
              <a:solidFill>
                <a:srgbClr val="0070C0"/>
              </a:solidFill>
              <a:latin typeface=".VnTime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D3BB21-2A0F-4873-9ED9-DB19739B82E7}"/>
              </a:ext>
            </a:extLst>
          </p:cNvPr>
          <p:cNvGrpSpPr/>
          <p:nvPr/>
        </p:nvGrpSpPr>
        <p:grpSpPr>
          <a:xfrm>
            <a:off x="2647505" y="142487"/>
            <a:ext cx="6629489" cy="3083311"/>
            <a:chOff x="738749" y="1706710"/>
            <a:chExt cx="5530291" cy="15152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B6F44F4-FB97-4A27-8168-DD893DB794EE}"/>
                </a:ext>
              </a:extLst>
            </p:cNvPr>
            <p:cNvGrpSpPr/>
            <p:nvPr/>
          </p:nvGrpSpPr>
          <p:grpSpPr>
            <a:xfrm>
              <a:off x="3302062" y="1706710"/>
              <a:ext cx="2966978" cy="1515259"/>
              <a:chOff x="8326782" y="1697764"/>
              <a:chExt cx="2966978" cy="151525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BF24DB-0460-4726-A154-9BE1F3069B84}"/>
                  </a:ext>
                </a:extLst>
              </p:cNvPr>
              <p:cNvSpPr txBox="1"/>
              <p:nvPr/>
            </p:nvSpPr>
            <p:spPr>
              <a:xfrm>
                <a:off x="8326782" y="2821158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D9BB0414-3206-4BC4-93D8-B142FDB9E842}"/>
                  </a:ext>
                </a:extLst>
              </p:cNvPr>
              <p:cNvSpPr/>
              <p:nvPr/>
            </p:nvSpPr>
            <p:spPr>
              <a:xfrm>
                <a:off x="8410198" y="1882430"/>
                <a:ext cx="2724347" cy="942681"/>
              </a:xfrm>
              <a:prstGeom prst="triangle">
                <a:avLst>
                  <a:gd name="adj" fmla="val 35121"/>
                </a:avLst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768A39C-08D8-4BCD-8C3D-542FC78D78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76443" y="1882430"/>
                <a:ext cx="0" cy="942681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lowchart: Process 19">
                <a:extLst>
                  <a:ext uri="{FF2B5EF4-FFF2-40B4-BE49-F238E27FC236}">
                    <a16:creationId xmlns:a16="http://schemas.microsoft.com/office/drawing/2014/main" id="{EB9BF2FA-0B0A-4A80-81DA-AD38F0031D5A}"/>
                  </a:ext>
                </a:extLst>
              </p:cNvPr>
              <p:cNvSpPr/>
              <p:nvPr/>
            </p:nvSpPr>
            <p:spPr>
              <a:xfrm>
                <a:off x="9376444" y="2711075"/>
                <a:ext cx="127725" cy="114036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912C8F-C1BD-4773-A301-39E73132EE57}"/>
                  </a:ext>
                </a:extLst>
              </p:cNvPr>
              <p:cNvSpPr txBox="1"/>
              <p:nvPr/>
            </p:nvSpPr>
            <p:spPr>
              <a:xfrm>
                <a:off x="10942382" y="2799214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BF6717-0A03-433E-94FA-E88F58521D2C}"/>
                  </a:ext>
                </a:extLst>
              </p:cNvPr>
              <p:cNvSpPr txBox="1"/>
              <p:nvPr/>
            </p:nvSpPr>
            <p:spPr>
              <a:xfrm>
                <a:off x="9218243" y="2843691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A371FD-7E50-4600-A118-A24B27FC9717}"/>
                  </a:ext>
                </a:extLst>
              </p:cNvPr>
              <p:cNvSpPr txBox="1"/>
              <p:nvPr/>
            </p:nvSpPr>
            <p:spPr>
              <a:xfrm>
                <a:off x="9224654" y="1697764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CDA03AF-55DB-4788-91B3-E22DD3C03FD2}"/>
                </a:ext>
              </a:extLst>
            </p:cNvPr>
            <p:cNvGrpSpPr/>
            <p:nvPr/>
          </p:nvGrpSpPr>
          <p:grpSpPr>
            <a:xfrm>
              <a:off x="738749" y="1932918"/>
              <a:ext cx="2432568" cy="1215280"/>
              <a:chOff x="4801437" y="2111478"/>
              <a:chExt cx="2432568" cy="121528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ED1975-11BA-4612-8378-53FAED730D8B}"/>
                  </a:ext>
                </a:extLst>
              </p:cNvPr>
              <p:cNvSpPr txBox="1"/>
              <p:nvPr/>
            </p:nvSpPr>
            <p:spPr>
              <a:xfrm>
                <a:off x="4801437" y="295193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3917BAF-566B-4A85-974A-1A45EF5B725E}"/>
                  </a:ext>
                </a:extLst>
              </p:cNvPr>
              <p:cNvGrpSpPr/>
              <p:nvPr/>
            </p:nvGrpSpPr>
            <p:grpSpPr>
              <a:xfrm>
                <a:off x="4974744" y="2111478"/>
                <a:ext cx="2259261" cy="1215280"/>
                <a:chOff x="5920031" y="1897271"/>
                <a:chExt cx="3108180" cy="1783643"/>
              </a:xfrm>
            </p:grpSpPr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9DD40669-6F74-402E-8758-939892BDE562}"/>
                    </a:ext>
                  </a:extLst>
                </p:cNvPr>
                <p:cNvSpPr/>
                <p:nvPr/>
              </p:nvSpPr>
              <p:spPr>
                <a:xfrm>
                  <a:off x="5920031" y="2177591"/>
                  <a:ext cx="2724347" cy="942681"/>
                </a:xfrm>
                <a:prstGeom prst="triangle">
                  <a:avLst>
                    <a:gd name="adj" fmla="val 35121"/>
                  </a:avLst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53A8F10F-2220-444F-8D28-B3C90B8534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6276" y="2177591"/>
                  <a:ext cx="0" cy="942681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Flowchart: Process 12">
                  <a:extLst>
                    <a:ext uri="{FF2B5EF4-FFF2-40B4-BE49-F238E27FC236}">
                      <a16:creationId xmlns:a16="http://schemas.microsoft.com/office/drawing/2014/main" id="{F1FA6CD6-5AE5-469B-8CE7-C00A126CF5B5}"/>
                    </a:ext>
                  </a:extLst>
                </p:cNvPr>
                <p:cNvSpPr/>
                <p:nvPr/>
              </p:nvSpPr>
              <p:spPr>
                <a:xfrm>
                  <a:off x="6886276" y="2970955"/>
                  <a:ext cx="158185" cy="149317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9D45274-EC11-4921-9CC7-198414632820}"/>
                    </a:ext>
                  </a:extLst>
                </p:cNvPr>
                <p:cNvSpPr txBox="1"/>
                <p:nvPr/>
              </p:nvSpPr>
              <p:spPr>
                <a:xfrm>
                  <a:off x="8438947" y="3130796"/>
                  <a:ext cx="589264" cy="5420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C’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C1D94C9-F5A7-4061-9A29-374388902AC5}"/>
                    </a:ext>
                  </a:extLst>
                </p:cNvPr>
                <p:cNvSpPr txBox="1"/>
                <p:nvPr/>
              </p:nvSpPr>
              <p:spPr>
                <a:xfrm>
                  <a:off x="6728076" y="3138852"/>
                  <a:ext cx="606907" cy="5420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H’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AF76709-CC7E-4091-9CCA-CAAC4D470707}"/>
                    </a:ext>
                  </a:extLst>
                </p:cNvPr>
                <p:cNvSpPr txBox="1"/>
                <p:nvPr/>
              </p:nvSpPr>
              <p:spPr>
                <a:xfrm>
                  <a:off x="6728076" y="1897271"/>
                  <a:ext cx="565713" cy="5420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A’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3596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589464"/>
            <a:ext cx="12668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9" y="4533900"/>
            <a:ext cx="11080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3890964"/>
            <a:ext cx="12049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4" y="3965575"/>
            <a:ext cx="9556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1" y="4132264"/>
            <a:ext cx="250507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502025"/>
            <a:ext cx="16192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3094039"/>
            <a:ext cx="202088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2589214"/>
            <a:ext cx="1674812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2900363"/>
            <a:ext cx="15017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2255839"/>
            <a:ext cx="16684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1522414"/>
            <a:ext cx="2235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2181225"/>
            <a:ext cx="8445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2838451"/>
            <a:ext cx="21463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6" y="3405188"/>
            <a:ext cx="11414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2976564"/>
            <a:ext cx="128746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89238"/>
            <a:ext cx="13985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2873375"/>
            <a:ext cx="14462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6" y="2428876"/>
            <a:ext cx="1446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270126"/>
            <a:ext cx="11350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2886075"/>
            <a:ext cx="188912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80E8F1-1543-4494-BD69-08FC30846849}"/>
              </a:ext>
            </a:extLst>
          </p:cNvPr>
          <p:cNvSpPr txBox="1"/>
          <p:nvPr/>
        </p:nvSpPr>
        <p:spPr>
          <a:xfrm>
            <a:off x="5014913" y="3615434"/>
            <a:ext cx="1757363" cy="10772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TR</a:t>
            </a:r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HỢP ĐỒNG DẠNG CỦA TAM GIÁC</a:t>
            </a:r>
          </a:p>
        </p:txBody>
      </p:sp>
    </p:spTree>
    <p:extLst>
      <p:ext uri="{BB962C8B-B14F-4D97-AF65-F5344CB8AC3E}">
        <p14:creationId xmlns:p14="http://schemas.microsoft.com/office/powerpoint/2010/main" val="276782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23DD04-5625-4FA7-B586-5F30B0B115D1}"/>
              </a:ext>
            </a:extLst>
          </p:cNvPr>
          <p:cNvSpPr txBox="1"/>
          <p:nvPr/>
        </p:nvSpPr>
        <p:spPr>
          <a:xfrm>
            <a:off x="1241196" y="2054153"/>
            <a:ext cx="9709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	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Bác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Khang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muốn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thay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chiếc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tivi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có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chiều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ngang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của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màn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hình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là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72cm (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loại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32 inch)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bằng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chiếc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tivi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mới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loại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55 inch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có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cùng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tỉ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lệ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khung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hình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(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tỉ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lệ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giữa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hai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kích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th</a:t>
            </a:r>
            <a:r>
              <a:rPr lang="vi-VN" sz="2400" i="1" dirty="0">
                <a:solidFill>
                  <a:srgbClr val="0070C0"/>
                </a:solidFill>
                <a:latin typeface="Times Ne\w Roman"/>
              </a:rPr>
              <a:t>ư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ớc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màn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hình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). 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Biết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rằng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1 inch = 2,54cm?</a:t>
            </a:r>
          </a:p>
          <a:p>
            <a:pPr algn="just"/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	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Hỏi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nếu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khoảng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trống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đặt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tivi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là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một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hình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vuông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cạnh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1m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thì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có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thể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đặt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chiếc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TV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mới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 hay </a:t>
            </a:r>
            <a:r>
              <a:rPr lang="en-US" sz="2400" i="1" dirty="0" err="1">
                <a:solidFill>
                  <a:srgbClr val="0070C0"/>
                </a:solidFill>
                <a:latin typeface="Times Ne\w Roman"/>
              </a:rPr>
              <a:t>không</a:t>
            </a:r>
            <a:r>
              <a:rPr lang="en-US" sz="2400" i="1" dirty="0">
                <a:solidFill>
                  <a:srgbClr val="0070C0"/>
                </a:solidFill>
                <a:latin typeface="Times Ne\w Roman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E5F1BD-17B3-4F15-906D-D160C61AA1F4}"/>
              </a:ext>
            </a:extLst>
          </p:cNvPr>
          <p:cNvSpPr txBox="1"/>
          <p:nvPr/>
        </p:nvSpPr>
        <p:spPr>
          <a:xfrm>
            <a:off x="944880" y="987213"/>
            <a:ext cx="4454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\w Roman"/>
              </a:rPr>
              <a:t>THỬ THÁCH NHỎ: </a:t>
            </a:r>
          </a:p>
        </p:txBody>
      </p:sp>
    </p:spTree>
    <p:extLst>
      <p:ext uri="{BB962C8B-B14F-4D97-AF65-F5344CB8AC3E}">
        <p14:creationId xmlns:p14="http://schemas.microsoft.com/office/powerpoint/2010/main" val="26300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ACF7BC-4118-4B85-B34B-160C916FAF54}"/>
                  </a:ext>
                </a:extLst>
              </p:cNvPr>
              <p:cNvSpPr txBox="1"/>
              <p:nvPr/>
            </p:nvSpPr>
            <p:spPr>
              <a:xfrm>
                <a:off x="1137502" y="652229"/>
                <a:ext cx="4137722" cy="1594283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ngôi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mái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AB, CD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CD = 6m, AB = 4m, HA = 2m, AC = 1m. </a:t>
                </a:r>
              </a:p>
              <a:p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ACF7BC-4118-4B85-B34B-160C916FA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502" y="652229"/>
                <a:ext cx="4137722" cy="1594283"/>
              </a:xfrm>
              <a:prstGeom prst="rect">
                <a:avLst/>
              </a:prstGeom>
              <a:blipFill>
                <a:blip r:embed="rId2"/>
                <a:stretch>
                  <a:fillRect l="-2206" t="-2652" r="-2059" b="-64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E97FA25-6FBF-44FE-8815-3646002C33DA}"/>
              </a:ext>
            </a:extLst>
          </p:cNvPr>
          <p:cNvGrpSpPr/>
          <p:nvPr/>
        </p:nvGrpSpPr>
        <p:grpSpPr>
          <a:xfrm>
            <a:off x="6124840" y="338877"/>
            <a:ext cx="4929659" cy="2062334"/>
            <a:chOff x="6416791" y="456308"/>
            <a:chExt cx="4929659" cy="2062334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48C5447B-21B8-4EC5-B17E-66F5398F1E3E}"/>
                </a:ext>
              </a:extLst>
            </p:cNvPr>
            <p:cNvSpPr/>
            <p:nvPr/>
          </p:nvSpPr>
          <p:spPr>
            <a:xfrm>
              <a:off x="8305013" y="838985"/>
              <a:ext cx="2865749" cy="1310325"/>
            </a:xfrm>
            <a:prstGeom prst="rtTriangle">
              <a:avLst/>
            </a:prstGeom>
            <a:solidFill>
              <a:schemeClr val="accent2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824C9577-0590-4A37-AA8F-B8F011CA5A9A}"/>
                </a:ext>
              </a:extLst>
            </p:cNvPr>
            <p:cNvSpPr/>
            <p:nvPr/>
          </p:nvSpPr>
          <p:spPr>
            <a:xfrm flipH="1">
              <a:off x="6482742" y="1329179"/>
              <a:ext cx="1822271" cy="820131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2A589E-8377-4D78-BC40-8F0144FD8897}"/>
                </a:ext>
              </a:extLst>
            </p:cNvPr>
            <p:cNvSpPr txBox="1"/>
            <p:nvPr/>
          </p:nvSpPr>
          <p:spPr>
            <a:xfrm>
              <a:off x="6416791" y="2149310"/>
              <a:ext cx="3385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7358F4-78E6-4A2D-A8AF-4CF38B6400F0}"/>
                </a:ext>
              </a:extLst>
            </p:cNvPr>
            <p:cNvSpPr txBox="1"/>
            <p:nvPr/>
          </p:nvSpPr>
          <p:spPr>
            <a:xfrm>
              <a:off x="8129325" y="2149310"/>
              <a:ext cx="364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A3710A-9ECA-4390-8B05-E1BCE0A1413C}"/>
                </a:ext>
              </a:extLst>
            </p:cNvPr>
            <p:cNvSpPr txBox="1"/>
            <p:nvPr/>
          </p:nvSpPr>
          <p:spPr>
            <a:xfrm>
              <a:off x="7960048" y="959847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522794-3775-4E9B-B87C-F3EFFA9FF194}"/>
                </a:ext>
              </a:extLst>
            </p:cNvPr>
            <p:cNvSpPr txBox="1"/>
            <p:nvPr/>
          </p:nvSpPr>
          <p:spPr>
            <a:xfrm>
              <a:off x="8068719" y="456308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0D67B4-23F3-4E83-9B9A-7DC9FD3A4CD6}"/>
                </a:ext>
              </a:extLst>
            </p:cNvPr>
            <p:cNvSpPr txBox="1"/>
            <p:nvPr/>
          </p:nvSpPr>
          <p:spPr>
            <a:xfrm>
              <a:off x="10995072" y="2134373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3A84D6CF-46DB-4F39-82D6-C5AC73FC11DD}"/>
                </a:ext>
              </a:extLst>
            </p:cNvPr>
            <p:cNvSpPr/>
            <p:nvPr/>
          </p:nvSpPr>
          <p:spPr>
            <a:xfrm>
              <a:off x="8311426" y="1964785"/>
              <a:ext cx="148219" cy="169588"/>
            </a:xfrm>
            <a:prstGeom prst="flowChartProcess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8FB009-5AAB-46EA-B147-FB4AB8847AE7}"/>
                  </a:ext>
                </a:extLst>
              </p:cNvPr>
              <p:cNvSpPr txBox="1"/>
              <p:nvPr/>
            </p:nvSpPr>
            <p:spPr>
              <a:xfrm>
                <a:off x="3510351" y="3066643"/>
                <a:ext cx="5228978" cy="2993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CH = CA + HA = 1 + 2 = 3 (m)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32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  <m:r>
                      <a:rPr lang="en-US" sz="32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den>
                    </m:f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AHB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CHD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CD</m:t>
                        </m:r>
                      </m:den>
                    </m:f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AHB ~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CHD 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8FB009-5AAB-46EA-B147-FB4AB8847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351" y="3066643"/>
                <a:ext cx="5228978" cy="2993320"/>
              </a:xfrm>
              <a:prstGeom prst="rect">
                <a:avLst/>
              </a:prstGeom>
              <a:blipFill>
                <a:blip r:embed="rId3"/>
                <a:stretch>
                  <a:fillRect l="-1865" t="-1629" b="-4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2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EA6E63-A6B9-4D8E-A7F1-DE7736BA1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0"/>
            <a:ext cx="12192000" cy="9062720"/>
          </a:xfrm>
        </p:spPr>
      </p:pic>
      <p:pic>
        <p:nvPicPr>
          <p:cNvPr id="10" name="Picture 24" descr="Cover">
            <a:extLst>
              <a:ext uri="{FF2B5EF4-FFF2-40B4-BE49-F238E27FC236}">
                <a16:creationId xmlns:a16="http://schemas.microsoft.com/office/drawing/2014/main" id="{C8173A1F-9B85-4052-B894-CFB9AB9EC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81" y="4000184"/>
            <a:ext cx="12668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Cover">
            <a:extLst>
              <a:ext uri="{FF2B5EF4-FFF2-40B4-BE49-F238E27FC236}">
                <a16:creationId xmlns:a16="http://schemas.microsoft.com/office/drawing/2014/main" id="{DB5CE5BF-69E5-4716-913F-0DEBE4368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69" y="3944620"/>
            <a:ext cx="11080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Cover">
            <a:extLst>
              <a:ext uri="{FF2B5EF4-FFF2-40B4-BE49-F238E27FC236}">
                <a16:creationId xmlns:a16="http://schemas.microsoft.com/office/drawing/2014/main" id="{A9A1A1A7-09B5-4E4B-B67A-E891C3E00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68" y="3301684"/>
            <a:ext cx="12049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Cover">
            <a:extLst>
              <a:ext uri="{FF2B5EF4-FFF2-40B4-BE49-F238E27FC236}">
                <a16:creationId xmlns:a16="http://schemas.microsoft.com/office/drawing/2014/main" id="{966CB397-9733-41C3-A85F-DFDE87B77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94" y="3376295"/>
            <a:ext cx="9556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Cover">
            <a:extLst>
              <a:ext uri="{FF2B5EF4-FFF2-40B4-BE49-F238E27FC236}">
                <a16:creationId xmlns:a16="http://schemas.microsoft.com/office/drawing/2014/main" id="{9FF8F898-C0E7-4F7B-82E0-BDCEBE434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81" y="3542984"/>
            <a:ext cx="250507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Cover">
            <a:extLst>
              <a:ext uri="{FF2B5EF4-FFF2-40B4-BE49-F238E27FC236}">
                <a16:creationId xmlns:a16="http://schemas.microsoft.com/office/drawing/2014/main" id="{7427046D-C891-4CB1-88B7-CF30DC537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80" y="2912745"/>
            <a:ext cx="16192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Cover">
            <a:extLst>
              <a:ext uri="{FF2B5EF4-FFF2-40B4-BE49-F238E27FC236}">
                <a16:creationId xmlns:a16="http://schemas.microsoft.com/office/drawing/2014/main" id="{E02EEDCD-F263-40D4-9B5B-3A46C039D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455" y="2504759"/>
            <a:ext cx="202088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Cover">
            <a:extLst>
              <a:ext uri="{FF2B5EF4-FFF2-40B4-BE49-F238E27FC236}">
                <a16:creationId xmlns:a16="http://schemas.microsoft.com/office/drawing/2014/main" id="{BFFB72C0-C6D5-45A5-8ED5-E53B4C20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18" y="1999934"/>
            <a:ext cx="1674812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Cover">
            <a:extLst>
              <a:ext uri="{FF2B5EF4-FFF2-40B4-BE49-F238E27FC236}">
                <a16:creationId xmlns:a16="http://schemas.microsoft.com/office/drawing/2014/main" id="{3F30CB84-44DB-4FF9-B654-FDF0A44C4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806" y="2311083"/>
            <a:ext cx="15017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Cover">
            <a:extLst>
              <a:ext uri="{FF2B5EF4-FFF2-40B4-BE49-F238E27FC236}">
                <a16:creationId xmlns:a16="http://schemas.microsoft.com/office/drawing/2014/main" id="{188CBE27-501A-4B90-8672-0ECF8494D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768" y="1666559"/>
            <a:ext cx="16684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Cover">
            <a:extLst>
              <a:ext uri="{FF2B5EF4-FFF2-40B4-BE49-F238E27FC236}">
                <a16:creationId xmlns:a16="http://schemas.microsoft.com/office/drawing/2014/main" id="{D4F3366D-01B6-4AFA-AF9A-66DA0C4BD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05" y="933134"/>
            <a:ext cx="2235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Cover">
            <a:extLst>
              <a:ext uri="{FF2B5EF4-FFF2-40B4-BE49-F238E27FC236}">
                <a16:creationId xmlns:a16="http://schemas.microsoft.com/office/drawing/2014/main" id="{F9E3309F-B8D5-4F6D-8371-48FE11393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55" y="1591945"/>
            <a:ext cx="8445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Cover">
            <a:extLst>
              <a:ext uri="{FF2B5EF4-FFF2-40B4-BE49-F238E27FC236}">
                <a16:creationId xmlns:a16="http://schemas.microsoft.com/office/drawing/2014/main" id="{D26B474A-729C-408E-AEC7-DBF98907D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18" y="2249171"/>
            <a:ext cx="21463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Cover">
            <a:extLst>
              <a:ext uri="{FF2B5EF4-FFF2-40B4-BE49-F238E27FC236}">
                <a16:creationId xmlns:a16="http://schemas.microsoft.com/office/drawing/2014/main" id="{FA52A075-FB06-4F6F-9DDF-7026EAE6B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26" y="2644456"/>
            <a:ext cx="1815043" cy="4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Cover">
            <a:extLst>
              <a:ext uri="{FF2B5EF4-FFF2-40B4-BE49-F238E27FC236}">
                <a16:creationId xmlns:a16="http://schemas.microsoft.com/office/drawing/2014/main" id="{537F8262-1423-47BA-93D7-5F6A6F0FD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43" y="2387284"/>
            <a:ext cx="128746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Cover">
            <a:extLst>
              <a:ext uri="{FF2B5EF4-FFF2-40B4-BE49-F238E27FC236}">
                <a16:creationId xmlns:a16="http://schemas.microsoft.com/office/drawing/2014/main" id="{F6812D68-A92C-4C45-83F9-B7304AD73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43" y="2082236"/>
            <a:ext cx="1965325" cy="40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Cover">
            <a:extLst>
              <a:ext uri="{FF2B5EF4-FFF2-40B4-BE49-F238E27FC236}">
                <a16:creationId xmlns:a16="http://schemas.microsoft.com/office/drawing/2014/main" id="{CB0B8D4E-7A5B-4CE1-8DC1-422000359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93" y="2284095"/>
            <a:ext cx="14462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Cover">
            <a:extLst>
              <a:ext uri="{FF2B5EF4-FFF2-40B4-BE49-F238E27FC236}">
                <a16:creationId xmlns:a16="http://schemas.microsoft.com/office/drawing/2014/main" id="{6DE6A9D3-745E-48D4-B39C-9EA0C970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45" y="1699646"/>
            <a:ext cx="1888779" cy="37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Cover">
            <a:extLst>
              <a:ext uri="{FF2B5EF4-FFF2-40B4-BE49-F238E27FC236}">
                <a16:creationId xmlns:a16="http://schemas.microsoft.com/office/drawing/2014/main" id="{9434B927-BF0D-436C-B428-2A7C59030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76" y="1563976"/>
            <a:ext cx="1253269" cy="92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Cover">
            <a:extLst>
              <a:ext uri="{FF2B5EF4-FFF2-40B4-BE49-F238E27FC236}">
                <a16:creationId xmlns:a16="http://schemas.microsoft.com/office/drawing/2014/main" id="{81AC3758-479F-4F79-A4F8-5C2FE3C5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531" y="2296795"/>
            <a:ext cx="188912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7786ABE6-DEBF-4943-9C40-15F05C877FE5}"/>
              </a:ext>
            </a:extLst>
          </p:cNvPr>
          <p:cNvSpPr/>
          <p:nvPr/>
        </p:nvSpPr>
        <p:spPr>
          <a:xfrm>
            <a:off x="4940618" y="2919095"/>
            <a:ext cx="2146300" cy="176943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9FE2FA-D53D-4109-9F04-1A3A02898581}"/>
              </a:ext>
            </a:extLst>
          </p:cNvPr>
          <p:cNvSpPr txBox="1"/>
          <p:nvPr/>
        </p:nvSpPr>
        <p:spPr>
          <a:xfrm>
            <a:off x="5143818" y="3322163"/>
            <a:ext cx="1757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TR</a:t>
            </a:r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HỢP ĐỒNG DẠNG CỦA TAM GIÁC</a:t>
            </a:r>
          </a:p>
        </p:txBody>
      </p:sp>
    </p:spTree>
    <p:extLst>
      <p:ext uri="{BB962C8B-B14F-4D97-AF65-F5344CB8AC3E}">
        <p14:creationId xmlns:p14="http://schemas.microsoft.com/office/powerpoint/2010/main" val="173704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D7605C4E-AABA-452E-80C3-C70951D7B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2908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36374BAB-54A0-41F5-87E9-D02D089DC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6" y="1159521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chemeClr val="accent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r>
              <a:rPr lang="en-US" altLang="en-US" sz="2800" dirty="0">
                <a:solidFill>
                  <a:schemeClr val="accent2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cs typeface="Times New Roman" panose="02020603050405020304" pitchFamily="18" charset="0"/>
              </a:rPr>
              <a:t>Nắm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vững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cs typeface="Times New Roman" panose="02020603050405020304" pitchFamily="18" charset="0"/>
              </a:rPr>
              <a:t>Tỉ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tỉ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minh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  <a:br>
              <a:rPr lang="en-US" altLang="en-US" sz="2800" dirty="0"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chemeClr val="accent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r>
              <a:rPr lang="en-US" altLang="en-US" sz="2800" dirty="0">
                <a:solidFill>
                  <a:schemeClr val="accent2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cs typeface="Times New Roman" panose="02020603050405020304" pitchFamily="18" charset="0"/>
              </a:rPr>
              <a:t> 46, 47, 49,50,51(SGK/84)</a:t>
            </a:r>
            <a:br>
              <a:rPr lang="en-US" altLang="en-US" sz="2800" dirty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chemeClr val="accent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  </a:t>
            </a:r>
            <a:r>
              <a:rPr lang="en-US" altLang="en-US" sz="2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nhóm</a:t>
            </a:r>
            <a:r>
              <a:rPr lang="en-US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altLang="en-US" sz="2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đo</a:t>
            </a:r>
            <a:r>
              <a:rPr lang="en-US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chiều</a:t>
            </a:r>
            <a:r>
              <a:rPr lang="en-US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US" altLang="en-US" sz="2800" dirty="0">
                <a:solidFill>
                  <a:schemeClr val="accent2"/>
                </a:solidFill>
                <a:cs typeface="Times New Roman" panose="02020603050405020304" pitchFamily="18" charset="0"/>
              </a:rPr>
              <a:t>.</a:t>
            </a:r>
            <a:br>
              <a:rPr lang="en-US" altLang="en-US" sz="2800" dirty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chemeClr val="accent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</a:t>
            </a:r>
            <a:r>
              <a:rPr lang="en-US" altLang="en-US" sz="2800" dirty="0">
                <a:solidFill>
                  <a:schemeClr val="accent2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cs typeface="Times New Roman" panose="02020603050405020304" pitchFamily="18" charset="0"/>
              </a:rPr>
              <a:t>Chuẩn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cs typeface="Times New Roman" panose="02020603050405020304" pitchFamily="18" charset="0"/>
              </a:rPr>
              <a:t>tuần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sau</a:t>
            </a:r>
            <a:r>
              <a:rPr lang="en-US" altLang="en-US" sz="2800" i="1" dirty="0" err="1">
                <a:cs typeface="Times New Roman" panose="02020603050405020304" pitchFamily="18" charset="0"/>
              </a:rPr>
              <a:t>“</a:t>
            </a:r>
            <a:r>
              <a:rPr lang="en-US" altLang="en-US" sz="2800" dirty="0" err="1">
                <a:cs typeface="Times New Roman" panose="02020603050405020304" pitchFamily="18" charset="0"/>
              </a:rPr>
              <a:t>Luyện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tập”và</a:t>
            </a:r>
            <a:r>
              <a:rPr lang="en-US" altLang="en-US" sz="2800" dirty="0"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7413" name="Line 9">
            <a:extLst>
              <a:ext uri="{FF2B5EF4-FFF2-40B4-BE49-F238E27FC236}">
                <a16:creationId xmlns:a16="http://schemas.microsoft.com/office/drawing/2014/main" id="{BF86D19C-A7E7-4263-BE01-829B7490F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8DF3CA-39DE-4BC5-8FC5-21B325E3A81D}"/>
              </a:ext>
            </a:extLst>
          </p:cNvPr>
          <p:cNvSpPr/>
          <p:nvPr/>
        </p:nvSpPr>
        <p:spPr>
          <a:xfrm>
            <a:off x="3113828" y="441397"/>
            <a:ext cx="523092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\w Roman"/>
                <a:cs typeface="Times New Roman" pitchFamily="18" charset="0"/>
              </a:rPr>
              <a:t>HƯỚNG DẪN HỌC Ở NHÀ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\w Roman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29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81" y="4000184"/>
            <a:ext cx="12668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69" y="3944620"/>
            <a:ext cx="11080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68" y="3301684"/>
            <a:ext cx="12049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94" y="3376295"/>
            <a:ext cx="9556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81" y="3542984"/>
            <a:ext cx="250507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80" y="2912745"/>
            <a:ext cx="16192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455" y="2504759"/>
            <a:ext cx="202088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18" y="1999934"/>
            <a:ext cx="1674812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806" y="2311083"/>
            <a:ext cx="15017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768" y="1666559"/>
            <a:ext cx="16684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05" y="933134"/>
            <a:ext cx="2235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55" y="1591945"/>
            <a:ext cx="8445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18" y="2249171"/>
            <a:ext cx="21463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26" y="2644456"/>
            <a:ext cx="1815043" cy="4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43" y="2387284"/>
            <a:ext cx="128746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43" y="2082236"/>
            <a:ext cx="1965325" cy="40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93" y="2284095"/>
            <a:ext cx="14462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45" y="1699646"/>
            <a:ext cx="1888779" cy="37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76" y="1563976"/>
            <a:ext cx="1253269" cy="92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531" y="2296795"/>
            <a:ext cx="188912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995CC77-5D0D-4EB5-A772-364F10922D7A}"/>
              </a:ext>
            </a:extLst>
          </p:cNvPr>
          <p:cNvSpPr/>
          <p:nvPr/>
        </p:nvSpPr>
        <p:spPr>
          <a:xfrm>
            <a:off x="4940618" y="2919095"/>
            <a:ext cx="2146300" cy="176943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1C9C52-68BF-492B-A58D-97D8E1EA1BF3}"/>
              </a:ext>
            </a:extLst>
          </p:cNvPr>
          <p:cNvSpPr txBox="1"/>
          <p:nvPr/>
        </p:nvSpPr>
        <p:spPr>
          <a:xfrm>
            <a:off x="5135086" y="3265201"/>
            <a:ext cx="1757363" cy="10772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TR</a:t>
            </a:r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HỢP ĐỒNG DẠNG CỦA TAM GIÁC</a:t>
            </a:r>
          </a:p>
        </p:txBody>
      </p:sp>
    </p:spTree>
    <p:extLst>
      <p:ext uri="{BB962C8B-B14F-4D97-AF65-F5344CB8AC3E}">
        <p14:creationId xmlns:p14="http://schemas.microsoft.com/office/powerpoint/2010/main" val="54465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3719BAD-C401-455B-8417-97CD8D973828}"/>
              </a:ext>
            </a:extLst>
          </p:cNvPr>
          <p:cNvGrpSpPr>
            <a:grpSpLocks/>
          </p:cNvGrpSpPr>
          <p:nvPr/>
        </p:nvGrpSpPr>
        <p:grpSpPr bwMode="auto">
          <a:xfrm>
            <a:off x="1272504" y="708063"/>
            <a:ext cx="4864621" cy="4848605"/>
            <a:chOff x="0" y="96"/>
            <a:chExt cx="3888" cy="349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EEC649F-0AD7-4AD5-B808-A8626EBAEF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" y="3168"/>
              <a:ext cx="2769" cy="427"/>
              <a:chOff x="1802" y="3325"/>
              <a:chExt cx="2769" cy="427"/>
            </a:xfrm>
          </p:grpSpPr>
          <p:sp>
            <p:nvSpPr>
              <p:cNvPr id="17" name="Line 4">
                <a:extLst>
                  <a:ext uri="{FF2B5EF4-FFF2-40B4-BE49-F238E27FC236}">
                    <a16:creationId xmlns:a16="http://schemas.microsoft.com/office/drawing/2014/main" id="{80B2F007-A804-4A9E-9E96-48529C401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3192" y="2184"/>
                <a:ext cx="0" cy="27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6441A0C8-AE38-45CB-A605-67DB50769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2" y="3455"/>
                <a:ext cx="2623" cy="112"/>
              </a:xfrm>
              <a:custGeom>
                <a:avLst/>
                <a:gdLst>
                  <a:gd name="T0" fmla="*/ 0 w 2623"/>
                  <a:gd name="T1" fmla="*/ 0 h 112"/>
                  <a:gd name="T2" fmla="*/ 0 w 2623"/>
                  <a:gd name="T3" fmla="*/ 112 h 112"/>
                  <a:gd name="T4" fmla="*/ 2623 w 2623"/>
                  <a:gd name="T5" fmla="*/ 58 h 112"/>
                  <a:gd name="T6" fmla="*/ 511 w 2623"/>
                  <a:gd name="T7" fmla="*/ 10 h 112"/>
                  <a:gd name="T8" fmla="*/ 0 w 2623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3" h="112">
                    <a:moveTo>
                      <a:pt x="0" y="0"/>
                    </a:moveTo>
                    <a:cubicBezTo>
                      <a:pt x="0" y="37"/>
                      <a:pt x="0" y="75"/>
                      <a:pt x="0" y="112"/>
                    </a:cubicBezTo>
                    <a:lnTo>
                      <a:pt x="2623" y="58"/>
                    </a:lnTo>
                    <a:lnTo>
                      <a:pt x="511" y="1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rgbClr val="333300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CC75DB99-F774-44F9-AED5-C12E6B0CC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3325"/>
                <a:ext cx="1896" cy="427"/>
              </a:xfrm>
              <a:custGeom>
                <a:avLst/>
                <a:gdLst>
                  <a:gd name="T0" fmla="*/ 192 w 1896"/>
                  <a:gd name="T1" fmla="*/ 248 h 496"/>
                  <a:gd name="T2" fmla="*/ 96 w 1896"/>
                  <a:gd name="T3" fmla="*/ 152 h 496"/>
                  <a:gd name="T4" fmla="*/ 48 w 1896"/>
                  <a:gd name="T5" fmla="*/ 8 h 496"/>
                  <a:gd name="T6" fmla="*/ 384 w 1896"/>
                  <a:gd name="T7" fmla="*/ 104 h 496"/>
                  <a:gd name="T8" fmla="*/ 528 w 1896"/>
                  <a:gd name="T9" fmla="*/ 104 h 496"/>
                  <a:gd name="T10" fmla="*/ 432 w 1896"/>
                  <a:gd name="T11" fmla="*/ 56 h 496"/>
                  <a:gd name="T12" fmla="*/ 720 w 1896"/>
                  <a:gd name="T13" fmla="*/ 104 h 496"/>
                  <a:gd name="T14" fmla="*/ 1008 w 1896"/>
                  <a:gd name="T15" fmla="*/ 152 h 496"/>
                  <a:gd name="T16" fmla="*/ 912 w 1896"/>
                  <a:gd name="T17" fmla="*/ 56 h 496"/>
                  <a:gd name="T18" fmla="*/ 1392 w 1896"/>
                  <a:gd name="T19" fmla="*/ 152 h 496"/>
                  <a:gd name="T20" fmla="*/ 1296 w 1896"/>
                  <a:gd name="T21" fmla="*/ 56 h 496"/>
                  <a:gd name="T22" fmla="*/ 1872 w 1896"/>
                  <a:gd name="T23" fmla="*/ 296 h 496"/>
                  <a:gd name="T24" fmla="*/ 1440 w 1896"/>
                  <a:gd name="T25" fmla="*/ 440 h 496"/>
                  <a:gd name="T26" fmla="*/ 1440 w 1896"/>
                  <a:gd name="T27" fmla="*/ 344 h 496"/>
                  <a:gd name="T28" fmla="*/ 1008 w 1896"/>
                  <a:gd name="T29" fmla="*/ 440 h 496"/>
                  <a:gd name="T30" fmla="*/ 960 w 1896"/>
                  <a:gd name="T31" fmla="*/ 344 h 496"/>
                  <a:gd name="T32" fmla="*/ 672 w 1896"/>
                  <a:gd name="T33" fmla="*/ 488 h 496"/>
                  <a:gd name="T34" fmla="*/ 576 w 1896"/>
                  <a:gd name="T35" fmla="*/ 392 h 496"/>
                  <a:gd name="T36" fmla="*/ 240 w 1896"/>
                  <a:gd name="T37" fmla="*/ 440 h 496"/>
                  <a:gd name="T38" fmla="*/ 144 w 1896"/>
                  <a:gd name="T39" fmla="*/ 392 h 496"/>
                  <a:gd name="T40" fmla="*/ 192 w 1896"/>
                  <a:gd name="T41" fmla="*/ 2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6" h="496">
                    <a:moveTo>
                      <a:pt x="192" y="248"/>
                    </a:moveTo>
                    <a:cubicBezTo>
                      <a:pt x="184" y="208"/>
                      <a:pt x="120" y="192"/>
                      <a:pt x="96" y="152"/>
                    </a:cubicBezTo>
                    <a:cubicBezTo>
                      <a:pt x="72" y="112"/>
                      <a:pt x="0" y="16"/>
                      <a:pt x="48" y="8"/>
                    </a:cubicBezTo>
                    <a:cubicBezTo>
                      <a:pt x="96" y="0"/>
                      <a:pt x="304" y="88"/>
                      <a:pt x="384" y="104"/>
                    </a:cubicBezTo>
                    <a:cubicBezTo>
                      <a:pt x="464" y="120"/>
                      <a:pt x="520" y="112"/>
                      <a:pt x="528" y="104"/>
                    </a:cubicBezTo>
                    <a:cubicBezTo>
                      <a:pt x="536" y="96"/>
                      <a:pt x="400" y="56"/>
                      <a:pt x="432" y="56"/>
                    </a:cubicBezTo>
                    <a:cubicBezTo>
                      <a:pt x="464" y="56"/>
                      <a:pt x="624" y="88"/>
                      <a:pt x="720" y="104"/>
                    </a:cubicBezTo>
                    <a:cubicBezTo>
                      <a:pt x="816" y="120"/>
                      <a:pt x="976" y="160"/>
                      <a:pt x="1008" y="152"/>
                    </a:cubicBezTo>
                    <a:cubicBezTo>
                      <a:pt x="1040" y="144"/>
                      <a:pt x="848" y="56"/>
                      <a:pt x="912" y="56"/>
                    </a:cubicBezTo>
                    <a:cubicBezTo>
                      <a:pt x="976" y="56"/>
                      <a:pt x="1328" y="152"/>
                      <a:pt x="1392" y="152"/>
                    </a:cubicBezTo>
                    <a:cubicBezTo>
                      <a:pt x="1456" y="152"/>
                      <a:pt x="1216" y="32"/>
                      <a:pt x="1296" y="56"/>
                    </a:cubicBezTo>
                    <a:cubicBezTo>
                      <a:pt x="1376" y="80"/>
                      <a:pt x="1848" y="232"/>
                      <a:pt x="1872" y="296"/>
                    </a:cubicBezTo>
                    <a:cubicBezTo>
                      <a:pt x="1896" y="360"/>
                      <a:pt x="1512" y="432"/>
                      <a:pt x="1440" y="440"/>
                    </a:cubicBezTo>
                    <a:cubicBezTo>
                      <a:pt x="1368" y="448"/>
                      <a:pt x="1512" y="344"/>
                      <a:pt x="1440" y="344"/>
                    </a:cubicBezTo>
                    <a:cubicBezTo>
                      <a:pt x="1368" y="344"/>
                      <a:pt x="1088" y="440"/>
                      <a:pt x="1008" y="440"/>
                    </a:cubicBezTo>
                    <a:cubicBezTo>
                      <a:pt x="928" y="440"/>
                      <a:pt x="1016" y="336"/>
                      <a:pt x="960" y="344"/>
                    </a:cubicBezTo>
                    <a:cubicBezTo>
                      <a:pt x="904" y="352"/>
                      <a:pt x="736" y="480"/>
                      <a:pt x="672" y="488"/>
                    </a:cubicBezTo>
                    <a:cubicBezTo>
                      <a:pt x="608" y="496"/>
                      <a:pt x="648" y="400"/>
                      <a:pt x="576" y="392"/>
                    </a:cubicBezTo>
                    <a:cubicBezTo>
                      <a:pt x="504" y="384"/>
                      <a:pt x="312" y="440"/>
                      <a:pt x="240" y="440"/>
                    </a:cubicBezTo>
                    <a:cubicBezTo>
                      <a:pt x="168" y="440"/>
                      <a:pt x="152" y="424"/>
                      <a:pt x="144" y="392"/>
                    </a:cubicBezTo>
                    <a:cubicBezTo>
                      <a:pt x="136" y="360"/>
                      <a:pt x="200" y="288"/>
                      <a:pt x="192" y="2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tx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244423-44F3-43A8-A718-90EA2BA3A2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698" cy="2736"/>
              <a:chOff x="754" y="816"/>
              <a:chExt cx="1698" cy="2736"/>
            </a:xfrm>
          </p:grpSpPr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3F13CE3F-7AD2-4341-9B30-E37EBEDCB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1056"/>
                <a:ext cx="432" cy="2496"/>
              </a:xfrm>
              <a:custGeom>
                <a:avLst/>
                <a:gdLst>
                  <a:gd name="T0" fmla="*/ 96 w 432"/>
                  <a:gd name="T1" fmla="*/ 2160 h 2256"/>
                  <a:gd name="T2" fmla="*/ 0 w 432"/>
                  <a:gd name="T3" fmla="*/ 2256 h 2256"/>
                  <a:gd name="T4" fmla="*/ 432 w 432"/>
                  <a:gd name="T5" fmla="*/ 2256 h 2256"/>
                  <a:gd name="T6" fmla="*/ 288 w 432"/>
                  <a:gd name="T7" fmla="*/ 2160 h 2256"/>
                  <a:gd name="T8" fmla="*/ 192 w 432"/>
                  <a:gd name="T9" fmla="*/ 0 h 2256"/>
                  <a:gd name="T10" fmla="*/ 96 w 432"/>
                  <a:gd name="T11" fmla="*/ 2160 h 2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2" h="2256">
                    <a:moveTo>
                      <a:pt x="96" y="2160"/>
                    </a:moveTo>
                    <a:lnTo>
                      <a:pt x="0" y="2256"/>
                    </a:lnTo>
                    <a:lnTo>
                      <a:pt x="432" y="2256"/>
                    </a:lnTo>
                    <a:lnTo>
                      <a:pt x="288" y="2160"/>
                    </a:lnTo>
                    <a:lnTo>
                      <a:pt x="192" y="0"/>
                    </a:lnTo>
                    <a:lnTo>
                      <a:pt x="96" y="216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50000">
                    <a:schemeClr val="bg1"/>
                  </a:gs>
                  <a:gs pos="100000">
                    <a:srgbClr val="9933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091D1FC6-52F9-440E-AB66-EBC029FC6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" y="816"/>
                <a:ext cx="1698" cy="1920"/>
              </a:xfrm>
              <a:custGeom>
                <a:avLst/>
                <a:gdLst>
                  <a:gd name="T0" fmla="*/ 672 w 1312"/>
                  <a:gd name="T1" fmla="*/ 1680 h 1696"/>
                  <a:gd name="T2" fmla="*/ 576 w 1312"/>
                  <a:gd name="T3" fmla="*/ 1632 h 1696"/>
                  <a:gd name="T4" fmla="*/ 432 w 1312"/>
                  <a:gd name="T5" fmla="*/ 1680 h 1696"/>
                  <a:gd name="T6" fmla="*/ 240 w 1312"/>
                  <a:gd name="T7" fmla="*/ 1632 h 1696"/>
                  <a:gd name="T8" fmla="*/ 144 w 1312"/>
                  <a:gd name="T9" fmla="*/ 1536 h 1696"/>
                  <a:gd name="T10" fmla="*/ 0 w 1312"/>
                  <a:gd name="T11" fmla="*/ 1344 h 1696"/>
                  <a:gd name="T12" fmla="*/ 144 w 1312"/>
                  <a:gd name="T13" fmla="*/ 1440 h 1696"/>
                  <a:gd name="T14" fmla="*/ 240 w 1312"/>
                  <a:gd name="T15" fmla="*/ 1344 h 1696"/>
                  <a:gd name="T16" fmla="*/ 432 w 1312"/>
                  <a:gd name="T17" fmla="*/ 1344 h 1696"/>
                  <a:gd name="T18" fmla="*/ 528 w 1312"/>
                  <a:gd name="T19" fmla="*/ 1248 h 1696"/>
                  <a:gd name="T20" fmla="*/ 432 w 1312"/>
                  <a:gd name="T21" fmla="*/ 1200 h 1696"/>
                  <a:gd name="T22" fmla="*/ 336 w 1312"/>
                  <a:gd name="T23" fmla="*/ 1248 h 1696"/>
                  <a:gd name="T24" fmla="*/ 240 w 1312"/>
                  <a:gd name="T25" fmla="*/ 1248 h 1696"/>
                  <a:gd name="T26" fmla="*/ 288 w 1312"/>
                  <a:gd name="T27" fmla="*/ 1152 h 1696"/>
                  <a:gd name="T28" fmla="*/ 384 w 1312"/>
                  <a:gd name="T29" fmla="*/ 1104 h 1696"/>
                  <a:gd name="T30" fmla="*/ 480 w 1312"/>
                  <a:gd name="T31" fmla="*/ 912 h 1696"/>
                  <a:gd name="T32" fmla="*/ 384 w 1312"/>
                  <a:gd name="T33" fmla="*/ 960 h 1696"/>
                  <a:gd name="T34" fmla="*/ 288 w 1312"/>
                  <a:gd name="T35" fmla="*/ 1008 h 1696"/>
                  <a:gd name="T36" fmla="*/ 144 w 1312"/>
                  <a:gd name="T37" fmla="*/ 1008 h 1696"/>
                  <a:gd name="T38" fmla="*/ 144 w 1312"/>
                  <a:gd name="T39" fmla="*/ 912 h 1696"/>
                  <a:gd name="T40" fmla="*/ 336 w 1312"/>
                  <a:gd name="T41" fmla="*/ 816 h 1696"/>
                  <a:gd name="T42" fmla="*/ 432 w 1312"/>
                  <a:gd name="T43" fmla="*/ 768 h 1696"/>
                  <a:gd name="T44" fmla="*/ 528 w 1312"/>
                  <a:gd name="T45" fmla="*/ 672 h 1696"/>
                  <a:gd name="T46" fmla="*/ 576 w 1312"/>
                  <a:gd name="T47" fmla="*/ 576 h 1696"/>
                  <a:gd name="T48" fmla="*/ 624 w 1312"/>
                  <a:gd name="T49" fmla="*/ 480 h 1696"/>
                  <a:gd name="T50" fmla="*/ 480 w 1312"/>
                  <a:gd name="T51" fmla="*/ 576 h 1696"/>
                  <a:gd name="T52" fmla="*/ 384 w 1312"/>
                  <a:gd name="T53" fmla="*/ 576 h 1696"/>
                  <a:gd name="T54" fmla="*/ 480 w 1312"/>
                  <a:gd name="T55" fmla="*/ 480 h 1696"/>
                  <a:gd name="T56" fmla="*/ 576 w 1312"/>
                  <a:gd name="T57" fmla="*/ 384 h 1696"/>
                  <a:gd name="T58" fmla="*/ 576 w 1312"/>
                  <a:gd name="T59" fmla="*/ 192 h 1696"/>
                  <a:gd name="T60" fmla="*/ 672 w 1312"/>
                  <a:gd name="T61" fmla="*/ 144 h 1696"/>
                  <a:gd name="T62" fmla="*/ 720 w 1312"/>
                  <a:gd name="T63" fmla="*/ 0 h 1696"/>
                  <a:gd name="T64" fmla="*/ 768 w 1312"/>
                  <a:gd name="T65" fmla="*/ 144 h 1696"/>
                  <a:gd name="T66" fmla="*/ 768 w 1312"/>
                  <a:gd name="T67" fmla="*/ 288 h 1696"/>
                  <a:gd name="T68" fmla="*/ 960 w 1312"/>
                  <a:gd name="T69" fmla="*/ 480 h 1696"/>
                  <a:gd name="T70" fmla="*/ 816 w 1312"/>
                  <a:gd name="T71" fmla="*/ 480 h 1696"/>
                  <a:gd name="T72" fmla="*/ 720 w 1312"/>
                  <a:gd name="T73" fmla="*/ 480 h 1696"/>
                  <a:gd name="T74" fmla="*/ 720 w 1312"/>
                  <a:gd name="T75" fmla="*/ 624 h 1696"/>
                  <a:gd name="T76" fmla="*/ 816 w 1312"/>
                  <a:gd name="T77" fmla="*/ 672 h 1696"/>
                  <a:gd name="T78" fmla="*/ 1104 w 1312"/>
                  <a:gd name="T79" fmla="*/ 912 h 1696"/>
                  <a:gd name="T80" fmla="*/ 912 w 1312"/>
                  <a:gd name="T81" fmla="*/ 960 h 1696"/>
                  <a:gd name="T82" fmla="*/ 864 w 1312"/>
                  <a:gd name="T83" fmla="*/ 864 h 1696"/>
                  <a:gd name="T84" fmla="*/ 768 w 1312"/>
                  <a:gd name="T85" fmla="*/ 864 h 1696"/>
                  <a:gd name="T86" fmla="*/ 768 w 1312"/>
                  <a:gd name="T87" fmla="*/ 1008 h 1696"/>
                  <a:gd name="T88" fmla="*/ 1008 w 1312"/>
                  <a:gd name="T89" fmla="*/ 1152 h 1696"/>
                  <a:gd name="T90" fmla="*/ 1152 w 1312"/>
                  <a:gd name="T91" fmla="*/ 1248 h 1696"/>
                  <a:gd name="T92" fmla="*/ 1056 w 1312"/>
                  <a:gd name="T93" fmla="*/ 1248 h 1696"/>
                  <a:gd name="T94" fmla="*/ 960 w 1312"/>
                  <a:gd name="T95" fmla="*/ 1248 h 1696"/>
                  <a:gd name="T96" fmla="*/ 864 w 1312"/>
                  <a:gd name="T97" fmla="*/ 1200 h 1696"/>
                  <a:gd name="T98" fmla="*/ 816 w 1312"/>
                  <a:gd name="T99" fmla="*/ 1296 h 1696"/>
                  <a:gd name="T100" fmla="*/ 912 w 1312"/>
                  <a:gd name="T101" fmla="*/ 1344 h 1696"/>
                  <a:gd name="T102" fmla="*/ 1104 w 1312"/>
                  <a:gd name="T103" fmla="*/ 1392 h 1696"/>
                  <a:gd name="T104" fmla="*/ 1296 w 1312"/>
                  <a:gd name="T105" fmla="*/ 1536 h 1696"/>
                  <a:gd name="T106" fmla="*/ 1200 w 1312"/>
                  <a:gd name="T107" fmla="*/ 1584 h 1696"/>
                  <a:gd name="T108" fmla="*/ 1104 w 1312"/>
                  <a:gd name="T109" fmla="*/ 1536 h 1696"/>
                  <a:gd name="T110" fmla="*/ 960 w 1312"/>
                  <a:gd name="T111" fmla="*/ 1440 h 1696"/>
                  <a:gd name="T112" fmla="*/ 1008 w 1312"/>
                  <a:gd name="T113" fmla="*/ 1584 h 1696"/>
                  <a:gd name="T114" fmla="*/ 912 w 1312"/>
                  <a:gd name="T115" fmla="*/ 1536 h 1696"/>
                  <a:gd name="T116" fmla="*/ 864 w 1312"/>
                  <a:gd name="T117" fmla="*/ 1632 h 1696"/>
                  <a:gd name="T118" fmla="*/ 768 w 1312"/>
                  <a:gd name="T119" fmla="*/ 1536 h 1696"/>
                  <a:gd name="T120" fmla="*/ 672 w 1312"/>
                  <a:gd name="T121" fmla="*/ 168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12" h="1696">
                    <a:moveTo>
                      <a:pt x="672" y="1680"/>
                    </a:moveTo>
                    <a:cubicBezTo>
                      <a:pt x="640" y="1696"/>
                      <a:pt x="616" y="1632"/>
                      <a:pt x="576" y="1632"/>
                    </a:cubicBezTo>
                    <a:cubicBezTo>
                      <a:pt x="536" y="1632"/>
                      <a:pt x="488" y="1680"/>
                      <a:pt x="432" y="1680"/>
                    </a:cubicBezTo>
                    <a:cubicBezTo>
                      <a:pt x="376" y="1680"/>
                      <a:pt x="288" y="1656"/>
                      <a:pt x="240" y="1632"/>
                    </a:cubicBezTo>
                    <a:cubicBezTo>
                      <a:pt x="192" y="1608"/>
                      <a:pt x="184" y="1584"/>
                      <a:pt x="144" y="1536"/>
                    </a:cubicBezTo>
                    <a:cubicBezTo>
                      <a:pt x="104" y="1488"/>
                      <a:pt x="0" y="1360"/>
                      <a:pt x="0" y="1344"/>
                    </a:cubicBezTo>
                    <a:cubicBezTo>
                      <a:pt x="0" y="1328"/>
                      <a:pt x="104" y="1440"/>
                      <a:pt x="144" y="1440"/>
                    </a:cubicBezTo>
                    <a:cubicBezTo>
                      <a:pt x="184" y="1440"/>
                      <a:pt x="192" y="1360"/>
                      <a:pt x="240" y="1344"/>
                    </a:cubicBezTo>
                    <a:cubicBezTo>
                      <a:pt x="288" y="1328"/>
                      <a:pt x="384" y="1360"/>
                      <a:pt x="432" y="1344"/>
                    </a:cubicBezTo>
                    <a:cubicBezTo>
                      <a:pt x="480" y="1328"/>
                      <a:pt x="528" y="1272"/>
                      <a:pt x="528" y="1248"/>
                    </a:cubicBezTo>
                    <a:cubicBezTo>
                      <a:pt x="528" y="1224"/>
                      <a:pt x="464" y="1200"/>
                      <a:pt x="432" y="1200"/>
                    </a:cubicBezTo>
                    <a:cubicBezTo>
                      <a:pt x="400" y="1200"/>
                      <a:pt x="368" y="1240"/>
                      <a:pt x="336" y="1248"/>
                    </a:cubicBezTo>
                    <a:cubicBezTo>
                      <a:pt x="304" y="1256"/>
                      <a:pt x="248" y="1264"/>
                      <a:pt x="240" y="1248"/>
                    </a:cubicBezTo>
                    <a:cubicBezTo>
                      <a:pt x="232" y="1232"/>
                      <a:pt x="264" y="1176"/>
                      <a:pt x="288" y="1152"/>
                    </a:cubicBezTo>
                    <a:cubicBezTo>
                      <a:pt x="312" y="1128"/>
                      <a:pt x="352" y="1144"/>
                      <a:pt x="384" y="1104"/>
                    </a:cubicBezTo>
                    <a:cubicBezTo>
                      <a:pt x="416" y="1064"/>
                      <a:pt x="480" y="936"/>
                      <a:pt x="480" y="912"/>
                    </a:cubicBezTo>
                    <a:cubicBezTo>
                      <a:pt x="480" y="888"/>
                      <a:pt x="416" y="944"/>
                      <a:pt x="384" y="960"/>
                    </a:cubicBezTo>
                    <a:cubicBezTo>
                      <a:pt x="352" y="976"/>
                      <a:pt x="328" y="1000"/>
                      <a:pt x="288" y="1008"/>
                    </a:cubicBezTo>
                    <a:cubicBezTo>
                      <a:pt x="248" y="1016"/>
                      <a:pt x="168" y="1024"/>
                      <a:pt x="144" y="1008"/>
                    </a:cubicBezTo>
                    <a:cubicBezTo>
                      <a:pt x="120" y="992"/>
                      <a:pt x="112" y="944"/>
                      <a:pt x="144" y="912"/>
                    </a:cubicBezTo>
                    <a:cubicBezTo>
                      <a:pt x="176" y="880"/>
                      <a:pt x="288" y="840"/>
                      <a:pt x="336" y="816"/>
                    </a:cubicBezTo>
                    <a:cubicBezTo>
                      <a:pt x="384" y="792"/>
                      <a:pt x="400" y="792"/>
                      <a:pt x="432" y="768"/>
                    </a:cubicBezTo>
                    <a:cubicBezTo>
                      <a:pt x="464" y="744"/>
                      <a:pt x="504" y="704"/>
                      <a:pt x="528" y="672"/>
                    </a:cubicBezTo>
                    <a:cubicBezTo>
                      <a:pt x="552" y="640"/>
                      <a:pt x="560" y="608"/>
                      <a:pt x="576" y="576"/>
                    </a:cubicBezTo>
                    <a:cubicBezTo>
                      <a:pt x="592" y="544"/>
                      <a:pt x="640" y="480"/>
                      <a:pt x="624" y="480"/>
                    </a:cubicBezTo>
                    <a:cubicBezTo>
                      <a:pt x="608" y="480"/>
                      <a:pt x="520" y="560"/>
                      <a:pt x="480" y="576"/>
                    </a:cubicBezTo>
                    <a:cubicBezTo>
                      <a:pt x="440" y="592"/>
                      <a:pt x="384" y="592"/>
                      <a:pt x="384" y="576"/>
                    </a:cubicBezTo>
                    <a:cubicBezTo>
                      <a:pt x="384" y="560"/>
                      <a:pt x="448" y="512"/>
                      <a:pt x="480" y="480"/>
                    </a:cubicBezTo>
                    <a:cubicBezTo>
                      <a:pt x="512" y="448"/>
                      <a:pt x="560" y="432"/>
                      <a:pt x="576" y="384"/>
                    </a:cubicBezTo>
                    <a:cubicBezTo>
                      <a:pt x="592" y="336"/>
                      <a:pt x="560" y="232"/>
                      <a:pt x="576" y="192"/>
                    </a:cubicBezTo>
                    <a:cubicBezTo>
                      <a:pt x="592" y="152"/>
                      <a:pt x="648" y="176"/>
                      <a:pt x="672" y="144"/>
                    </a:cubicBezTo>
                    <a:cubicBezTo>
                      <a:pt x="696" y="112"/>
                      <a:pt x="704" y="0"/>
                      <a:pt x="720" y="0"/>
                    </a:cubicBezTo>
                    <a:cubicBezTo>
                      <a:pt x="736" y="0"/>
                      <a:pt x="760" y="96"/>
                      <a:pt x="768" y="144"/>
                    </a:cubicBezTo>
                    <a:cubicBezTo>
                      <a:pt x="776" y="192"/>
                      <a:pt x="736" y="232"/>
                      <a:pt x="768" y="288"/>
                    </a:cubicBezTo>
                    <a:cubicBezTo>
                      <a:pt x="800" y="344"/>
                      <a:pt x="952" y="448"/>
                      <a:pt x="960" y="480"/>
                    </a:cubicBezTo>
                    <a:cubicBezTo>
                      <a:pt x="968" y="512"/>
                      <a:pt x="856" y="480"/>
                      <a:pt x="816" y="480"/>
                    </a:cubicBezTo>
                    <a:cubicBezTo>
                      <a:pt x="776" y="480"/>
                      <a:pt x="736" y="456"/>
                      <a:pt x="720" y="480"/>
                    </a:cubicBezTo>
                    <a:cubicBezTo>
                      <a:pt x="704" y="504"/>
                      <a:pt x="704" y="592"/>
                      <a:pt x="720" y="624"/>
                    </a:cubicBezTo>
                    <a:cubicBezTo>
                      <a:pt x="736" y="656"/>
                      <a:pt x="752" y="624"/>
                      <a:pt x="816" y="672"/>
                    </a:cubicBezTo>
                    <a:cubicBezTo>
                      <a:pt x="880" y="720"/>
                      <a:pt x="1088" y="864"/>
                      <a:pt x="1104" y="912"/>
                    </a:cubicBezTo>
                    <a:cubicBezTo>
                      <a:pt x="1120" y="960"/>
                      <a:pt x="952" y="968"/>
                      <a:pt x="912" y="960"/>
                    </a:cubicBezTo>
                    <a:cubicBezTo>
                      <a:pt x="872" y="952"/>
                      <a:pt x="888" y="880"/>
                      <a:pt x="864" y="864"/>
                    </a:cubicBezTo>
                    <a:cubicBezTo>
                      <a:pt x="840" y="848"/>
                      <a:pt x="784" y="840"/>
                      <a:pt x="768" y="864"/>
                    </a:cubicBezTo>
                    <a:cubicBezTo>
                      <a:pt x="752" y="888"/>
                      <a:pt x="728" y="960"/>
                      <a:pt x="768" y="1008"/>
                    </a:cubicBezTo>
                    <a:cubicBezTo>
                      <a:pt x="808" y="1056"/>
                      <a:pt x="944" y="1112"/>
                      <a:pt x="1008" y="1152"/>
                    </a:cubicBezTo>
                    <a:cubicBezTo>
                      <a:pt x="1072" y="1192"/>
                      <a:pt x="1144" y="1232"/>
                      <a:pt x="1152" y="1248"/>
                    </a:cubicBezTo>
                    <a:cubicBezTo>
                      <a:pt x="1160" y="1264"/>
                      <a:pt x="1088" y="1248"/>
                      <a:pt x="1056" y="1248"/>
                    </a:cubicBezTo>
                    <a:cubicBezTo>
                      <a:pt x="1024" y="1248"/>
                      <a:pt x="992" y="1256"/>
                      <a:pt x="960" y="1248"/>
                    </a:cubicBezTo>
                    <a:cubicBezTo>
                      <a:pt x="928" y="1240"/>
                      <a:pt x="888" y="1192"/>
                      <a:pt x="864" y="1200"/>
                    </a:cubicBezTo>
                    <a:cubicBezTo>
                      <a:pt x="840" y="1208"/>
                      <a:pt x="808" y="1272"/>
                      <a:pt x="816" y="1296"/>
                    </a:cubicBezTo>
                    <a:cubicBezTo>
                      <a:pt x="824" y="1320"/>
                      <a:pt x="864" y="1328"/>
                      <a:pt x="912" y="1344"/>
                    </a:cubicBezTo>
                    <a:cubicBezTo>
                      <a:pt x="960" y="1360"/>
                      <a:pt x="1040" y="1360"/>
                      <a:pt x="1104" y="1392"/>
                    </a:cubicBezTo>
                    <a:cubicBezTo>
                      <a:pt x="1168" y="1424"/>
                      <a:pt x="1280" y="1504"/>
                      <a:pt x="1296" y="1536"/>
                    </a:cubicBezTo>
                    <a:cubicBezTo>
                      <a:pt x="1312" y="1568"/>
                      <a:pt x="1232" y="1584"/>
                      <a:pt x="1200" y="1584"/>
                    </a:cubicBezTo>
                    <a:cubicBezTo>
                      <a:pt x="1168" y="1584"/>
                      <a:pt x="1144" y="1560"/>
                      <a:pt x="1104" y="1536"/>
                    </a:cubicBezTo>
                    <a:cubicBezTo>
                      <a:pt x="1064" y="1512"/>
                      <a:pt x="976" y="1432"/>
                      <a:pt x="960" y="1440"/>
                    </a:cubicBezTo>
                    <a:cubicBezTo>
                      <a:pt x="944" y="1448"/>
                      <a:pt x="1016" y="1568"/>
                      <a:pt x="1008" y="1584"/>
                    </a:cubicBezTo>
                    <a:cubicBezTo>
                      <a:pt x="1000" y="1600"/>
                      <a:pt x="936" y="1528"/>
                      <a:pt x="912" y="1536"/>
                    </a:cubicBezTo>
                    <a:cubicBezTo>
                      <a:pt x="888" y="1544"/>
                      <a:pt x="888" y="1632"/>
                      <a:pt x="864" y="1632"/>
                    </a:cubicBezTo>
                    <a:cubicBezTo>
                      <a:pt x="840" y="1632"/>
                      <a:pt x="800" y="1528"/>
                      <a:pt x="768" y="1536"/>
                    </a:cubicBezTo>
                    <a:cubicBezTo>
                      <a:pt x="736" y="1544"/>
                      <a:pt x="704" y="1664"/>
                      <a:pt x="672" y="168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50000">
                    <a:srgbClr val="339933"/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Line 10">
              <a:extLst>
                <a:ext uri="{FF2B5EF4-FFF2-40B4-BE49-F238E27FC236}">
                  <a16:creationId xmlns:a16="http://schemas.microsoft.com/office/drawing/2014/main" id="{085D8E71-CFAD-4D20-AA12-7EFBD8E93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5" y="709"/>
              <a:ext cx="2559" cy="2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Text Box 11">
              <a:extLst>
                <a:ext uri="{FF2B5EF4-FFF2-40B4-BE49-F238E27FC236}">
                  <a16:creationId xmlns:a16="http://schemas.microsoft.com/office/drawing/2014/main" id="{29704207-8F2E-4A16-8C41-5780A7F84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" y="286"/>
              <a:ext cx="384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" name="Text Box 12">
              <a:extLst>
                <a:ext uri="{FF2B5EF4-FFF2-40B4-BE49-F238E27FC236}">
                  <a16:creationId xmlns:a16="http://schemas.microsoft.com/office/drawing/2014/main" id="{22A12C33-AC0C-4191-86C1-4E2D4931B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" y="3039"/>
              <a:ext cx="384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" name="Text Box 13">
              <a:extLst>
                <a:ext uri="{FF2B5EF4-FFF2-40B4-BE49-F238E27FC236}">
                  <a16:creationId xmlns:a16="http://schemas.microsoft.com/office/drawing/2014/main" id="{14BD1529-EACA-4E76-97BC-C41A716FD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3035"/>
              <a:ext cx="384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Line 14">
              <a:extLst>
                <a:ext uri="{FF2B5EF4-FFF2-40B4-BE49-F238E27FC236}">
                  <a16:creationId xmlns:a16="http://schemas.microsoft.com/office/drawing/2014/main" id="{33413F79-4218-423E-A56D-DED11DC1C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" y="96"/>
              <a:ext cx="864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Line 15">
              <a:extLst>
                <a:ext uri="{FF2B5EF4-FFF2-40B4-BE49-F238E27FC236}">
                  <a16:creationId xmlns:a16="http://schemas.microsoft.com/office/drawing/2014/main" id="{C46E0711-E6A9-448E-8B65-6772F1258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" y="149"/>
              <a:ext cx="864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" name="Line 16">
              <a:extLst>
                <a:ext uri="{FF2B5EF4-FFF2-40B4-BE49-F238E27FC236}">
                  <a16:creationId xmlns:a16="http://schemas.microsoft.com/office/drawing/2014/main" id="{10963D8C-1DC9-4944-B771-BD4480368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3" y="252"/>
              <a:ext cx="864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C45F502-9D26-4C18-B97C-FA5B4C5F9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215" y="3601894"/>
            <a:ext cx="4448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20">
            <a:extLst>
              <a:ext uri="{FF2B5EF4-FFF2-40B4-BE49-F238E27FC236}">
                <a16:creationId xmlns:a16="http://schemas.microsoft.com/office/drawing/2014/main" id="{B0F3E742-D8CE-44F5-9517-0A34D6145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1001" y="3638746"/>
            <a:ext cx="1315645" cy="161910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2DF2CEA9-7D8C-47CF-BC4F-B7128784BCE4}"/>
              </a:ext>
            </a:extLst>
          </p:cNvPr>
          <p:cNvSpPr>
            <a:spLocks/>
          </p:cNvSpPr>
          <p:nvPr/>
        </p:nvSpPr>
        <p:spPr bwMode="auto">
          <a:xfrm>
            <a:off x="8224069" y="5145112"/>
            <a:ext cx="1509712" cy="172272"/>
          </a:xfrm>
          <a:custGeom>
            <a:avLst/>
            <a:gdLst>
              <a:gd name="T0" fmla="*/ 104 w 1168"/>
              <a:gd name="T1" fmla="*/ 288 h 344"/>
              <a:gd name="T2" fmla="*/ 104 w 1168"/>
              <a:gd name="T3" fmla="*/ 144 h 344"/>
              <a:gd name="T4" fmla="*/ 152 w 1168"/>
              <a:gd name="T5" fmla="*/ 48 h 344"/>
              <a:gd name="T6" fmla="*/ 584 w 1168"/>
              <a:gd name="T7" fmla="*/ 144 h 344"/>
              <a:gd name="T8" fmla="*/ 776 w 1168"/>
              <a:gd name="T9" fmla="*/ 144 h 344"/>
              <a:gd name="T10" fmla="*/ 824 w 1168"/>
              <a:gd name="T11" fmla="*/ 0 h 344"/>
              <a:gd name="T12" fmla="*/ 872 w 1168"/>
              <a:gd name="T13" fmla="*/ 144 h 344"/>
              <a:gd name="T14" fmla="*/ 968 w 1168"/>
              <a:gd name="T15" fmla="*/ 192 h 344"/>
              <a:gd name="T16" fmla="*/ 1064 w 1168"/>
              <a:gd name="T17" fmla="*/ 144 h 344"/>
              <a:gd name="T18" fmla="*/ 1160 w 1168"/>
              <a:gd name="T19" fmla="*/ 288 h 344"/>
              <a:gd name="T20" fmla="*/ 1016 w 1168"/>
              <a:gd name="T21" fmla="*/ 336 h 344"/>
              <a:gd name="T22" fmla="*/ 872 w 1168"/>
              <a:gd name="T23" fmla="*/ 336 h 344"/>
              <a:gd name="T24" fmla="*/ 728 w 1168"/>
              <a:gd name="T25" fmla="*/ 336 h 344"/>
              <a:gd name="T26" fmla="*/ 104 w 1168"/>
              <a:gd name="T27" fmla="*/ 28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68" h="344">
                <a:moveTo>
                  <a:pt x="104" y="288"/>
                </a:moveTo>
                <a:cubicBezTo>
                  <a:pt x="0" y="256"/>
                  <a:pt x="96" y="184"/>
                  <a:pt x="104" y="144"/>
                </a:cubicBezTo>
                <a:cubicBezTo>
                  <a:pt x="112" y="104"/>
                  <a:pt x="72" y="48"/>
                  <a:pt x="152" y="48"/>
                </a:cubicBezTo>
                <a:cubicBezTo>
                  <a:pt x="232" y="48"/>
                  <a:pt x="480" y="128"/>
                  <a:pt x="584" y="144"/>
                </a:cubicBezTo>
                <a:cubicBezTo>
                  <a:pt x="688" y="160"/>
                  <a:pt x="736" y="168"/>
                  <a:pt x="776" y="144"/>
                </a:cubicBezTo>
                <a:cubicBezTo>
                  <a:pt x="816" y="120"/>
                  <a:pt x="808" y="0"/>
                  <a:pt x="824" y="0"/>
                </a:cubicBezTo>
                <a:cubicBezTo>
                  <a:pt x="840" y="0"/>
                  <a:pt x="848" y="112"/>
                  <a:pt x="872" y="144"/>
                </a:cubicBezTo>
                <a:cubicBezTo>
                  <a:pt x="896" y="176"/>
                  <a:pt x="936" y="192"/>
                  <a:pt x="968" y="192"/>
                </a:cubicBezTo>
                <a:cubicBezTo>
                  <a:pt x="1000" y="192"/>
                  <a:pt x="1032" y="128"/>
                  <a:pt x="1064" y="144"/>
                </a:cubicBezTo>
                <a:cubicBezTo>
                  <a:pt x="1096" y="160"/>
                  <a:pt x="1168" y="256"/>
                  <a:pt x="1160" y="288"/>
                </a:cubicBezTo>
                <a:cubicBezTo>
                  <a:pt x="1152" y="320"/>
                  <a:pt x="1064" y="328"/>
                  <a:pt x="1016" y="336"/>
                </a:cubicBezTo>
                <a:cubicBezTo>
                  <a:pt x="968" y="344"/>
                  <a:pt x="920" y="336"/>
                  <a:pt x="872" y="336"/>
                </a:cubicBezTo>
                <a:cubicBezTo>
                  <a:pt x="824" y="336"/>
                  <a:pt x="864" y="344"/>
                  <a:pt x="728" y="336"/>
                </a:cubicBezTo>
                <a:cubicBezTo>
                  <a:pt x="592" y="328"/>
                  <a:pt x="208" y="320"/>
                  <a:pt x="104" y="2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48C228-DE30-421E-96BC-92BE47C89A9D}"/>
              </a:ext>
            </a:extLst>
          </p:cNvPr>
          <p:cNvSpPr txBox="1"/>
          <p:nvPr/>
        </p:nvSpPr>
        <p:spPr>
          <a:xfrm>
            <a:off x="8278725" y="52975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149228-0DBD-4327-BEA1-CD3ED47A7D80}"/>
              </a:ext>
            </a:extLst>
          </p:cNvPr>
          <p:cNvSpPr txBox="1"/>
          <p:nvPr/>
        </p:nvSpPr>
        <p:spPr>
          <a:xfrm>
            <a:off x="8214605" y="31458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E35B90-0C6D-4D48-815F-B26AEDF114BC}"/>
              </a:ext>
            </a:extLst>
          </p:cNvPr>
          <p:cNvSpPr txBox="1"/>
          <p:nvPr/>
        </p:nvSpPr>
        <p:spPr>
          <a:xfrm>
            <a:off x="9529631" y="527894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</a:t>
            </a:r>
          </a:p>
        </p:txBody>
      </p:sp>
      <p:sp>
        <p:nvSpPr>
          <p:cNvPr id="27" name="Line 16">
            <a:extLst>
              <a:ext uri="{FF2B5EF4-FFF2-40B4-BE49-F238E27FC236}">
                <a16:creationId xmlns:a16="http://schemas.microsoft.com/office/drawing/2014/main" id="{F4EEE6ED-5BC3-4B43-8049-11478AD6D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852" y="2326253"/>
            <a:ext cx="1081027" cy="119725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16">
            <a:extLst>
              <a:ext uri="{FF2B5EF4-FFF2-40B4-BE49-F238E27FC236}">
                <a16:creationId xmlns:a16="http://schemas.microsoft.com/office/drawing/2014/main" id="{BF744977-AB1D-48D4-9A82-952C21A427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2354" y="2261703"/>
            <a:ext cx="1081027" cy="119725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0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7276A0E-3556-4486-8DEB-B13D4103A0E2}"/>
                  </a:ext>
                </a:extLst>
              </p:cNvPr>
              <p:cNvSpPr txBox="1"/>
              <p:nvPr/>
            </p:nvSpPr>
            <p:spPr>
              <a:xfrm>
                <a:off x="1330946" y="4060883"/>
                <a:ext cx="3810013" cy="46166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EDC.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7276A0E-3556-4486-8DEB-B13D4103A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946" y="4060883"/>
                <a:ext cx="3810013" cy="461665"/>
              </a:xfrm>
              <a:prstGeom prst="rect">
                <a:avLst/>
              </a:prstGeom>
              <a:blipFill>
                <a:blip r:embed="rId2"/>
                <a:stretch>
                  <a:fillRect l="-2233" t="-8974" b="-2692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BD0A7BA-74D8-4827-AF57-42E9D0A0E637}"/>
                  </a:ext>
                </a:extLst>
              </p:cNvPr>
              <p:cNvSpPr txBox="1"/>
              <p:nvPr/>
            </p:nvSpPr>
            <p:spPr>
              <a:xfrm>
                <a:off x="6278264" y="968742"/>
                <a:ext cx="5187674" cy="135255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A’B’C’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ABC.</a:t>
                </a:r>
              </a:p>
              <a:p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BD0A7BA-74D8-4827-AF57-42E9D0A0E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264" y="968742"/>
                <a:ext cx="5187674" cy="1352550"/>
              </a:xfrm>
              <a:prstGeom prst="rect">
                <a:avLst/>
              </a:prstGeom>
              <a:blipFill>
                <a:blip r:embed="rId3"/>
                <a:stretch>
                  <a:fillRect l="-1758" t="-3125" b="-312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791AE679-A0BE-4DE3-83A7-E073F0A75F7A}"/>
              </a:ext>
            </a:extLst>
          </p:cNvPr>
          <p:cNvGrpSpPr/>
          <p:nvPr/>
        </p:nvGrpSpPr>
        <p:grpSpPr>
          <a:xfrm>
            <a:off x="828950" y="639184"/>
            <a:ext cx="5404489" cy="3974299"/>
            <a:chOff x="745448" y="502083"/>
            <a:chExt cx="5212394" cy="388169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9B79A7-AA42-40F4-A431-5FCADA380343}"/>
                </a:ext>
              </a:extLst>
            </p:cNvPr>
            <p:cNvSpPr txBox="1"/>
            <p:nvPr/>
          </p:nvSpPr>
          <p:spPr>
            <a:xfrm>
              <a:off x="2142664" y="50208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608FBC-7342-4A8C-80BC-36055896E201}"/>
                </a:ext>
              </a:extLst>
            </p:cNvPr>
            <p:cNvSpPr txBox="1"/>
            <p:nvPr/>
          </p:nvSpPr>
          <p:spPr>
            <a:xfrm>
              <a:off x="3909890" y="306240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31B3F0-259B-4EE8-B75D-DB41F2C5EE31}"/>
                </a:ext>
              </a:extLst>
            </p:cNvPr>
            <p:cNvSpPr txBox="1"/>
            <p:nvPr/>
          </p:nvSpPr>
          <p:spPr>
            <a:xfrm>
              <a:off x="4025197" y="167434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C96B21-D11D-408C-9E5F-B3BA58896CD2}"/>
                </a:ext>
              </a:extLst>
            </p:cNvPr>
            <p:cNvSpPr txBox="1"/>
            <p:nvPr/>
          </p:nvSpPr>
          <p:spPr>
            <a:xfrm>
              <a:off x="5606464" y="304940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F8D5B6-4454-4DD5-90C1-EB5AA7CB8D19}"/>
                </a:ext>
              </a:extLst>
            </p:cNvPr>
            <p:cNvSpPr txBox="1"/>
            <p:nvPr/>
          </p:nvSpPr>
          <p:spPr>
            <a:xfrm>
              <a:off x="745448" y="307673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8" name="Flowchart: Process 17">
              <a:extLst>
                <a:ext uri="{FF2B5EF4-FFF2-40B4-BE49-F238E27FC236}">
                  <a16:creationId xmlns:a16="http://schemas.microsoft.com/office/drawing/2014/main" id="{ECDB14FC-B676-4D88-B7FD-875858106E4B}"/>
                </a:ext>
              </a:extLst>
            </p:cNvPr>
            <p:cNvSpPr/>
            <p:nvPr/>
          </p:nvSpPr>
          <p:spPr>
            <a:xfrm rot="2079310">
              <a:off x="2244244" y="908584"/>
              <a:ext cx="148219" cy="169588"/>
            </a:xfrm>
            <a:prstGeom prst="flowChartProcess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64727B7-8F26-4C6C-A136-0CE350A16056}"/>
                </a:ext>
              </a:extLst>
            </p:cNvPr>
            <p:cNvGrpSpPr/>
            <p:nvPr/>
          </p:nvGrpSpPr>
          <p:grpSpPr>
            <a:xfrm>
              <a:off x="1289955" y="1786915"/>
              <a:ext cx="4116967" cy="2596858"/>
              <a:chOff x="1115355" y="1466404"/>
              <a:chExt cx="4116967" cy="2596858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59AA193-3AB3-41A0-8553-DB14560268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45483" y="1660865"/>
                <a:ext cx="11526" cy="11009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lowchart: Process 16">
                <a:extLst>
                  <a:ext uri="{FF2B5EF4-FFF2-40B4-BE49-F238E27FC236}">
                    <a16:creationId xmlns:a16="http://schemas.microsoft.com/office/drawing/2014/main" id="{4565506A-91CC-4A68-9CA8-22D7C888BF30}"/>
                  </a:ext>
                </a:extLst>
              </p:cNvPr>
              <p:cNvSpPr/>
              <p:nvPr/>
            </p:nvSpPr>
            <p:spPr>
              <a:xfrm>
                <a:off x="3857009" y="2592249"/>
                <a:ext cx="148219" cy="169588"/>
              </a:xfrm>
              <a:prstGeom prst="flowChartProcess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32CFED1D-0A70-489F-9C5E-69BAA8A82BDF}"/>
                  </a:ext>
                </a:extLst>
              </p:cNvPr>
              <p:cNvSpPr/>
              <p:nvPr/>
            </p:nvSpPr>
            <p:spPr>
              <a:xfrm rot="18159463" flipH="1" flipV="1">
                <a:off x="1875410" y="706349"/>
                <a:ext cx="2596858" cy="4116967"/>
              </a:xfrm>
              <a:prstGeom prst="rtTriangl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84896FB-141D-4806-BBB8-170D28ADEA1F}"/>
              </a:ext>
            </a:extLst>
          </p:cNvPr>
          <p:cNvGrpSpPr/>
          <p:nvPr/>
        </p:nvGrpSpPr>
        <p:grpSpPr>
          <a:xfrm>
            <a:off x="6836296" y="3236847"/>
            <a:ext cx="4610256" cy="2867503"/>
            <a:chOff x="6810049" y="3519409"/>
            <a:chExt cx="4610256" cy="286750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4149E92-5308-4A7F-990F-1B66F613F6CC}"/>
                </a:ext>
              </a:extLst>
            </p:cNvPr>
            <p:cNvGrpSpPr/>
            <p:nvPr/>
          </p:nvGrpSpPr>
          <p:grpSpPr>
            <a:xfrm>
              <a:off x="7399493" y="3574058"/>
              <a:ext cx="4020812" cy="2760061"/>
              <a:chOff x="7399493" y="3574058"/>
              <a:chExt cx="4020812" cy="276006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95F05E-A1D9-4168-828E-BC30D56C0969}"/>
                  </a:ext>
                </a:extLst>
              </p:cNvPr>
              <p:cNvSpPr txBox="1"/>
              <p:nvPr/>
            </p:nvSpPr>
            <p:spPr>
              <a:xfrm>
                <a:off x="7399493" y="357405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5" name="Flowchart: Process 14">
                <a:extLst>
                  <a:ext uri="{FF2B5EF4-FFF2-40B4-BE49-F238E27FC236}">
                    <a16:creationId xmlns:a16="http://schemas.microsoft.com/office/drawing/2014/main" id="{BB73F4AA-5383-4F89-99B1-7E1511568B68}"/>
                  </a:ext>
                </a:extLst>
              </p:cNvPr>
              <p:cNvSpPr/>
              <p:nvPr/>
            </p:nvSpPr>
            <p:spPr>
              <a:xfrm>
                <a:off x="10858169" y="3968779"/>
                <a:ext cx="148219" cy="169588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833B1081-C26D-4291-9740-99DEAE75E798}"/>
                  </a:ext>
                </a:extLst>
              </p:cNvPr>
              <p:cNvSpPr/>
              <p:nvPr/>
            </p:nvSpPr>
            <p:spPr>
              <a:xfrm flipH="1" flipV="1">
                <a:off x="7502326" y="3965631"/>
                <a:ext cx="3504062" cy="2215537"/>
              </a:xfrm>
              <a:prstGeom prst="rtTriangl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C868DE-3E73-45B8-81CD-B371C3A38068}"/>
                  </a:ext>
                </a:extLst>
              </p:cNvPr>
              <p:cNvSpPr txBox="1"/>
              <p:nvPr/>
            </p:nvSpPr>
            <p:spPr>
              <a:xfrm>
                <a:off x="10802912" y="3579747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A3A960-68AF-43D3-99CA-D1D2F340BF1A}"/>
                  </a:ext>
                </a:extLst>
              </p:cNvPr>
              <p:cNvSpPr txBox="1"/>
              <p:nvPr/>
            </p:nvSpPr>
            <p:spPr>
              <a:xfrm>
                <a:off x="11081751" y="5964787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1572F8F-A43C-4120-85DB-64CAB4E1373E}"/>
                </a:ext>
              </a:extLst>
            </p:cNvPr>
            <p:cNvGrpSpPr/>
            <p:nvPr/>
          </p:nvGrpSpPr>
          <p:grpSpPr>
            <a:xfrm>
              <a:off x="6810049" y="4389612"/>
              <a:ext cx="2817251" cy="1854346"/>
              <a:chOff x="6886891" y="4357897"/>
              <a:chExt cx="2817251" cy="1854346"/>
            </a:xfrm>
          </p:grpSpPr>
          <p:sp>
            <p:nvSpPr>
              <p:cNvPr id="14" name="Flowchart: Process 13">
                <a:extLst>
                  <a:ext uri="{FF2B5EF4-FFF2-40B4-BE49-F238E27FC236}">
                    <a16:creationId xmlns:a16="http://schemas.microsoft.com/office/drawing/2014/main" id="{81811670-2C2E-431E-84F0-F5EE83C14A42}"/>
                  </a:ext>
                </a:extLst>
              </p:cNvPr>
              <p:cNvSpPr/>
              <p:nvPr/>
            </p:nvSpPr>
            <p:spPr>
              <a:xfrm>
                <a:off x="7251274" y="5795199"/>
                <a:ext cx="148219" cy="169588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E6D99F7C-6413-4270-95C6-E538E675325D}"/>
                  </a:ext>
                </a:extLst>
              </p:cNvPr>
              <p:cNvSpPr/>
              <p:nvPr/>
            </p:nvSpPr>
            <p:spPr>
              <a:xfrm rot="10800000" flipH="1" flipV="1">
                <a:off x="7251274" y="4697002"/>
                <a:ext cx="2024546" cy="1277258"/>
              </a:xfrm>
              <a:prstGeom prst="rtTriangl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5CA1D1-45BE-463D-8ABB-D67642431DEE}"/>
                  </a:ext>
                </a:extLst>
              </p:cNvPr>
              <p:cNvSpPr txBox="1"/>
              <p:nvPr/>
            </p:nvSpPr>
            <p:spPr>
              <a:xfrm>
                <a:off x="9275820" y="5730624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C’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AC9854-E6C8-4FFC-8F79-12260F36BE18}"/>
                  </a:ext>
                </a:extLst>
              </p:cNvPr>
              <p:cNvSpPr txBox="1"/>
              <p:nvPr/>
            </p:nvSpPr>
            <p:spPr>
              <a:xfrm>
                <a:off x="7205266" y="4357897"/>
                <a:ext cx="556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175E19-9A98-49B5-8B5C-77D1F857E0FF}"/>
                  </a:ext>
                </a:extLst>
              </p:cNvPr>
              <p:cNvSpPr txBox="1"/>
              <p:nvPr/>
            </p:nvSpPr>
            <p:spPr>
              <a:xfrm>
                <a:off x="6886891" y="5812133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55110E-A8F2-4A77-85DC-C8207072F46E}"/>
                </a:ext>
              </a:extLst>
            </p:cNvPr>
            <p:cNvSpPr txBox="1"/>
            <p:nvPr/>
          </p:nvSpPr>
          <p:spPr>
            <a:xfrm>
              <a:off x="11009135" y="466521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\w Roman"/>
                </a:rPr>
                <a:t>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D83939-DE61-4E27-ABF7-83F3F61D403D}"/>
                </a:ext>
              </a:extLst>
            </p:cNvPr>
            <p:cNvSpPr txBox="1"/>
            <p:nvPr/>
          </p:nvSpPr>
          <p:spPr>
            <a:xfrm>
              <a:off x="9169225" y="351940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\w Roman"/>
                </a:rPr>
                <a:t>6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0F1B06-0A94-4EE2-AFAE-0F899261612A}"/>
                </a:ext>
              </a:extLst>
            </p:cNvPr>
            <p:cNvSpPr txBox="1"/>
            <p:nvPr/>
          </p:nvSpPr>
          <p:spPr>
            <a:xfrm>
              <a:off x="7819890" y="592524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\w Roman"/>
                </a:rPr>
                <a:t>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ADB076-A0FF-437B-9CCF-857C1421F534}"/>
                </a:ext>
              </a:extLst>
            </p:cNvPr>
            <p:cNvSpPr txBox="1"/>
            <p:nvPr/>
          </p:nvSpPr>
          <p:spPr>
            <a:xfrm>
              <a:off x="6841002" y="512687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\w Roman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03E028-DB7A-40DF-93C0-0FEFE8461679}"/>
                  </a:ext>
                </a:extLst>
              </p:cNvPr>
              <p:cNvSpPr txBox="1"/>
              <p:nvPr/>
            </p:nvSpPr>
            <p:spPr>
              <a:xfrm>
                <a:off x="6807458" y="1064401"/>
                <a:ext cx="4220477" cy="11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A’B’C’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 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(</a:t>
                </a:r>
                <a:r>
                  <a:rPr lang="en-US" sz="2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c.g.c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b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03E028-DB7A-40DF-93C0-0FEFE8461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58" y="1064401"/>
                <a:ext cx="4220477" cy="1192442"/>
              </a:xfrm>
              <a:prstGeom prst="rect">
                <a:avLst/>
              </a:prstGeom>
              <a:blipFill>
                <a:blip r:embed="rId4"/>
                <a:stretch>
                  <a:fillRect l="-3035" t="-5641" b="-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D2F982-AF8A-4A21-8BEC-939DD7EB393F}"/>
                  </a:ext>
                </a:extLst>
              </p:cNvPr>
              <p:cNvSpPr txBox="1"/>
              <p:nvPr/>
            </p:nvSpPr>
            <p:spPr>
              <a:xfrm>
                <a:off x="1584942" y="4982963"/>
                <a:ext cx="3114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EDC (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g.g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D2F982-AF8A-4A21-8BEC-939DD7EB3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42" y="4982963"/>
                <a:ext cx="3114260" cy="461665"/>
              </a:xfrm>
              <a:prstGeom prst="rect">
                <a:avLst/>
              </a:prstGeom>
              <a:blipFill>
                <a:blip r:embed="rId5"/>
                <a:stretch>
                  <a:fillRect l="-587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0DD1487-5648-4D00-B733-C066E84F35FF}"/>
              </a:ext>
            </a:extLst>
          </p:cNvPr>
          <p:cNvSpPr txBox="1"/>
          <p:nvPr/>
        </p:nvSpPr>
        <p:spPr>
          <a:xfrm rot="16200000">
            <a:off x="2529445" y="4982964"/>
            <a:ext cx="412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\w Roman"/>
              </a:rPr>
              <a:t>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AC8D70-4825-45E9-A9FA-FB59A1AA50DC}"/>
              </a:ext>
            </a:extLst>
          </p:cNvPr>
          <p:cNvSpPr txBox="1"/>
          <p:nvPr/>
        </p:nvSpPr>
        <p:spPr>
          <a:xfrm rot="16200000">
            <a:off x="3430032" y="4082440"/>
            <a:ext cx="36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\w Roman"/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val="305985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2" animBg="1"/>
      <p:bldP spid="27" grpId="0" animBg="1"/>
      <p:bldP spid="27" grpId="1" animBg="1"/>
      <p:bldP spid="4" grpId="0"/>
      <p:bldP spid="5" grpId="0"/>
      <p:bldP spid="16" grpId="0"/>
      <p:bldP spid="35" grpId="0"/>
      <p:bldP spid="3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38DAE593-D1CC-4749-8F71-0C4A2A9E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57201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000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F49127F8-9627-461C-8A04-703F2F3F4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4287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u="sng">
                <a:solidFill>
                  <a:srgbClr val="FF0000"/>
                </a:solidFill>
              </a:rPr>
              <a:t>Bài 48(Tr.84. SGK)</a:t>
            </a:r>
            <a:endParaRPr lang="en-US" altLang="en-US" u="sng">
              <a:solidFill>
                <a:srgbClr val="FF0000"/>
              </a:solidFill>
            </a:endParaRPr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83EEB007-E38A-4A32-ADC9-489482D78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7338" y="-333375"/>
            <a:ext cx="4572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F437E3EA-9548-4CB7-B641-F4B0FFF83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1225" y="1543051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0E4888CB-3990-4300-8F42-B9E3B5C1F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313" y="5711826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9A19A204-6233-4FB4-AAF8-5DB2956C3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413" y="5715001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B</a:t>
            </a:r>
          </a:p>
        </p:txBody>
      </p:sp>
      <p:sp>
        <p:nvSpPr>
          <p:cNvPr id="15375" name="Line 15">
            <a:extLst>
              <a:ext uri="{FF2B5EF4-FFF2-40B4-BE49-F238E27FC236}">
                <a16:creationId xmlns:a16="http://schemas.microsoft.com/office/drawing/2014/main" id="{F87ED53F-F003-45E7-AE52-FBF097393B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800" y="1928814"/>
            <a:ext cx="1671638" cy="40909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85208E9D-4A69-492E-83AF-57AFB610ECFD}"/>
              </a:ext>
            </a:extLst>
          </p:cNvPr>
          <p:cNvGrpSpPr>
            <a:grpSpLocks/>
          </p:cNvGrpSpPr>
          <p:nvPr/>
        </p:nvGrpSpPr>
        <p:grpSpPr bwMode="auto">
          <a:xfrm>
            <a:off x="5462589" y="4953000"/>
            <a:ext cx="930275" cy="1193800"/>
            <a:chOff x="3089" y="3334"/>
            <a:chExt cx="579" cy="891"/>
          </a:xfrm>
        </p:grpSpPr>
        <p:sp>
          <p:nvSpPr>
            <p:cNvPr id="12338" name="Text Box 17">
              <a:extLst>
                <a:ext uri="{FF2B5EF4-FFF2-40B4-BE49-F238E27FC236}">
                  <a16:creationId xmlns:a16="http://schemas.microsoft.com/office/drawing/2014/main" id="{1076B7E0-11D8-4F75-8D03-3213D5E3A2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9" y="3880"/>
              <a:ext cx="383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tx2"/>
                  </a:solidFill>
                </a:rPr>
                <a:t> B</a:t>
              </a:r>
              <a:r>
                <a:rPr lang="en-US" altLang="en-US" b="1" baseline="30000">
                  <a:solidFill>
                    <a:schemeClr val="tx2"/>
                  </a:solidFill>
                </a:rPr>
                <a:t>’</a:t>
              </a:r>
              <a:endParaRPr lang="en-US" altLang="en-US" b="1">
                <a:solidFill>
                  <a:schemeClr val="tx2"/>
                </a:solidFill>
              </a:endParaRPr>
            </a:p>
          </p:txBody>
        </p:sp>
        <p:sp>
          <p:nvSpPr>
            <p:cNvPr id="12339" name="Line 18">
              <a:extLst>
                <a:ext uri="{FF2B5EF4-FFF2-40B4-BE49-F238E27FC236}">
                  <a16:creationId xmlns:a16="http://schemas.microsoft.com/office/drawing/2014/main" id="{BCE799D8-9BBF-4619-9A0E-8EFF7CC63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4" y="3334"/>
              <a:ext cx="324" cy="8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987509C6-ECDE-420D-B113-6B2C966B110F}"/>
              </a:ext>
            </a:extLst>
          </p:cNvPr>
          <p:cNvGrpSpPr>
            <a:grpSpLocks/>
          </p:cNvGrpSpPr>
          <p:nvPr/>
        </p:nvGrpSpPr>
        <p:grpSpPr bwMode="auto">
          <a:xfrm>
            <a:off x="6200775" y="4751389"/>
            <a:ext cx="1028700" cy="1351596"/>
            <a:chOff x="3612" y="3096"/>
            <a:chExt cx="504" cy="1108"/>
          </a:xfrm>
        </p:grpSpPr>
        <p:sp>
          <p:nvSpPr>
            <p:cNvPr id="12334" name="Text Box 20">
              <a:extLst>
                <a:ext uri="{FF2B5EF4-FFF2-40B4-BE49-F238E27FC236}">
                  <a16:creationId xmlns:a16="http://schemas.microsoft.com/office/drawing/2014/main" id="{6648E9F7-B170-48E2-91E9-D30CA5970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4" y="3826"/>
              <a:ext cx="432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tx2"/>
                  </a:solidFill>
                </a:rPr>
                <a:t>H’</a:t>
              </a:r>
            </a:p>
          </p:txBody>
        </p:sp>
        <p:sp>
          <p:nvSpPr>
            <p:cNvPr id="12335" name="Text Box 21">
              <a:extLst>
                <a:ext uri="{FF2B5EF4-FFF2-40B4-BE49-F238E27FC236}">
                  <a16:creationId xmlns:a16="http://schemas.microsoft.com/office/drawing/2014/main" id="{22CC6ACC-B663-4D36-A29C-CBF7CAA7B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" y="3096"/>
              <a:ext cx="288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tx2"/>
                  </a:solidFill>
                </a:rPr>
                <a:t>A’</a:t>
              </a:r>
            </a:p>
          </p:txBody>
        </p:sp>
        <p:sp>
          <p:nvSpPr>
            <p:cNvPr id="12336" name="Line 22">
              <a:extLst>
                <a:ext uri="{FF2B5EF4-FFF2-40B4-BE49-F238E27FC236}">
                  <a16:creationId xmlns:a16="http://schemas.microsoft.com/office/drawing/2014/main" id="{DC8F392F-E9BA-4D54-9534-059CE6C4F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3264"/>
              <a:ext cx="0" cy="86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Rectangle 23">
              <a:extLst>
                <a:ext uri="{FF2B5EF4-FFF2-40B4-BE49-F238E27FC236}">
                  <a16:creationId xmlns:a16="http://schemas.microsoft.com/office/drawing/2014/main" id="{5A8ECAEF-B3D3-4FD1-ABE3-1833459B9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" y="4031"/>
              <a:ext cx="96" cy="9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vi-VN" altLang="en-US"/>
            </a:p>
          </p:txBody>
        </p:sp>
      </p:grpSp>
      <p:sp>
        <p:nvSpPr>
          <p:cNvPr id="15384" name="Rectangle 24">
            <a:extLst>
              <a:ext uri="{FF2B5EF4-FFF2-40B4-BE49-F238E27FC236}">
                <a16:creationId xmlns:a16="http://schemas.microsoft.com/office/drawing/2014/main" id="{DB6A85F5-3121-429E-A87E-C35313AA0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3563" y="5853113"/>
            <a:ext cx="152400" cy="152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vi-VN" altLang="en-US"/>
          </a:p>
        </p:txBody>
      </p:sp>
      <p:sp>
        <p:nvSpPr>
          <p:cNvPr id="15387" name="AutoShape 27">
            <a:extLst>
              <a:ext uri="{FF2B5EF4-FFF2-40B4-BE49-F238E27FC236}">
                <a16:creationId xmlns:a16="http://schemas.microsoft.com/office/drawing/2014/main" id="{69E50D15-786F-4616-9A1B-8812B2317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914" y="1882776"/>
            <a:ext cx="180975" cy="2952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67449F4C-4171-484E-AFB6-7CFCA944495D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1747838"/>
            <a:ext cx="457200" cy="4260850"/>
            <a:chOff x="4788" y="2328"/>
            <a:chExt cx="288" cy="1776"/>
          </a:xfrm>
        </p:grpSpPr>
        <p:grpSp>
          <p:nvGrpSpPr>
            <p:cNvPr id="12328" name="Group 29">
              <a:extLst>
                <a:ext uri="{FF2B5EF4-FFF2-40B4-BE49-F238E27FC236}">
                  <a16:creationId xmlns:a16="http://schemas.microsoft.com/office/drawing/2014/main" id="{AE03B144-823C-4990-A812-4CA5964DA1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4" y="2496"/>
              <a:ext cx="96" cy="1608"/>
              <a:chOff x="4728" y="2496"/>
              <a:chExt cx="96" cy="1608"/>
            </a:xfrm>
          </p:grpSpPr>
          <p:grpSp>
            <p:nvGrpSpPr>
              <p:cNvPr id="12330" name="Group 30">
                <a:extLst>
                  <a:ext uri="{FF2B5EF4-FFF2-40B4-BE49-F238E27FC236}">
                    <a16:creationId xmlns:a16="http://schemas.microsoft.com/office/drawing/2014/main" id="{9358CB2D-0204-4AAB-A0EA-88AA4951D4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8" y="2544"/>
                <a:ext cx="96" cy="1560"/>
                <a:chOff x="4728" y="2544"/>
                <a:chExt cx="96" cy="1560"/>
              </a:xfrm>
            </p:grpSpPr>
            <p:sp>
              <p:nvSpPr>
                <p:cNvPr id="12332" name="Rectangle 31">
                  <a:extLst>
                    <a:ext uri="{FF2B5EF4-FFF2-40B4-BE49-F238E27FC236}">
                      <a16:creationId xmlns:a16="http://schemas.microsoft.com/office/drawing/2014/main" id="{04D8E209-158A-44F7-BDE4-9E0015AAD5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2" y="2544"/>
                  <a:ext cx="48" cy="134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endParaRPr lang="vi-VN" altLang="en-US"/>
                </a:p>
              </p:txBody>
            </p:sp>
            <p:sp>
              <p:nvSpPr>
                <p:cNvPr id="12333" name="Rectangle 32">
                  <a:extLst>
                    <a:ext uri="{FF2B5EF4-FFF2-40B4-BE49-F238E27FC236}">
                      <a16:creationId xmlns:a16="http://schemas.microsoft.com/office/drawing/2014/main" id="{BDA4A2F5-AD5F-4C3D-8D90-0FA6BF5E4F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8" y="3864"/>
                  <a:ext cx="96" cy="240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endParaRPr lang="vi-VN" altLang="en-US"/>
                </a:p>
              </p:txBody>
            </p:sp>
          </p:grpSp>
          <p:sp>
            <p:nvSpPr>
              <p:cNvPr id="12331" name="Rectangle 33">
                <a:extLst>
                  <a:ext uri="{FF2B5EF4-FFF2-40B4-BE49-F238E27FC236}">
                    <a16:creationId xmlns:a16="http://schemas.microsoft.com/office/drawing/2014/main" id="{1BADC3B9-C5DC-40DD-82A4-40B807962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8" y="2496"/>
                <a:ext cx="96" cy="48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vi-VN" altLang="en-US"/>
              </a:p>
            </p:txBody>
          </p:sp>
        </p:grpSp>
        <p:sp>
          <p:nvSpPr>
            <p:cNvPr id="12329" name="AutoShape 34">
              <a:extLst>
                <a:ext uri="{FF2B5EF4-FFF2-40B4-BE49-F238E27FC236}">
                  <a16:creationId xmlns:a16="http://schemas.microsoft.com/office/drawing/2014/main" id="{2A66D78F-A82E-4FD5-BFAF-37F3E6BA2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" y="2328"/>
              <a:ext cx="288" cy="6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vi-VN" altLang="en-US"/>
            </a:p>
          </p:txBody>
        </p:sp>
      </p:grpSp>
      <p:sp>
        <p:nvSpPr>
          <p:cNvPr id="15398" name="Line 38">
            <a:extLst>
              <a:ext uri="{FF2B5EF4-FFF2-40B4-BE49-F238E27FC236}">
                <a16:creationId xmlns:a16="http://schemas.microsoft.com/office/drawing/2014/main" id="{EA36A449-2CFC-4A3A-9A1C-A363E104C7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344400" y="-533400"/>
            <a:ext cx="252413" cy="2381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9" name="Line 39">
            <a:extLst>
              <a:ext uri="{FF2B5EF4-FFF2-40B4-BE49-F238E27FC236}">
                <a16:creationId xmlns:a16="http://schemas.microsoft.com/office/drawing/2014/main" id="{57173CBA-23D2-4B49-A2A8-43C9E1558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-685800"/>
            <a:ext cx="2286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0" name="Line 40">
            <a:extLst>
              <a:ext uri="{FF2B5EF4-FFF2-40B4-BE49-F238E27FC236}">
                <a16:creationId xmlns:a16="http://schemas.microsoft.com/office/drawing/2014/main" id="{76ACBB59-AB61-4CF4-BE60-8F18A9D7E2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15601" y="-914400"/>
            <a:ext cx="258763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41">
            <a:extLst>
              <a:ext uri="{FF2B5EF4-FFF2-40B4-BE49-F238E27FC236}">
                <a16:creationId xmlns:a16="http://schemas.microsoft.com/office/drawing/2014/main" id="{05330EFB-B110-4164-B7DC-9EF8DDE19606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5929314"/>
            <a:ext cx="7848600" cy="396875"/>
            <a:chOff x="864" y="3448"/>
            <a:chExt cx="4992" cy="250"/>
          </a:xfrm>
        </p:grpSpPr>
        <p:sp>
          <p:nvSpPr>
            <p:cNvPr id="12326" name="Line 42">
              <a:extLst>
                <a:ext uri="{FF2B5EF4-FFF2-40B4-BE49-F238E27FC236}">
                  <a16:creationId xmlns:a16="http://schemas.microsoft.com/office/drawing/2014/main" id="{80FC0E53-83AC-4886-AA0C-F72283798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3504"/>
              <a:ext cx="4272" cy="0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Text Box 43">
              <a:extLst>
                <a:ext uri="{FF2B5EF4-FFF2-40B4-BE49-F238E27FC236}">
                  <a16:creationId xmlns:a16="http://schemas.microsoft.com/office/drawing/2014/main" id="{EF80D67E-1958-43AB-A246-09A1F327D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448"/>
              <a:ext cx="49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CC6600"/>
                  </a:solidFill>
                </a:rPr>
                <a:t>/ / / / / / / / / / / / / / / / / / / / / / / / / / / / / / / / / / / / / / / / / / / / / / / / / / / </a:t>
              </a:r>
            </a:p>
          </p:txBody>
        </p:sp>
      </p:grpSp>
      <p:sp>
        <p:nvSpPr>
          <p:cNvPr id="12314" name="Text Box 44">
            <a:extLst>
              <a:ext uri="{FF2B5EF4-FFF2-40B4-BE49-F238E27FC236}">
                <a16:creationId xmlns:a16="http://schemas.microsoft.com/office/drawing/2014/main" id="{B4925AE0-EE71-4EA8-8317-B24955D8E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01663"/>
            <a:ext cx="762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  Bóng của một cột điện trên mặt đất có độ dài là </a:t>
            </a:r>
            <a:r>
              <a:rPr lang="en-US" altLang="en-US" b="1">
                <a:solidFill>
                  <a:srgbClr val="FF0000"/>
                </a:solidFill>
              </a:rPr>
              <a:t>4,5 m</a:t>
            </a:r>
            <a:r>
              <a:rPr lang="en-US" altLang="en-US" b="1"/>
              <a:t>.</a:t>
            </a:r>
          </a:p>
        </p:txBody>
      </p:sp>
      <p:sp>
        <p:nvSpPr>
          <p:cNvPr id="15405" name="Text Box 45">
            <a:extLst>
              <a:ext uri="{FF2B5EF4-FFF2-40B4-BE49-F238E27FC236}">
                <a16:creationId xmlns:a16="http://schemas.microsoft.com/office/drawing/2014/main" id="{82062987-4295-4320-959C-03BBE9C28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1" y="5938838"/>
            <a:ext cx="866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4,5m</a:t>
            </a:r>
          </a:p>
        </p:txBody>
      </p:sp>
      <p:sp>
        <p:nvSpPr>
          <p:cNvPr id="12316" name="Text Box 46">
            <a:extLst>
              <a:ext uri="{FF2B5EF4-FFF2-40B4-BE49-F238E27FC236}">
                <a16:creationId xmlns:a16="http://schemas.microsoft.com/office/drawing/2014/main" id="{F9B7F0A2-27EC-4DE7-A0D2-78DE4543D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35051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Cùng thời điểm đó, một thanh sắt cao </a:t>
            </a:r>
            <a:r>
              <a:rPr lang="en-US" altLang="en-US" b="1">
                <a:solidFill>
                  <a:srgbClr val="FF0000"/>
                </a:solidFill>
              </a:rPr>
              <a:t>2,1m</a:t>
            </a:r>
            <a:r>
              <a:rPr lang="en-US" altLang="en-US" b="1">
                <a:solidFill>
                  <a:srgbClr val="0000FF"/>
                </a:solidFill>
              </a:rPr>
              <a:t> </a:t>
            </a:r>
            <a:r>
              <a:rPr lang="en-US" altLang="en-US" b="1"/>
              <a:t>cắm vuông </a:t>
            </a:r>
          </a:p>
        </p:txBody>
      </p:sp>
      <p:sp>
        <p:nvSpPr>
          <p:cNvPr id="12317" name="Text Box 47">
            <a:extLst>
              <a:ext uri="{FF2B5EF4-FFF2-40B4-BE49-F238E27FC236}">
                <a16:creationId xmlns:a16="http://schemas.microsoft.com/office/drawing/2014/main" id="{16DAB666-55DD-482D-9A1E-7B83DC7FB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113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góc với mặt đất </a:t>
            </a:r>
          </a:p>
        </p:txBody>
      </p:sp>
      <p:sp>
        <p:nvSpPr>
          <p:cNvPr id="12318" name="Text Box 48">
            <a:extLst>
              <a:ext uri="{FF2B5EF4-FFF2-40B4-BE49-F238E27FC236}">
                <a16:creationId xmlns:a16="http://schemas.microsoft.com/office/drawing/2014/main" id="{981C5A04-DE43-4D36-92B9-00B0CDF9B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1501776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có bóng dài </a:t>
            </a:r>
            <a:r>
              <a:rPr lang="en-US" altLang="en-US" b="1">
                <a:solidFill>
                  <a:srgbClr val="FF0000"/>
                </a:solidFill>
              </a:rPr>
              <a:t>0,6m</a:t>
            </a:r>
            <a:r>
              <a:rPr lang="en-US" altLang="en-US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5409" name="Text Box 49">
            <a:extLst>
              <a:ext uri="{FF2B5EF4-FFF2-40B4-BE49-F238E27FC236}">
                <a16:creationId xmlns:a16="http://schemas.microsoft.com/office/drawing/2014/main" id="{9EEF3171-5769-4921-87AF-F015D784D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1" y="5943601"/>
            <a:ext cx="942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0,6m</a:t>
            </a:r>
          </a:p>
        </p:txBody>
      </p:sp>
      <p:sp>
        <p:nvSpPr>
          <p:cNvPr id="12320" name="Text Box 50">
            <a:extLst>
              <a:ext uri="{FF2B5EF4-FFF2-40B4-BE49-F238E27FC236}">
                <a16:creationId xmlns:a16="http://schemas.microsoft.com/office/drawing/2014/main" id="{38261121-A92E-4420-9AF0-6C7B23FA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58976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 b="1"/>
              <a:t>Tính chiều cao của cột điện? </a:t>
            </a:r>
          </a:p>
        </p:txBody>
      </p:sp>
      <p:sp>
        <p:nvSpPr>
          <p:cNvPr id="15411" name="Text Box 51">
            <a:extLst>
              <a:ext uri="{FF2B5EF4-FFF2-40B4-BE49-F238E27FC236}">
                <a16:creationId xmlns:a16="http://schemas.microsoft.com/office/drawing/2014/main" id="{9F2A88E8-F241-4C19-A220-F93761BF0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3505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412" name="Text Box 52">
            <a:extLst>
              <a:ext uri="{FF2B5EF4-FFF2-40B4-BE49-F238E27FC236}">
                <a16:creationId xmlns:a16="http://schemas.microsoft.com/office/drawing/2014/main" id="{367D9219-27F0-4C09-B5A5-8A2E49DAA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1" y="5110163"/>
            <a:ext cx="88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2,1m</a:t>
            </a:r>
          </a:p>
        </p:txBody>
      </p:sp>
      <p:sp>
        <p:nvSpPr>
          <p:cNvPr id="12323" name="Text Box 125">
            <a:extLst>
              <a:ext uri="{FF2B5EF4-FFF2-40B4-BE49-F238E27FC236}">
                <a16:creationId xmlns:a16="http://schemas.microsoft.com/office/drawing/2014/main" id="{513E3F0E-60B9-4698-8347-47C332DB9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6" y="27813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3" name="Cung 52">
            <a:extLst>
              <a:ext uri="{FF2B5EF4-FFF2-40B4-BE49-F238E27FC236}">
                <a16:creationId xmlns:a16="http://schemas.microsoft.com/office/drawing/2014/main" id="{3EDE5847-1719-4D27-8FA0-9C3EC9CC0736}"/>
              </a:ext>
            </a:extLst>
          </p:cNvPr>
          <p:cNvSpPr/>
          <p:nvPr/>
        </p:nvSpPr>
        <p:spPr>
          <a:xfrm>
            <a:off x="7608888" y="5761039"/>
            <a:ext cx="500062" cy="357187"/>
          </a:xfrm>
          <a:prstGeom prst="arc">
            <a:avLst>
              <a:gd name="adj1" fmla="val 19248601"/>
              <a:gd name="adj2" fmla="val 1276122"/>
            </a:avLst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Cung 53">
            <a:extLst>
              <a:ext uri="{FF2B5EF4-FFF2-40B4-BE49-F238E27FC236}">
                <a16:creationId xmlns:a16="http://schemas.microsoft.com/office/drawing/2014/main" id="{84593B1F-6AFC-4BBC-8827-C784C5885EA2}"/>
              </a:ext>
            </a:extLst>
          </p:cNvPr>
          <p:cNvSpPr/>
          <p:nvPr/>
        </p:nvSpPr>
        <p:spPr>
          <a:xfrm>
            <a:off x="5576888" y="5753100"/>
            <a:ext cx="500062" cy="357188"/>
          </a:xfrm>
          <a:prstGeom prst="arc">
            <a:avLst>
              <a:gd name="adj1" fmla="val 19248601"/>
              <a:gd name="adj2" fmla="val 1276122"/>
            </a:avLst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885B95E2-A16A-4979-8CCD-BBC8E9B22F69}"/>
              </a:ext>
            </a:extLst>
          </p:cNvPr>
          <p:cNvSpPr/>
          <p:nvPr/>
        </p:nvSpPr>
        <p:spPr>
          <a:xfrm>
            <a:off x="10196513" y="271358"/>
            <a:ext cx="1549400" cy="1461399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53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3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53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54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  <p:bldP spid="15372" grpId="0"/>
      <p:bldP spid="15373" grpId="0"/>
      <p:bldP spid="15384" grpId="0" animBg="1"/>
      <p:bldP spid="15405" grpId="0"/>
      <p:bldP spid="15409" grpId="0"/>
      <p:bldP spid="15411" grpId="0" build="allAtOnce"/>
      <p:bldP spid="154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379F55-5F09-4C3A-BD44-B0B23A510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480" y="3607675"/>
            <a:ext cx="8267306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Hai tam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  <a:b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a)T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 </a:t>
            </a:r>
            <a:r>
              <a:rPr lang="en-US" alt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en-US" altLang="en-US" sz="28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b) Tam </a:t>
            </a:r>
            <a:r>
              <a:rPr lang="en-US" alt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altLang="en-US" sz="2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AB2AD7-9071-4B6E-A42B-539B0E687A2B}"/>
              </a:ext>
            </a:extLst>
          </p:cNvPr>
          <p:cNvGrpSpPr/>
          <p:nvPr/>
        </p:nvGrpSpPr>
        <p:grpSpPr>
          <a:xfrm>
            <a:off x="6694511" y="682612"/>
            <a:ext cx="3788393" cy="2049554"/>
            <a:chOff x="7174432" y="3965631"/>
            <a:chExt cx="3831956" cy="221553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211A4D5-B5B1-40AD-BCD4-C4614B949783}"/>
                </a:ext>
              </a:extLst>
            </p:cNvPr>
            <p:cNvGrpSpPr/>
            <p:nvPr/>
          </p:nvGrpSpPr>
          <p:grpSpPr>
            <a:xfrm>
              <a:off x="7502326" y="3965631"/>
              <a:ext cx="3504062" cy="2215537"/>
              <a:chOff x="7502326" y="3965631"/>
              <a:chExt cx="3504062" cy="2215537"/>
            </a:xfrm>
          </p:grpSpPr>
          <p:sp>
            <p:nvSpPr>
              <p:cNvPr id="27" name="Flowchart: Process 26">
                <a:extLst>
                  <a:ext uri="{FF2B5EF4-FFF2-40B4-BE49-F238E27FC236}">
                    <a16:creationId xmlns:a16="http://schemas.microsoft.com/office/drawing/2014/main" id="{887AF9B7-66DF-4E93-87D8-7937D3C743DF}"/>
                  </a:ext>
                </a:extLst>
              </p:cNvPr>
              <p:cNvSpPr/>
              <p:nvPr/>
            </p:nvSpPr>
            <p:spPr>
              <a:xfrm>
                <a:off x="10858169" y="3968779"/>
                <a:ext cx="148219" cy="169588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D3405219-5959-4BD2-8174-EA300109316D}"/>
                  </a:ext>
                </a:extLst>
              </p:cNvPr>
              <p:cNvSpPr/>
              <p:nvPr/>
            </p:nvSpPr>
            <p:spPr>
              <a:xfrm flipH="1" flipV="1">
                <a:off x="7502326" y="3965631"/>
                <a:ext cx="3504062" cy="2215537"/>
              </a:xfrm>
              <a:prstGeom prst="rtTriangl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249C8C-D5C0-4775-B966-33435AC77ADE}"/>
                </a:ext>
              </a:extLst>
            </p:cNvPr>
            <p:cNvGrpSpPr/>
            <p:nvPr/>
          </p:nvGrpSpPr>
          <p:grpSpPr>
            <a:xfrm>
              <a:off x="7174432" y="4728717"/>
              <a:ext cx="2024546" cy="1277258"/>
              <a:chOff x="7251274" y="4697002"/>
              <a:chExt cx="2024546" cy="1277258"/>
            </a:xfrm>
          </p:grpSpPr>
          <p:sp>
            <p:nvSpPr>
              <p:cNvPr id="21" name="Flowchart: Process 20">
                <a:extLst>
                  <a:ext uri="{FF2B5EF4-FFF2-40B4-BE49-F238E27FC236}">
                    <a16:creationId xmlns:a16="http://schemas.microsoft.com/office/drawing/2014/main" id="{52BC283C-611A-42F1-8788-BED94B4E50C3}"/>
                  </a:ext>
                </a:extLst>
              </p:cNvPr>
              <p:cNvSpPr/>
              <p:nvPr/>
            </p:nvSpPr>
            <p:spPr>
              <a:xfrm>
                <a:off x="7251274" y="5795199"/>
                <a:ext cx="148219" cy="169588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ight Triangle 21">
                <a:extLst>
                  <a:ext uri="{FF2B5EF4-FFF2-40B4-BE49-F238E27FC236}">
                    <a16:creationId xmlns:a16="http://schemas.microsoft.com/office/drawing/2014/main" id="{8B939F43-1897-48F2-8A96-84D14FE41203}"/>
                  </a:ext>
                </a:extLst>
              </p:cNvPr>
              <p:cNvSpPr/>
              <p:nvPr/>
            </p:nvSpPr>
            <p:spPr>
              <a:xfrm rot="10800000" flipH="1" flipV="1">
                <a:off x="7251274" y="4697002"/>
                <a:ext cx="2024546" cy="1277258"/>
              </a:xfrm>
              <a:prstGeom prst="rtTriangl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70F548-0D94-496A-9375-E694884C56C0}"/>
              </a:ext>
            </a:extLst>
          </p:cNvPr>
          <p:cNvGrpSpPr/>
          <p:nvPr/>
        </p:nvGrpSpPr>
        <p:grpSpPr>
          <a:xfrm>
            <a:off x="1343608" y="855169"/>
            <a:ext cx="3340365" cy="2725272"/>
            <a:chOff x="1343608" y="855169"/>
            <a:chExt cx="3340365" cy="27252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382AD9-2058-4558-9EC5-E01123991771}"/>
                </a:ext>
              </a:extLst>
            </p:cNvPr>
            <p:cNvGrpSpPr/>
            <p:nvPr/>
          </p:nvGrpSpPr>
          <p:grpSpPr>
            <a:xfrm>
              <a:off x="1343608" y="855169"/>
              <a:ext cx="3234792" cy="2725272"/>
              <a:chOff x="1115355" y="607918"/>
              <a:chExt cx="4116967" cy="3455344"/>
            </a:xfrm>
          </p:grpSpPr>
          <p:sp>
            <p:nvSpPr>
              <p:cNvPr id="9" name="Flowchart: Process 8">
                <a:extLst>
                  <a:ext uri="{FF2B5EF4-FFF2-40B4-BE49-F238E27FC236}">
                    <a16:creationId xmlns:a16="http://schemas.microsoft.com/office/drawing/2014/main" id="{1DA31D41-E294-427F-AC94-01A92D161A53}"/>
                  </a:ext>
                </a:extLst>
              </p:cNvPr>
              <p:cNvSpPr/>
              <p:nvPr/>
            </p:nvSpPr>
            <p:spPr>
              <a:xfrm rot="2079310">
                <a:off x="2069644" y="607918"/>
                <a:ext cx="148219" cy="169588"/>
              </a:xfrm>
              <a:prstGeom prst="flowChartProcess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82D8D3E-76FC-457A-BD72-718D9CFE4F2A}"/>
                  </a:ext>
                </a:extLst>
              </p:cNvPr>
              <p:cNvGrpSpPr/>
              <p:nvPr/>
            </p:nvGrpSpPr>
            <p:grpSpPr>
              <a:xfrm>
                <a:off x="1115355" y="1466405"/>
                <a:ext cx="4116967" cy="2596857"/>
                <a:chOff x="1115355" y="1466404"/>
                <a:chExt cx="4116967" cy="2596858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B377E7C1-B0E7-407C-8816-5647CC26BA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45483" y="1660865"/>
                  <a:ext cx="11526" cy="110097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Flowchart: Process 11">
                  <a:extLst>
                    <a:ext uri="{FF2B5EF4-FFF2-40B4-BE49-F238E27FC236}">
                      <a16:creationId xmlns:a16="http://schemas.microsoft.com/office/drawing/2014/main" id="{CC860116-6312-49FE-B096-7D36031E14FF}"/>
                    </a:ext>
                  </a:extLst>
                </p:cNvPr>
                <p:cNvSpPr/>
                <p:nvPr/>
              </p:nvSpPr>
              <p:spPr>
                <a:xfrm>
                  <a:off x="3857009" y="2592248"/>
                  <a:ext cx="148219" cy="169588"/>
                </a:xfrm>
                <a:prstGeom prst="flowChartProcess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ight Triangle 12">
                  <a:extLst>
                    <a:ext uri="{FF2B5EF4-FFF2-40B4-BE49-F238E27FC236}">
                      <a16:creationId xmlns:a16="http://schemas.microsoft.com/office/drawing/2014/main" id="{4DE7F2A8-7059-455A-8B87-740D739D5F39}"/>
                    </a:ext>
                  </a:extLst>
                </p:cNvPr>
                <p:cNvSpPr/>
                <p:nvPr/>
              </p:nvSpPr>
              <p:spPr>
                <a:xfrm rot="18159463" flipH="1" flipV="1">
                  <a:off x="1875410" y="706349"/>
                  <a:ext cx="2596858" cy="4116967"/>
                </a:xfrm>
                <a:prstGeom prst="rtTriangl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4BB42882-401F-4ABA-9EC2-BEEF6711CDBB}"/>
                </a:ext>
              </a:extLst>
            </p:cNvPr>
            <p:cNvSpPr/>
            <p:nvPr/>
          </p:nvSpPr>
          <p:spPr>
            <a:xfrm rot="15361364">
              <a:off x="4205741" y="2260443"/>
              <a:ext cx="482133" cy="474331"/>
            </a:xfrm>
            <a:prstGeom prst="arc">
              <a:avLst>
                <a:gd name="adj1" fmla="val 16200000"/>
                <a:gd name="adj2" fmla="val 6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53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C56CD93-D865-4171-AEB3-95D26D94E3F9}"/>
              </a:ext>
            </a:extLst>
          </p:cNvPr>
          <p:cNvSpPr txBox="1"/>
          <p:nvPr/>
        </p:nvSpPr>
        <p:spPr>
          <a:xfrm>
            <a:off x="2236640" y="551806"/>
            <a:ext cx="728430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633CD96-D2A3-4D52-A56E-2F6BFA31A2E0}"/>
              </a:ext>
            </a:extLst>
          </p:cNvPr>
          <p:cNvGrpSpPr/>
          <p:nvPr/>
        </p:nvGrpSpPr>
        <p:grpSpPr>
          <a:xfrm>
            <a:off x="9486490" y="1694143"/>
            <a:ext cx="1550924" cy="2596116"/>
            <a:chOff x="10188688" y="1981478"/>
            <a:chExt cx="1550924" cy="2596116"/>
          </a:xfrm>
        </p:grpSpPr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08CF0CB3-091F-452E-A88F-6EB6D47A30F5}"/>
                </a:ext>
              </a:extLst>
            </p:cNvPr>
            <p:cNvSpPr/>
            <p:nvPr/>
          </p:nvSpPr>
          <p:spPr>
            <a:xfrm>
              <a:off x="11415704" y="2434604"/>
              <a:ext cx="148219" cy="16958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DC69D55A-EAEE-43DA-9F58-46037C5E6530}"/>
                </a:ext>
              </a:extLst>
            </p:cNvPr>
            <p:cNvSpPr/>
            <p:nvPr/>
          </p:nvSpPr>
          <p:spPr>
            <a:xfrm rot="16200000" flipH="1">
              <a:off x="10172436" y="2777556"/>
              <a:ext cx="1725270" cy="1057703"/>
            </a:xfrm>
            <a:prstGeom prst="rt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97898D-AB56-4E02-A542-E518B580E232}"/>
                </a:ext>
              </a:extLst>
            </p:cNvPr>
            <p:cNvSpPr txBox="1"/>
            <p:nvPr/>
          </p:nvSpPr>
          <p:spPr>
            <a:xfrm>
              <a:off x="11326512" y="200399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D04C93-C005-4563-A122-83A0BA5DC524}"/>
                </a:ext>
              </a:extLst>
            </p:cNvPr>
            <p:cNvSpPr txBox="1"/>
            <p:nvPr/>
          </p:nvSpPr>
          <p:spPr>
            <a:xfrm>
              <a:off x="10188688" y="198147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FDDC35-4C49-462D-84C7-B889B9A3D877}"/>
                </a:ext>
              </a:extLst>
            </p:cNvPr>
            <p:cNvSpPr txBox="1"/>
            <p:nvPr/>
          </p:nvSpPr>
          <p:spPr>
            <a:xfrm>
              <a:off x="11388234" y="420826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C7E0575-3C7B-45BD-97AA-4B9117142657}"/>
                </a:ext>
              </a:extLst>
            </p:cNvPr>
            <p:cNvSpPr txBox="1"/>
            <p:nvPr/>
          </p:nvSpPr>
          <p:spPr>
            <a:xfrm>
              <a:off x="10631624" y="2404553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en-US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937242C-A06A-4B31-B15A-F05333C04454}"/>
              </a:ext>
            </a:extLst>
          </p:cNvPr>
          <p:cNvGrpSpPr/>
          <p:nvPr/>
        </p:nvGrpSpPr>
        <p:grpSpPr>
          <a:xfrm>
            <a:off x="703121" y="2182400"/>
            <a:ext cx="1658886" cy="2836680"/>
            <a:chOff x="703121" y="2182400"/>
            <a:chExt cx="1658886" cy="2836680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C6100364-1176-4C91-BA3E-622772593C08}"/>
                </a:ext>
              </a:extLst>
            </p:cNvPr>
            <p:cNvSpPr/>
            <p:nvPr/>
          </p:nvSpPr>
          <p:spPr>
            <a:xfrm rot="5400000" flipH="1">
              <a:off x="471798" y="2927927"/>
              <a:ext cx="2284259" cy="1197209"/>
            </a:xfrm>
            <a:prstGeom prst="rt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ADCB3299-DEE3-4547-A655-72C5667B635A}"/>
                </a:ext>
              </a:extLst>
            </p:cNvPr>
            <p:cNvSpPr/>
            <p:nvPr/>
          </p:nvSpPr>
          <p:spPr>
            <a:xfrm>
              <a:off x="1010449" y="4507935"/>
              <a:ext cx="148219" cy="16958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9587A8-1245-42CE-8251-47FA439B94F1}"/>
                </a:ext>
              </a:extLst>
            </p:cNvPr>
            <p:cNvSpPr txBox="1"/>
            <p:nvPr/>
          </p:nvSpPr>
          <p:spPr>
            <a:xfrm>
              <a:off x="703121" y="21824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4B9EE3-10B6-4BB8-A836-6220D53951FD}"/>
                </a:ext>
              </a:extLst>
            </p:cNvPr>
            <p:cNvSpPr txBox="1"/>
            <p:nvPr/>
          </p:nvSpPr>
          <p:spPr>
            <a:xfrm>
              <a:off x="2023453" y="464974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E3CC28-D939-4E90-BAF6-F630AE32EA0C}"/>
                </a:ext>
              </a:extLst>
            </p:cNvPr>
            <p:cNvSpPr txBox="1"/>
            <p:nvPr/>
          </p:nvSpPr>
          <p:spPr>
            <a:xfrm>
              <a:off x="835571" y="463041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C211BA-3D48-4680-8934-486462F7EE8F}"/>
                </a:ext>
              </a:extLst>
            </p:cNvPr>
            <p:cNvSpPr txBox="1"/>
            <p:nvPr/>
          </p:nvSpPr>
          <p:spPr>
            <a:xfrm>
              <a:off x="1646352" y="4316399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en-US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16339B4-5A6F-4305-938D-05B18182D0F9}"/>
              </a:ext>
            </a:extLst>
          </p:cNvPr>
          <p:cNvGrpSpPr/>
          <p:nvPr/>
        </p:nvGrpSpPr>
        <p:grpSpPr>
          <a:xfrm>
            <a:off x="4642469" y="1795598"/>
            <a:ext cx="3572819" cy="3314059"/>
            <a:chOff x="4496063" y="1725200"/>
            <a:chExt cx="3572819" cy="3314059"/>
          </a:xfrm>
        </p:grpSpPr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D7B06E33-0DF1-4550-877B-E20473168814}"/>
                </a:ext>
              </a:extLst>
            </p:cNvPr>
            <p:cNvSpPr/>
            <p:nvPr/>
          </p:nvSpPr>
          <p:spPr>
            <a:xfrm>
              <a:off x="4795477" y="4368008"/>
              <a:ext cx="148219" cy="16958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8CE53875-E658-468A-8388-3E37FA53CFAA}"/>
                </a:ext>
              </a:extLst>
            </p:cNvPr>
            <p:cNvSpPr/>
            <p:nvPr/>
          </p:nvSpPr>
          <p:spPr>
            <a:xfrm rot="10800000" flipH="1" flipV="1">
              <a:off x="4795477" y="2062417"/>
              <a:ext cx="3120272" cy="2502080"/>
            </a:xfrm>
            <a:prstGeom prst="rt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50508A-9CB5-4FBE-8C90-101089E294B8}"/>
                </a:ext>
              </a:extLst>
            </p:cNvPr>
            <p:cNvSpPr txBox="1"/>
            <p:nvPr/>
          </p:nvSpPr>
          <p:spPr>
            <a:xfrm>
              <a:off x="7704680" y="453238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CA7B06-47D6-4F0E-BA6C-1B6597BB7E63}"/>
                </a:ext>
              </a:extLst>
            </p:cNvPr>
            <p:cNvSpPr txBox="1"/>
            <p:nvPr/>
          </p:nvSpPr>
          <p:spPr>
            <a:xfrm>
              <a:off x="4618405" y="4567095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809E28-9072-487C-908A-F0EC10A1D29F}"/>
                </a:ext>
              </a:extLst>
            </p:cNvPr>
            <p:cNvSpPr txBox="1"/>
            <p:nvPr/>
          </p:nvSpPr>
          <p:spPr>
            <a:xfrm>
              <a:off x="4574641" y="1725200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8D8E855-6D8D-46B0-BB39-BCA2EBE262BE}"/>
                </a:ext>
              </a:extLst>
            </p:cNvPr>
            <p:cNvSpPr txBox="1"/>
            <p:nvPr/>
          </p:nvSpPr>
          <p:spPr>
            <a:xfrm flipH="1">
              <a:off x="6243247" y="4577594"/>
              <a:ext cx="200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B65823-ED6E-40AC-AF9E-40B8B993440F}"/>
                </a:ext>
              </a:extLst>
            </p:cNvPr>
            <p:cNvSpPr txBox="1"/>
            <p:nvPr/>
          </p:nvSpPr>
          <p:spPr>
            <a:xfrm flipH="1">
              <a:off x="4496063" y="3243237"/>
              <a:ext cx="200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A3F79F0-51E4-48CB-8B2C-1A44019674B0}"/>
              </a:ext>
            </a:extLst>
          </p:cNvPr>
          <p:cNvGrpSpPr/>
          <p:nvPr/>
        </p:nvGrpSpPr>
        <p:grpSpPr>
          <a:xfrm>
            <a:off x="2104606" y="2157014"/>
            <a:ext cx="2025095" cy="2629222"/>
            <a:chOff x="4092439" y="2410363"/>
            <a:chExt cx="2025095" cy="262922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EE7E56-7FC7-4983-A75D-7803AE5C7EA5}"/>
                </a:ext>
              </a:extLst>
            </p:cNvPr>
            <p:cNvSpPr txBox="1"/>
            <p:nvPr/>
          </p:nvSpPr>
          <p:spPr>
            <a:xfrm>
              <a:off x="5791804" y="467025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024C1F82-367D-4C2B-AE81-8FD46B8D27B3}"/>
                </a:ext>
              </a:extLst>
            </p:cNvPr>
            <p:cNvSpPr/>
            <p:nvPr/>
          </p:nvSpPr>
          <p:spPr>
            <a:xfrm rot="16200000" flipH="1">
              <a:off x="3967962" y="3061872"/>
              <a:ext cx="2015499" cy="1529586"/>
            </a:xfrm>
            <a:prstGeom prst="rt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D47AEC43-1E89-4785-9661-9D500902D72A}"/>
                </a:ext>
              </a:extLst>
            </p:cNvPr>
            <p:cNvSpPr/>
            <p:nvPr/>
          </p:nvSpPr>
          <p:spPr>
            <a:xfrm>
              <a:off x="5574849" y="2818914"/>
              <a:ext cx="148219" cy="16958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0CA329-8E72-49ED-80E8-3FD2F11D04F1}"/>
                </a:ext>
              </a:extLst>
            </p:cNvPr>
            <p:cNvSpPr txBox="1"/>
            <p:nvPr/>
          </p:nvSpPr>
          <p:spPr>
            <a:xfrm>
              <a:off x="4092439" y="246766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D122D7-15F3-4E16-8D1A-63F21FF4CF40}"/>
                </a:ext>
              </a:extLst>
            </p:cNvPr>
            <p:cNvSpPr txBox="1"/>
            <p:nvPr/>
          </p:nvSpPr>
          <p:spPr>
            <a:xfrm>
              <a:off x="5710213" y="245862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AF75544-1A9C-4307-AD15-F8A4AF724FDC}"/>
                </a:ext>
              </a:extLst>
            </p:cNvPr>
            <p:cNvSpPr txBox="1"/>
            <p:nvPr/>
          </p:nvSpPr>
          <p:spPr>
            <a:xfrm flipH="1">
              <a:off x="4603583" y="3595832"/>
              <a:ext cx="200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38EB10D-A9F3-498E-9F59-BEE6D4EDFBD0}"/>
                </a:ext>
              </a:extLst>
            </p:cNvPr>
            <p:cNvSpPr txBox="1"/>
            <p:nvPr/>
          </p:nvSpPr>
          <p:spPr>
            <a:xfrm flipH="1">
              <a:off x="4896696" y="2410363"/>
              <a:ext cx="200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60F9435-4368-40D6-B240-49205B04608E}"/>
              </a:ext>
            </a:extLst>
          </p:cNvPr>
          <p:cNvGrpSpPr/>
          <p:nvPr/>
        </p:nvGrpSpPr>
        <p:grpSpPr>
          <a:xfrm>
            <a:off x="7051321" y="1774456"/>
            <a:ext cx="1963731" cy="1518379"/>
            <a:chOff x="7529312" y="2055796"/>
            <a:chExt cx="1963731" cy="1518379"/>
          </a:xfrm>
        </p:grpSpPr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B9B98037-48A2-4C0E-9EC0-F9B4BCB2B16C}"/>
                </a:ext>
              </a:extLst>
            </p:cNvPr>
            <p:cNvSpPr/>
            <p:nvPr/>
          </p:nvSpPr>
          <p:spPr>
            <a:xfrm>
              <a:off x="9182522" y="2472263"/>
              <a:ext cx="148219" cy="16958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BFCBE0DC-6549-43EF-B285-CF6BBAE6111C}"/>
                </a:ext>
              </a:extLst>
            </p:cNvPr>
            <p:cNvSpPr/>
            <p:nvPr/>
          </p:nvSpPr>
          <p:spPr>
            <a:xfrm flipH="1" flipV="1">
              <a:off x="7855041" y="2472263"/>
              <a:ext cx="1481984" cy="801278"/>
            </a:xfrm>
            <a:prstGeom prst="rt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B6D0ED-ABFF-49D0-91D1-B9CD0F73C76F}"/>
                </a:ext>
              </a:extLst>
            </p:cNvPr>
            <p:cNvSpPr txBox="1"/>
            <p:nvPr/>
          </p:nvSpPr>
          <p:spPr>
            <a:xfrm>
              <a:off x="9016260" y="320484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011664-581A-4F87-88D8-2767628DD871}"/>
                </a:ext>
              </a:extLst>
            </p:cNvPr>
            <p:cNvSpPr txBox="1"/>
            <p:nvPr/>
          </p:nvSpPr>
          <p:spPr>
            <a:xfrm>
              <a:off x="9090369" y="2074439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9D19C1-719C-472F-83BC-80BE86244D98}"/>
                </a:ext>
              </a:extLst>
            </p:cNvPr>
            <p:cNvSpPr txBox="1"/>
            <p:nvPr/>
          </p:nvSpPr>
          <p:spPr>
            <a:xfrm>
              <a:off x="7529312" y="207934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310649-73D2-4141-827D-00B053ECDC30}"/>
                </a:ext>
              </a:extLst>
            </p:cNvPr>
            <p:cNvSpPr txBox="1"/>
            <p:nvPr/>
          </p:nvSpPr>
          <p:spPr>
            <a:xfrm flipH="1">
              <a:off x="8529561" y="2055796"/>
              <a:ext cx="200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AA3FC18-3474-46CE-882E-E4C0AA58CE75}"/>
                </a:ext>
              </a:extLst>
            </p:cNvPr>
            <p:cNvSpPr txBox="1"/>
            <p:nvPr/>
          </p:nvSpPr>
          <p:spPr>
            <a:xfrm>
              <a:off x="8943323" y="2796831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en-US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9168267-20E7-4828-B657-891A3728088E}"/>
                  </a:ext>
                </a:extLst>
              </p:cNvPr>
              <p:cNvSpPr/>
              <p:nvPr/>
            </p:nvSpPr>
            <p:spPr>
              <a:xfrm>
                <a:off x="7836760" y="5207482"/>
                <a:ext cx="336836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~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XYZ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g.g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9168267-20E7-4828-B657-891A37280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760" y="5207482"/>
                <a:ext cx="3368363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528163C-A69C-47AC-9833-9E3FEFE9D54C}"/>
                  </a:ext>
                </a:extLst>
              </p:cNvPr>
              <p:cNvSpPr/>
              <p:nvPr/>
            </p:nvSpPr>
            <p:spPr>
              <a:xfrm>
                <a:off x="2987878" y="5284575"/>
                <a:ext cx="3349722" cy="537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EDF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KGH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c.c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528163C-A69C-47AC-9833-9E3FEFE9D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78" y="5284575"/>
                <a:ext cx="3349722" cy="537135"/>
              </a:xfrm>
              <a:prstGeom prst="rect">
                <a:avLst/>
              </a:prstGeom>
              <a:blipFill>
                <a:blip r:embed="rId3"/>
                <a:stretch>
                  <a:fillRect t="-12500" b="-28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3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68021 -0.01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1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06523 -0.0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3AD61C13-F436-4C35-B3DC-99B67C702608}"/>
              </a:ext>
            </a:extLst>
          </p:cNvPr>
          <p:cNvSpPr/>
          <p:nvPr/>
        </p:nvSpPr>
        <p:spPr>
          <a:xfrm>
            <a:off x="10350101" y="1822785"/>
            <a:ext cx="148219" cy="169588"/>
          </a:xfrm>
          <a:prstGeom prst="flowChartProcess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F55ADF-B76E-4937-A2ED-46D54E923EC8}"/>
              </a:ext>
            </a:extLst>
          </p:cNvPr>
          <p:cNvGrpSpPr/>
          <p:nvPr/>
        </p:nvGrpSpPr>
        <p:grpSpPr>
          <a:xfrm>
            <a:off x="1462726" y="339802"/>
            <a:ext cx="9266548" cy="2120860"/>
            <a:chOff x="1273297" y="1723153"/>
            <a:chExt cx="8472104" cy="191247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0796B4C6-838A-4A0F-A925-FF260F6439A7}"/>
                </a:ext>
              </a:extLst>
            </p:cNvPr>
            <p:cNvSpPr/>
            <p:nvPr/>
          </p:nvSpPr>
          <p:spPr>
            <a:xfrm flipH="1">
              <a:off x="1448986" y="2149311"/>
              <a:ext cx="4647013" cy="1060161"/>
            </a:xfrm>
            <a:prstGeom prst="rtTriangle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EAE47061-40D1-4C90-924E-E02D539C55A3}"/>
                </a:ext>
              </a:extLst>
            </p:cNvPr>
            <p:cNvSpPr/>
            <p:nvPr/>
          </p:nvSpPr>
          <p:spPr>
            <a:xfrm>
              <a:off x="5939161" y="3014383"/>
              <a:ext cx="148219" cy="169588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F936BE63-7518-4AA5-B867-B118C4539D26}"/>
                </a:ext>
              </a:extLst>
            </p:cNvPr>
            <p:cNvSpPr/>
            <p:nvPr/>
          </p:nvSpPr>
          <p:spPr>
            <a:xfrm flipH="1">
              <a:off x="7210336" y="2441309"/>
              <a:ext cx="2357341" cy="768163"/>
            </a:xfrm>
            <a:prstGeom prst="rtTriangle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A37239-D718-4CEF-B9C2-14C90CEDAC70}"/>
                </a:ext>
              </a:extLst>
            </p:cNvPr>
            <p:cNvSpPr txBox="1"/>
            <p:nvPr/>
          </p:nvSpPr>
          <p:spPr>
            <a:xfrm>
              <a:off x="1273297" y="32662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8D1260-8CC2-440D-9C41-9BB8B863737C}"/>
                </a:ext>
              </a:extLst>
            </p:cNvPr>
            <p:cNvSpPr txBox="1"/>
            <p:nvPr/>
          </p:nvSpPr>
          <p:spPr>
            <a:xfrm>
              <a:off x="5920310" y="172315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D07BB8-B1FF-4089-B5A5-DBB23B43941C}"/>
                </a:ext>
              </a:extLst>
            </p:cNvPr>
            <p:cNvSpPr txBox="1"/>
            <p:nvPr/>
          </p:nvSpPr>
          <p:spPr>
            <a:xfrm>
              <a:off x="5854045" y="3209472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DC1450-B0BA-45FB-BA66-A3F14EA7AC6B}"/>
                </a:ext>
              </a:extLst>
            </p:cNvPr>
            <p:cNvSpPr txBox="1"/>
            <p:nvPr/>
          </p:nvSpPr>
          <p:spPr>
            <a:xfrm>
              <a:off x="7034647" y="320947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A’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1CAB21-F603-409D-B8E4-E894BBC92975}"/>
                </a:ext>
              </a:extLst>
            </p:cNvPr>
            <p:cNvSpPr txBox="1"/>
            <p:nvPr/>
          </p:nvSpPr>
          <p:spPr>
            <a:xfrm>
              <a:off x="9304255" y="207197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42B0CC-CBC3-4A69-ADE4-D723BF1DBBD6}"/>
                </a:ext>
              </a:extLst>
            </p:cNvPr>
            <p:cNvSpPr txBox="1"/>
            <p:nvPr/>
          </p:nvSpPr>
          <p:spPr>
            <a:xfrm>
              <a:off x="9304255" y="32094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H’</a:t>
              </a:r>
            </a:p>
          </p:txBody>
        </p:sp>
      </p:grp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34F89A9C-151D-40B9-BD93-25E453B63BD3}"/>
              </a:ext>
            </a:extLst>
          </p:cNvPr>
          <p:cNvSpPr/>
          <p:nvPr/>
        </p:nvSpPr>
        <p:spPr>
          <a:xfrm>
            <a:off x="10358118" y="1784092"/>
            <a:ext cx="162118" cy="188066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A2A479-628D-4C16-B5D2-704AC9E945E9}"/>
              </a:ext>
            </a:extLst>
          </p:cNvPr>
          <p:cNvSpPr txBox="1"/>
          <p:nvPr/>
        </p:nvSpPr>
        <p:spPr>
          <a:xfrm>
            <a:off x="1296706" y="2947400"/>
            <a:ext cx="9778008" cy="156966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A’H’B’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10m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A’B’ = 5m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 = 6m, B’H’ = 3m. 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HAB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H’A’B’.</a:t>
            </a:r>
          </a:p>
        </p:txBody>
      </p:sp>
    </p:spTree>
    <p:extLst>
      <p:ext uri="{BB962C8B-B14F-4D97-AF65-F5344CB8AC3E}">
        <p14:creationId xmlns:p14="http://schemas.microsoft.com/office/powerpoint/2010/main" val="181669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7E598A-06B0-4CE2-8032-B7746B989418}"/>
                  </a:ext>
                </a:extLst>
              </p:cNvPr>
              <p:cNvSpPr txBox="1"/>
              <p:nvPr/>
            </p:nvSpPr>
            <p:spPr>
              <a:xfrm>
                <a:off x="2160109" y="3429000"/>
                <a:ext cx="7729996" cy="253890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ợng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𝐀𝐁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e>
                          <m:sup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-ta-go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A’H’.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vi-V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ợng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𝐀𝐇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\w Roman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e>
                          <m:sup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𝐁𝐇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tam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A’H’B’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AHB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dốc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dốc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7E598A-06B0-4CE2-8032-B7746B989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109" y="3429000"/>
                <a:ext cx="7729996" cy="2538900"/>
              </a:xfrm>
              <a:prstGeom prst="rect">
                <a:avLst/>
              </a:prstGeom>
              <a:blipFill>
                <a:blip r:embed="rId4"/>
                <a:stretch>
                  <a:fillRect l="-945" r="-1102" b="-4306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Nhac-tinh-gio-rung-chuong-vang-www_tiengdong_com">
            <a:hlinkClick r:id="" action="ppaction://media"/>
            <a:extLst>
              <a:ext uri="{FF2B5EF4-FFF2-40B4-BE49-F238E27FC236}">
                <a16:creationId xmlns:a16="http://schemas.microsoft.com/office/drawing/2014/main" id="{6BA1E9C5-18C5-46D3-8471-90CE172C0B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76355" y="100894"/>
            <a:ext cx="406400" cy="4064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C4BBC46-86BD-4CB1-A0C3-813962E37E1B}"/>
              </a:ext>
            </a:extLst>
          </p:cNvPr>
          <p:cNvSpPr/>
          <p:nvPr/>
        </p:nvSpPr>
        <p:spPr>
          <a:xfrm>
            <a:off x="2484277" y="157218"/>
            <a:ext cx="6999926" cy="2996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640E52-D623-45BA-97A2-E9D31F9D8871}"/>
              </a:ext>
            </a:extLst>
          </p:cNvPr>
          <p:cNvSpPr/>
          <p:nvPr/>
        </p:nvSpPr>
        <p:spPr>
          <a:xfrm>
            <a:off x="2484277" y="156745"/>
            <a:ext cx="6999926" cy="300576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F55ADF-B76E-4937-A2ED-46D54E923EC8}"/>
              </a:ext>
            </a:extLst>
          </p:cNvPr>
          <p:cNvGrpSpPr/>
          <p:nvPr/>
        </p:nvGrpSpPr>
        <p:grpSpPr>
          <a:xfrm>
            <a:off x="1133767" y="1069563"/>
            <a:ext cx="9266548" cy="2120860"/>
            <a:chOff x="1273297" y="1723153"/>
            <a:chExt cx="8472104" cy="191247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0796B4C6-838A-4A0F-A925-FF260F6439A7}"/>
                </a:ext>
              </a:extLst>
            </p:cNvPr>
            <p:cNvSpPr/>
            <p:nvPr/>
          </p:nvSpPr>
          <p:spPr>
            <a:xfrm flipH="1">
              <a:off x="1448986" y="2149311"/>
              <a:ext cx="4647013" cy="1060161"/>
            </a:xfrm>
            <a:prstGeom prst="rtTriangle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EAE47061-40D1-4C90-924E-E02D539C55A3}"/>
                </a:ext>
              </a:extLst>
            </p:cNvPr>
            <p:cNvSpPr/>
            <p:nvPr/>
          </p:nvSpPr>
          <p:spPr>
            <a:xfrm>
              <a:off x="5939161" y="3014383"/>
              <a:ext cx="148219" cy="169588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F936BE63-7518-4AA5-B867-B118C4539D26}"/>
                </a:ext>
              </a:extLst>
            </p:cNvPr>
            <p:cNvSpPr/>
            <p:nvPr/>
          </p:nvSpPr>
          <p:spPr>
            <a:xfrm flipH="1">
              <a:off x="7210336" y="2441309"/>
              <a:ext cx="2357341" cy="768163"/>
            </a:xfrm>
            <a:prstGeom prst="rtTriangle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A37239-D718-4CEF-B9C2-14C90CEDAC70}"/>
                </a:ext>
              </a:extLst>
            </p:cNvPr>
            <p:cNvSpPr txBox="1"/>
            <p:nvPr/>
          </p:nvSpPr>
          <p:spPr>
            <a:xfrm>
              <a:off x="1273297" y="32662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8D1260-8CC2-440D-9C41-9BB8B863737C}"/>
                </a:ext>
              </a:extLst>
            </p:cNvPr>
            <p:cNvSpPr txBox="1"/>
            <p:nvPr/>
          </p:nvSpPr>
          <p:spPr>
            <a:xfrm>
              <a:off x="5920310" y="172315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D07BB8-B1FF-4089-B5A5-DBB23B43941C}"/>
                </a:ext>
              </a:extLst>
            </p:cNvPr>
            <p:cNvSpPr txBox="1"/>
            <p:nvPr/>
          </p:nvSpPr>
          <p:spPr>
            <a:xfrm>
              <a:off x="5854045" y="3209472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DDC1450-B0BA-45FB-BA66-A3F14EA7AC6B}"/>
                </a:ext>
              </a:extLst>
            </p:cNvPr>
            <p:cNvSpPr txBox="1"/>
            <p:nvPr/>
          </p:nvSpPr>
          <p:spPr>
            <a:xfrm>
              <a:off x="7034647" y="320947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A’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91CAB21-F603-409D-B8E4-E894BBC92975}"/>
                </a:ext>
              </a:extLst>
            </p:cNvPr>
            <p:cNvSpPr txBox="1"/>
            <p:nvPr/>
          </p:nvSpPr>
          <p:spPr>
            <a:xfrm>
              <a:off x="9304255" y="207197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42B0CC-CBC3-4A69-ADE4-D723BF1DBBD6}"/>
                </a:ext>
              </a:extLst>
            </p:cNvPr>
            <p:cNvSpPr txBox="1"/>
            <p:nvPr/>
          </p:nvSpPr>
          <p:spPr>
            <a:xfrm>
              <a:off x="9304255" y="32094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H’</a:t>
              </a:r>
            </a:p>
          </p:txBody>
        </p:sp>
      </p:grp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E8C2BF89-D467-45D6-BBCD-60C0392AB996}"/>
              </a:ext>
            </a:extLst>
          </p:cNvPr>
          <p:cNvSpPr/>
          <p:nvPr/>
        </p:nvSpPr>
        <p:spPr>
          <a:xfrm>
            <a:off x="10049783" y="2501485"/>
            <a:ext cx="162118" cy="188066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D1D812-ABC6-46A5-8E0C-1D46D36ADAFC}"/>
              </a:ext>
            </a:extLst>
          </p:cNvPr>
          <p:cNvSpPr txBox="1"/>
          <p:nvPr/>
        </p:nvSpPr>
        <p:spPr>
          <a:xfrm>
            <a:off x="10205926" y="213385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5664B4-8C7F-4991-A005-26CAE0E37D9B}"/>
              </a:ext>
            </a:extLst>
          </p:cNvPr>
          <p:cNvSpPr txBox="1"/>
          <p:nvPr/>
        </p:nvSpPr>
        <p:spPr>
          <a:xfrm>
            <a:off x="8777344" y="18156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39538E-8AD6-474D-9386-BA0EF12417DD}"/>
              </a:ext>
            </a:extLst>
          </p:cNvPr>
          <p:cNvSpPr txBox="1"/>
          <p:nvPr/>
        </p:nvSpPr>
        <p:spPr>
          <a:xfrm>
            <a:off x="6399275" y="197680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0D7B0A-D34A-419E-9C2F-AB4111A774F8}"/>
              </a:ext>
            </a:extLst>
          </p:cNvPr>
          <p:cNvSpPr txBox="1"/>
          <p:nvPr/>
        </p:nvSpPr>
        <p:spPr>
          <a:xfrm>
            <a:off x="3867317" y="162174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854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1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3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nimBg="1"/>
      <p:bldP spid="30" grpId="0" animBg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F55ADF-B76E-4937-A2ED-46D54E923EC8}"/>
              </a:ext>
            </a:extLst>
          </p:cNvPr>
          <p:cNvGrpSpPr/>
          <p:nvPr/>
        </p:nvGrpSpPr>
        <p:grpSpPr>
          <a:xfrm>
            <a:off x="1253688" y="305064"/>
            <a:ext cx="9266548" cy="2120860"/>
            <a:chOff x="1273297" y="1723153"/>
            <a:chExt cx="8472104" cy="191247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0796B4C6-838A-4A0F-A925-FF260F6439A7}"/>
                </a:ext>
              </a:extLst>
            </p:cNvPr>
            <p:cNvSpPr/>
            <p:nvPr/>
          </p:nvSpPr>
          <p:spPr>
            <a:xfrm flipH="1">
              <a:off x="1448986" y="2149311"/>
              <a:ext cx="4647013" cy="1060161"/>
            </a:xfrm>
            <a:prstGeom prst="rtTriangle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EAE47061-40D1-4C90-924E-E02D539C55A3}"/>
                </a:ext>
              </a:extLst>
            </p:cNvPr>
            <p:cNvSpPr/>
            <p:nvPr/>
          </p:nvSpPr>
          <p:spPr>
            <a:xfrm>
              <a:off x="5939161" y="3014383"/>
              <a:ext cx="148219" cy="169588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F936BE63-7518-4AA5-B867-B118C4539D26}"/>
                </a:ext>
              </a:extLst>
            </p:cNvPr>
            <p:cNvSpPr/>
            <p:nvPr/>
          </p:nvSpPr>
          <p:spPr>
            <a:xfrm flipH="1">
              <a:off x="7210336" y="2441309"/>
              <a:ext cx="2357341" cy="768163"/>
            </a:xfrm>
            <a:prstGeom prst="rtTriangle">
              <a:avLst/>
            </a:prstGeom>
            <a:grp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A37239-D718-4CEF-B9C2-14C90CEDAC70}"/>
                </a:ext>
              </a:extLst>
            </p:cNvPr>
            <p:cNvSpPr txBox="1"/>
            <p:nvPr/>
          </p:nvSpPr>
          <p:spPr>
            <a:xfrm>
              <a:off x="1273297" y="326629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8D1260-8CC2-440D-9C41-9BB8B863737C}"/>
                </a:ext>
              </a:extLst>
            </p:cNvPr>
            <p:cNvSpPr txBox="1"/>
            <p:nvPr/>
          </p:nvSpPr>
          <p:spPr>
            <a:xfrm>
              <a:off x="5920310" y="172315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D07BB8-B1FF-4089-B5A5-DBB23B43941C}"/>
                </a:ext>
              </a:extLst>
            </p:cNvPr>
            <p:cNvSpPr txBox="1"/>
            <p:nvPr/>
          </p:nvSpPr>
          <p:spPr>
            <a:xfrm>
              <a:off x="5854045" y="3209472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DC1450-B0BA-45FB-BA66-A3F14EA7AC6B}"/>
                </a:ext>
              </a:extLst>
            </p:cNvPr>
            <p:cNvSpPr txBox="1"/>
            <p:nvPr/>
          </p:nvSpPr>
          <p:spPr>
            <a:xfrm>
              <a:off x="7034647" y="320947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A’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1CAB21-F603-409D-B8E4-E894BBC92975}"/>
                </a:ext>
              </a:extLst>
            </p:cNvPr>
            <p:cNvSpPr txBox="1"/>
            <p:nvPr/>
          </p:nvSpPr>
          <p:spPr>
            <a:xfrm>
              <a:off x="9304255" y="207197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42B0CC-CBC3-4A69-ADE4-D723BF1DBBD6}"/>
                </a:ext>
              </a:extLst>
            </p:cNvPr>
            <p:cNvSpPr txBox="1"/>
            <p:nvPr/>
          </p:nvSpPr>
          <p:spPr>
            <a:xfrm>
              <a:off x="9304255" y="32094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H’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7E598A-06B0-4CE2-8032-B7746B989418}"/>
                  </a:ext>
                </a:extLst>
              </p:cNvPr>
              <p:cNvSpPr txBox="1"/>
              <p:nvPr/>
            </p:nvSpPr>
            <p:spPr>
              <a:xfrm>
                <a:off x="2377794" y="2340164"/>
                <a:ext cx="7659929" cy="4486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𝐀𝐁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e>
                          <m:sup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(*)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-ta-go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A’H’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𝐀𝐇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𝐁𝐇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AH = 8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p>
                        <m:r>
                          <a:rPr lang="en-US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p>
                        <m:r>
                          <a:rPr lang="en-US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800" b="1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en-US" sz="2800" b="1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𝐀𝐇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e>
                          <m:sup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en-US" sz="2800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𝐁𝐇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(**)</a:t>
                </a:r>
              </a:p>
              <a:p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(*)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(**)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8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e>
                          <m:sup>
                            <m:r>
                              <a:rPr lang="en-US" sz="28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𝐀𝐁</m:t>
                        </m:r>
                      </m:den>
                    </m:f>
                    <m: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e>
                          <m:sup>
                            <m:r>
                              <a:rPr lang="en-US" sz="28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en-US" sz="28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𝐁𝐇</m:t>
                        </m:r>
                        <m:r>
                          <a:rPr lang="en-US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8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en-US" sz="28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𝐀𝐇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A’H’B’ ~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AHB (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c.c.c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B</m:t>
                        </m:r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A</m:t>
                        </m:r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H</m:t>
                        </m:r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e>
                    </m:acc>
                    <m:r>
                      <a:rPr lang="en-US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BAH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con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dốc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dốc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7E598A-06B0-4CE2-8032-B7746B989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794" y="2340164"/>
                <a:ext cx="7659929" cy="4486741"/>
              </a:xfrm>
              <a:prstGeom prst="rect">
                <a:avLst/>
              </a:prstGeom>
              <a:blipFill>
                <a:blip r:embed="rId2"/>
                <a:stretch>
                  <a:fillRect l="-1591" b="-20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34F89A9C-151D-40B9-BD93-25E453B63BD3}"/>
              </a:ext>
            </a:extLst>
          </p:cNvPr>
          <p:cNvSpPr/>
          <p:nvPr/>
        </p:nvSpPr>
        <p:spPr>
          <a:xfrm>
            <a:off x="10130374" y="1736986"/>
            <a:ext cx="162118" cy="188066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0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D92FFF-DA04-45B3-8A71-D07A47AF3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036" y="3450426"/>
            <a:ext cx="8868265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70C0"/>
                </a:solidFill>
              </a:rPr>
              <a:t>*</a:t>
            </a:r>
            <a:r>
              <a:rPr lang="en-US" altLang="en-US" sz="2800" b="1" dirty="0" err="1">
                <a:solidFill>
                  <a:srgbClr val="0070C0"/>
                </a:solidFill>
              </a:rPr>
              <a:t>Định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lí</a:t>
            </a:r>
            <a:r>
              <a:rPr lang="en-US" altLang="en-US" sz="2800" b="1" dirty="0">
                <a:solidFill>
                  <a:srgbClr val="0070C0"/>
                </a:solidFill>
              </a:rPr>
              <a:t> 1</a:t>
            </a:r>
            <a:r>
              <a:rPr lang="en-US" altLang="en-US" sz="2800" dirty="0">
                <a:solidFill>
                  <a:srgbClr val="0070C0"/>
                </a:solidFill>
              </a:rPr>
              <a:t>:</a:t>
            </a:r>
          </a:p>
          <a:p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huyền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lệ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huyền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kia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2602A-16D9-4124-AD5A-3A12F566F313}"/>
              </a:ext>
            </a:extLst>
          </p:cNvPr>
          <p:cNvGrpSpPr/>
          <p:nvPr/>
        </p:nvGrpSpPr>
        <p:grpSpPr>
          <a:xfrm>
            <a:off x="1086806" y="654762"/>
            <a:ext cx="9072159" cy="2080618"/>
            <a:chOff x="1273297" y="1723153"/>
            <a:chExt cx="8294380" cy="187618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991E202E-8970-431E-ACF8-AC02434896E9}"/>
                </a:ext>
              </a:extLst>
            </p:cNvPr>
            <p:cNvSpPr/>
            <p:nvPr/>
          </p:nvSpPr>
          <p:spPr>
            <a:xfrm flipH="1">
              <a:off x="1448986" y="2149311"/>
              <a:ext cx="4647013" cy="1060161"/>
            </a:xfrm>
            <a:prstGeom prst="rt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495F1A35-4A18-499C-BC61-4BD32FF02BF3}"/>
                </a:ext>
              </a:extLst>
            </p:cNvPr>
            <p:cNvSpPr/>
            <p:nvPr/>
          </p:nvSpPr>
          <p:spPr>
            <a:xfrm>
              <a:off x="5939161" y="3014383"/>
              <a:ext cx="148219" cy="169588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E7CCDFC1-AA23-4369-A359-D0DB5931AF3A}"/>
                </a:ext>
              </a:extLst>
            </p:cNvPr>
            <p:cNvSpPr/>
            <p:nvPr/>
          </p:nvSpPr>
          <p:spPr>
            <a:xfrm flipH="1">
              <a:off x="7210336" y="2441309"/>
              <a:ext cx="2357341" cy="768163"/>
            </a:xfrm>
            <a:prstGeom prst="rt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0FCE37-28C4-40A9-AE8A-FE5ABB82CAC1}"/>
                </a:ext>
              </a:extLst>
            </p:cNvPr>
            <p:cNvSpPr txBox="1"/>
            <p:nvPr/>
          </p:nvSpPr>
          <p:spPr>
            <a:xfrm>
              <a:off x="1273297" y="3266298"/>
              <a:ext cx="168894" cy="333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50BD01-EA6F-4E0F-B66C-3F9882E90304}"/>
                </a:ext>
              </a:extLst>
            </p:cNvPr>
            <p:cNvSpPr txBox="1"/>
            <p:nvPr/>
          </p:nvSpPr>
          <p:spPr>
            <a:xfrm>
              <a:off x="5920310" y="1723153"/>
              <a:ext cx="168894" cy="333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8F8F2A0E-FB61-408F-9AD8-A2C55B6894C2}"/>
              </a:ext>
            </a:extLst>
          </p:cNvPr>
          <p:cNvSpPr/>
          <p:nvPr/>
        </p:nvSpPr>
        <p:spPr>
          <a:xfrm>
            <a:off x="9980490" y="2101514"/>
            <a:ext cx="162118" cy="188066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C56CD93-D865-4171-AEB3-95D26D94E3F9}"/>
              </a:ext>
            </a:extLst>
          </p:cNvPr>
          <p:cNvSpPr txBox="1"/>
          <p:nvPr/>
        </p:nvSpPr>
        <p:spPr>
          <a:xfrm>
            <a:off x="2989001" y="4376428"/>
            <a:ext cx="6267293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617957-882A-48AF-B409-DF7949CD5964}"/>
              </a:ext>
            </a:extLst>
          </p:cNvPr>
          <p:cNvGrpSpPr/>
          <p:nvPr/>
        </p:nvGrpSpPr>
        <p:grpSpPr>
          <a:xfrm>
            <a:off x="4638989" y="671456"/>
            <a:ext cx="2254294" cy="1983107"/>
            <a:chOff x="4096779" y="795112"/>
            <a:chExt cx="2254294" cy="1983107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024C1F82-367D-4C2B-AE81-8FD46B8D27B3}"/>
                </a:ext>
              </a:extLst>
            </p:cNvPr>
            <p:cNvSpPr/>
            <p:nvPr/>
          </p:nvSpPr>
          <p:spPr>
            <a:xfrm rot="5400000" flipH="1">
              <a:off x="4637785" y="830970"/>
              <a:ext cx="1430003" cy="1809260"/>
            </a:xfrm>
            <a:prstGeom prst="rt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D47AEC43-1E89-4785-9661-9D500902D72A}"/>
                </a:ext>
              </a:extLst>
            </p:cNvPr>
            <p:cNvSpPr/>
            <p:nvPr/>
          </p:nvSpPr>
          <p:spPr>
            <a:xfrm>
              <a:off x="4446508" y="2271758"/>
              <a:ext cx="148219" cy="16958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EE7E56-7FC7-4983-A75D-7803AE5C7EA5}"/>
                </a:ext>
              </a:extLst>
            </p:cNvPr>
            <p:cNvSpPr txBox="1"/>
            <p:nvPr/>
          </p:nvSpPr>
          <p:spPr>
            <a:xfrm>
              <a:off x="4297974" y="240888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D122D7-15F3-4E16-8D1A-63F21FF4CF40}"/>
                </a:ext>
              </a:extLst>
            </p:cNvPr>
            <p:cNvSpPr txBox="1"/>
            <p:nvPr/>
          </p:nvSpPr>
          <p:spPr>
            <a:xfrm>
              <a:off x="4096779" y="79511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4B9EE3-10B6-4BB8-A836-6220D53951FD}"/>
                </a:ext>
              </a:extLst>
            </p:cNvPr>
            <p:cNvSpPr txBox="1"/>
            <p:nvPr/>
          </p:nvSpPr>
          <p:spPr>
            <a:xfrm>
              <a:off x="6025343" y="239946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12E688-A3DF-4583-9D28-65ED11D74797}"/>
                </a:ext>
              </a:extLst>
            </p:cNvPr>
            <p:cNvSpPr txBox="1"/>
            <p:nvPr/>
          </p:nvSpPr>
          <p:spPr>
            <a:xfrm>
              <a:off x="4128254" y="149026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8FE225-A87F-4B2B-B732-93B30F3F9E3D}"/>
                </a:ext>
              </a:extLst>
            </p:cNvPr>
            <p:cNvSpPr txBox="1"/>
            <p:nvPr/>
          </p:nvSpPr>
          <p:spPr>
            <a:xfrm>
              <a:off x="5500542" y="150357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69C223-7D9B-41EF-9FB1-9620A92CA8EB}"/>
              </a:ext>
            </a:extLst>
          </p:cNvPr>
          <p:cNvGrpSpPr/>
          <p:nvPr/>
        </p:nvGrpSpPr>
        <p:grpSpPr>
          <a:xfrm>
            <a:off x="1505419" y="659962"/>
            <a:ext cx="2716397" cy="2845828"/>
            <a:chOff x="1354851" y="876081"/>
            <a:chExt cx="2716397" cy="2845828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C6100364-1176-4C91-BA3E-622772593C08}"/>
                </a:ext>
              </a:extLst>
            </p:cNvPr>
            <p:cNvSpPr/>
            <p:nvPr/>
          </p:nvSpPr>
          <p:spPr>
            <a:xfrm rot="5400000" flipH="1">
              <a:off x="1664163" y="1128275"/>
              <a:ext cx="2240091" cy="2163338"/>
            </a:xfrm>
            <a:prstGeom prst="rt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ADCB3299-DEE3-4547-A655-72C5667B635A}"/>
                </a:ext>
              </a:extLst>
            </p:cNvPr>
            <p:cNvSpPr/>
            <p:nvPr/>
          </p:nvSpPr>
          <p:spPr>
            <a:xfrm>
              <a:off x="1712784" y="3140216"/>
              <a:ext cx="148219" cy="16958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0CA329-8E72-49ED-80E8-3FD2F11D04F1}"/>
                </a:ext>
              </a:extLst>
            </p:cNvPr>
            <p:cNvSpPr txBox="1"/>
            <p:nvPr/>
          </p:nvSpPr>
          <p:spPr>
            <a:xfrm>
              <a:off x="3719870" y="328285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9587A8-1245-42CE-8251-47FA439B94F1}"/>
                </a:ext>
              </a:extLst>
            </p:cNvPr>
            <p:cNvSpPr txBox="1"/>
            <p:nvPr/>
          </p:nvSpPr>
          <p:spPr>
            <a:xfrm>
              <a:off x="1354851" y="87608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E3CC28-D939-4E90-BAF6-F630AE32EA0C}"/>
                </a:ext>
              </a:extLst>
            </p:cNvPr>
            <p:cNvSpPr txBox="1"/>
            <p:nvPr/>
          </p:nvSpPr>
          <p:spPr>
            <a:xfrm>
              <a:off x="1498605" y="3316031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8C7672-5DC4-4964-A7C8-85995D902CCD}"/>
                </a:ext>
              </a:extLst>
            </p:cNvPr>
            <p:cNvSpPr txBox="1"/>
            <p:nvPr/>
          </p:nvSpPr>
          <p:spPr>
            <a:xfrm>
              <a:off x="2673465" y="32602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8C96E7-1286-4548-ADAD-C73B0683FAE3}"/>
                </a:ext>
              </a:extLst>
            </p:cNvPr>
            <p:cNvSpPr txBox="1"/>
            <p:nvPr/>
          </p:nvSpPr>
          <p:spPr>
            <a:xfrm>
              <a:off x="2838433" y="1988937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4,5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9364E7A-FA20-4518-A061-66978D79DA4A}"/>
              </a:ext>
            </a:extLst>
          </p:cNvPr>
          <p:cNvGrpSpPr/>
          <p:nvPr/>
        </p:nvGrpSpPr>
        <p:grpSpPr>
          <a:xfrm>
            <a:off x="7214459" y="659962"/>
            <a:ext cx="3618989" cy="2600163"/>
            <a:chOff x="6182623" y="511591"/>
            <a:chExt cx="3618989" cy="2600163"/>
          </a:xfrm>
        </p:grpSpPr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D7B06E33-0DF1-4550-877B-E20473168814}"/>
                </a:ext>
              </a:extLst>
            </p:cNvPr>
            <p:cNvSpPr/>
            <p:nvPr/>
          </p:nvSpPr>
          <p:spPr>
            <a:xfrm>
              <a:off x="9300779" y="951618"/>
              <a:ext cx="148219" cy="16958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8CE53875-E658-468A-8388-3E37FA53CFAA}"/>
                </a:ext>
              </a:extLst>
            </p:cNvPr>
            <p:cNvSpPr/>
            <p:nvPr/>
          </p:nvSpPr>
          <p:spPr>
            <a:xfrm flipH="1" flipV="1">
              <a:off x="6358312" y="945161"/>
              <a:ext cx="3090686" cy="2015498"/>
            </a:xfrm>
            <a:prstGeom prst="rt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50508A-9CB5-4FBE-8C90-101089E294B8}"/>
                </a:ext>
              </a:extLst>
            </p:cNvPr>
            <p:cNvSpPr txBox="1"/>
            <p:nvPr/>
          </p:nvSpPr>
          <p:spPr>
            <a:xfrm>
              <a:off x="9450234" y="274242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CA7B06-47D6-4F0E-BA6C-1B6597BB7E63}"/>
                </a:ext>
              </a:extLst>
            </p:cNvPr>
            <p:cNvSpPr txBox="1"/>
            <p:nvPr/>
          </p:nvSpPr>
          <p:spPr>
            <a:xfrm>
              <a:off x="6182623" y="575829"/>
              <a:ext cx="325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809E28-9072-487C-908A-F0EC10A1D29F}"/>
                </a:ext>
              </a:extLst>
            </p:cNvPr>
            <p:cNvSpPr txBox="1"/>
            <p:nvPr/>
          </p:nvSpPr>
          <p:spPr>
            <a:xfrm>
              <a:off x="9366226" y="610446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8C43ECF-687D-496D-8C83-A3EE020A6EF8}"/>
                </a:ext>
              </a:extLst>
            </p:cNvPr>
            <p:cNvSpPr txBox="1"/>
            <p:nvPr/>
          </p:nvSpPr>
          <p:spPr>
            <a:xfrm>
              <a:off x="7808121" y="511591"/>
              <a:ext cx="7419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4,5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20FEDBB-480F-4F41-B4E9-B82B86A7225A}"/>
                </a:ext>
              </a:extLst>
            </p:cNvPr>
            <p:cNvSpPr txBox="1"/>
            <p:nvPr/>
          </p:nvSpPr>
          <p:spPr>
            <a:xfrm>
              <a:off x="9409406" y="1503575"/>
              <a:ext cx="35137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53E25D7-0782-41F8-9FDF-7B5542ED9FD8}"/>
                  </a:ext>
                </a:extLst>
              </p:cNvPr>
              <p:cNvSpPr/>
              <p:nvPr/>
            </p:nvSpPr>
            <p:spPr>
              <a:xfrm>
                <a:off x="1594335" y="3641717"/>
                <a:ext cx="70852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DFE (</a:t>
                </a:r>
                <a:r>
                  <a:rPr lang="en-US" sz="28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28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8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53E25D7-0782-41F8-9FDF-7B5542ED9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335" y="3641717"/>
                <a:ext cx="7085203" cy="523220"/>
              </a:xfrm>
              <a:prstGeom prst="rect">
                <a:avLst/>
              </a:prstGeom>
              <a:blipFill>
                <a:blip r:embed="rId2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6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1136</Words>
  <Application>Microsoft Office PowerPoint</Application>
  <PresentationFormat>Widescreen</PresentationFormat>
  <Paragraphs>187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.VnTime</vt:lpstr>
      <vt:lpstr>Arial</vt:lpstr>
      <vt:lpstr>Calibri</vt:lpstr>
      <vt:lpstr>Calibri Light</vt:lpstr>
      <vt:lpstr>Cambria Math</vt:lpstr>
      <vt:lpstr>Times Ne\w Roman</vt:lpstr>
      <vt:lpstr>Times New Roman</vt:lpstr>
      <vt:lpstr>Wingdings</vt:lpstr>
      <vt:lpstr>Office Theme</vt:lpstr>
      <vt:lpstr>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104</cp:revision>
  <dcterms:created xsi:type="dcterms:W3CDTF">2023-03-09T13:11:06Z</dcterms:created>
  <dcterms:modified xsi:type="dcterms:W3CDTF">2023-03-14T07:23:56Z</dcterms:modified>
</cp:coreProperties>
</file>