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8"/>
  </p:notesMasterIdLst>
  <p:sldIdLst>
    <p:sldId id="256" r:id="rId3"/>
    <p:sldId id="575" r:id="rId4"/>
    <p:sldId id="496" r:id="rId5"/>
    <p:sldId id="499" r:id="rId6"/>
    <p:sldId id="299" r:id="rId7"/>
    <p:sldId id="547" r:id="rId8"/>
    <p:sldId id="523" r:id="rId9"/>
    <p:sldId id="291" r:id="rId10"/>
    <p:sldId id="292" r:id="rId11"/>
    <p:sldId id="521" r:id="rId12"/>
    <p:sldId id="528" r:id="rId13"/>
    <p:sldId id="570" r:id="rId14"/>
    <p:sldId id="524" r:id="rId15"/>
    <p:sldId id="268" r:id="rId16"/>
    <p:sldId id="55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4F3D65"/>
    <a:srgbClr val="FF9900"/>
    <a:srgbClr val="0000FF"/>
    <a:srgbClr val="FF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7" d="100"/>
          <a:sy n="87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AA43-2208-419B-8659-A1E1C4507CE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2B92-EEBF-43B1-8E26-6E5212C1D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9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18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97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1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45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1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4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88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6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C4FF2-319C-447C-A346-25196F1D62D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2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A70C-F819-4F9D-9810-A131361DB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5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36F91-6E3D-40C1-B15B-8170D4011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3589C-4655-458A-AA30-583D8D6CC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875A-8765-424D-90AF-9574D6282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8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F5AE-6C3D-42B6-B366-8C482AAECA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4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E1D5-523A-4FAE-9ED2-E221DC91B6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0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9D2D-9D33-48D8-BD1A-3A2525156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F099-682D-4B4D-BB28-9CB40A60D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0893-E086-4A22-95A6-7AE8C064F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0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CC55-4F85-4C5D-BE79-E824BFC90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9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65F0-39A7-4601-9A37-BA8D848F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8187-5B94-45A7-8006-1F171F861F20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D247-BE60-4680-9DA7-5F6E68D25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BBC8F-67DA-423E-B846-A291599D6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8229600" cy="2441575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33. </a:t>
            </a:r>
            <a:r>
              <a:rPr lang="en-US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HAI CÂY PHONG</a:t>
            </a:r>
            <a:endParaRPr lang="en-US" sz="36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990600"/>
            <a:ext cx="6400800" cy="1752600"/>
          </a:xfrm>
        </p:spPr>
        <p:txBody>
          <a:bodyPr/>
          <a:lstStyle/>
          <a:p>
            <a:r>
              <a:rPr lang="en-US" b="1" i="1" dirty="0">
                <a:solidFill>
                  <a:srgbClr val="990099"/>
                </a:solidFill>
              </a:rPr>
              <a:t>(Ai-ma-</a:t>
            </a:r>
            <a:r>
              <a:rPr lang="en-US" b="1" i="1" dirty="0" err="1">
                <a:solidFill>
                  <a:srgbClr val="990099"/>
                </a:solidFill>
              </a:rPr>
              <a:t>tôp</a:t>
            </a:r>
            <a:r>
              <a:rPr lang="en-US" b="1" i="1" dirty="0">
                <a:solidFill>
                  <a:srgbClr val="990099"/>
                </a:solidFill>
              </a:rPr>
              <a:t>) </a:t>
            </a:r>
          </a:p>
        </p:txBody>
      </p:sp>
      <p:pic>
        <p:nvPicPr>
          <p:cNvPr id="5" name="Picture 7" descr="65205093cz5.jpg">
            <a:extLst>
              <a:ext uri="{FF2B5EF4-FFF2-40B4-BE49-F238E27FC236}">
                <a16:creationId xmlns="" xmlns:a16="http://schemas.microsoft.com/office/drawing/2014/main" id="{A0BA69EB-69AC-F330-1A25-53B3CDBC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465EB83-EEF2-4451-9058-02560FF82DBC}"/>
              </a:ext>
            </a:extLst>
          </p:cNvPr>
          <p:cNvSpPr/>
          <p:nvPr/>
        </p:nvSpPr>
        <p:spPr>
          <a:xfrm>
            <a:off x="2334489" y="1038196"/>
            <a:ext cx="40895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ai cÃ¢y phongâ: Miá»n kÃ­ á»©c xa xÄm, tÆ°Æ¡i Äáº¹p">
            <a:extLst>
              <a:ext uri="{FF2B5EF4-FFF2-40B4-BE49-F238E27FC236}">
                <a16:creationId xmlns="" xmlns:a16="http://schemas.microsoft.com/office/drawing/2014/main" id="{212E31D8-6509-497E-8AED-FEF592F5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6" b="99254" l="1875" r="99844">
                        <a14:foregroundMark x1="2031" y1="79353" x2="18750" y2="69154"/>
                        <a14:foregroundMark x1="18750" y1="69154" x2="24688" y2="67662"/>
                        <a14:foregroundMark x1="3594" y1="84080" x2="46563" y2="75871"/>
                        <a14:foregroundMark x1="46563" y1="75871" x2="87656" y2="93035"/>
                        <a14:foregroundMark x1="87656" y1="93035" x2="95781" y2="92537"/>
                        <a14:foregroundMark x1="95781" y1="92537" x2="96094" y2="73383"/>
                        <a14:foregroundMark x1="92031" y1="69403" x2="99844" y2="69900"/>
                        <a14:foregroundMark x1="10156" y1="90050" x2="29375" y2="91542"/>
                        <a14:foregroundMark x1="29375" y1="91542" x2="55781" y2="86816"/>
                        <a14:foregroundMark x1="55781" y1="86816" x2="63750" y2="82338"/>
                        <a14:foregroundMark x1="63750" y1="82338" x2="74375" y2="90299"/>
                        <a14:foregroundMark x1="74375" y1="90299" x2="83438" y2="91045"/>
                        <a14:foregroundMark x1="83438" y1="91045" x2="91250" y2="91045"/>
                        <a14:foregroundMark x1="91250" y1="91045" x2="95938" y2="97015"/>
                        <a14:foregroundMark x1="46250" y1="95025" x2="52656" y2="99751"/>
                        <a14:foregroundMark x1="41094" y1="7711" x2="44063" y2="12438"/>
                        <a14:foregroundMark x1="58281" y1="8209" x2="60313" y2="6716"/>
                        <a14:foregroundMark x1="34219" y1="8209" x2="33906" y2="12189"/>
                        <a14:backgroundMark x1="38594" y1="55970" x2="29375" y2="57463"/>
                        <a14:backgroundMark x1="29375" y1="57463" x2="21250" y2="53980"/>
                        <a14:backgroundMark x1="21250" y1="53980" x2="12812" y2="55721"/>
                        <a14:backgroundMark x1="12812" y1="55721" x2="4688" y2="50746"/>
                        <a14:backgroundMark x1="4688" y1="50746" x2="8750" y2="38806"/>
                        <a14:backgroundMark x1="8750" y1="38806" x2="16719" y2="35821"/>
                        <a14:backgroundMark x1="16719" y1="35821" x2="24375" y2="39801"/>
                        <a14:backgroundMark x1="24375" y1="39801" x2="29844" y2="49254"/>
                        <a14:backgroundMark x1="29844" y1="49254" x2="37656" y2="51990"/>
                        <a14:backgroundMark x1="37656" y1="51990" x2="37813" y2="55224"/>
                        <a14:backgroundMark x1="48906" y1="51244" x2="50000" y2="51493"/>
                        <a14:backgroundMark x1="77813" y1="37313" x2="89219" y2="40050"/>
                        <a14:backgroundMark x1="89219" y1="40050" x2="96719" y2="48010"/>
                        <a14:backgroundMark x1="96719" y1="48010" x2="97500" y2="60945"/>
                        <a14:backgroundMark x1="97500" y1="60945" x2="80156" y2="63930"/>
                        <a14:backgroundMark x1="80156" y1="63930" x2="71719" y2="58209"/>
                        <a14:backgroundMark x1="71719" y1="58209" x2="77813" y2="3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6" y="3297118"/>
            <a:ext cx="3351773" cy="24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="" xmlns:a16="http://schemas.microsoft.com/office/drawing/2014/main" id="{EBDD01B8-3C00-4538-9CE4-5D202CE6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1695"/>
            <a:ext cx="789622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ngọn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ngọn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="" xmlns:a16="http://schemas.microsoft.com/office/drawing/2014/main" id="{95AD4C89-D439-427A-A951-949FE329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1" y="3477510"/>
            <a:ext cx="3799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sánh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2F480521-DE8F-443C-AA02-0FC4385C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4412272"/>
            <a:ext cx="450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latin typeface="Times New Roman" panose="02020603050405020304" pitchFamily="18" charset="0"/>
              </a:rPr>
              <a:t> Ku-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ku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rêu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72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8FEFF63-AF34-4BF5-B32D-DF7103DE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4877"/>
              </p:ext>
            </p:extLst>
          </p:nvPr>
        </p:nvGraphicFramePr>
        <p:xfrm>
          <a:off x="0" y="1524000"/>
          <a:ext cx="9144000" cy="509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46">
                  <a:extLst>
                    <a:ext uri="{9D8B030D-6E8A-4147-A177-3AD203B41FA5}">
                      <a16:colId xmlns="" xmlns:a16="http://schemas.microsoft.com/office/drawing/2014/main" val="829946790"/>
                    </a:ext>
                  </a:extLst>
                </a:gridCol>
                <a:gridCol w="6813754">
                  <a:extLst>
                    <a:ext uri="{9D8B030D-6E8A-4147-A177-3AD203B41FA5}">
                      <a16:colId xmlns="" xmlns:a16="http://schemas.microsoft.com/office/drawing/2014/main" val="3962111792"/>
                    </a:ext>
                  </a:extLst>
                </a:gridCol>
              </a:tblGrid>
              <a:tr h="123136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617484"/>
                  </a:ext>
                </a:extLst>
              </a:tr>
              <a:tr h="3863768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…………………………………………...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</a:t>
                      </a:r>
                    </a:p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……………………………………………..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780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1B6A89-925C-4F7E-9FF5-16BF6754C29A}"/>
              </a:ext>
            </a:extLst>
          </p:cNvPr>
          <p:cNvSpPr txBox="1"/>
          <p:nvPr/>
        </p:nvSpPr>
        <p:spPr>
          <a:xfrm flipH="1">
            <a:off x="0" y="76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?</a:t>
            </a:r>
            <a:endParaRPr lang="vi-VN" sz="2800" b="1" dirty="0">
              <a:solidFill>
                <a:srgbClr val="FF0000"/>
              </a:solidFill>
            </a:endParaRPr>
          </a:p>
          <a:p>
            <a:pPr algn="ctr"/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ai cÃ¢y phongâ: Miá»n kÃ­ á»©c xa xÄm, tÆ°Æ¡i Äáº¹p">
            <a:extLst>
              <a:ext uri="{FF2B5EF4-FFF2-40B4-BE49-F238E27FC236}">
                <a16:creationId xmlns="" xmlns:a16="http://schemas.microsoft.com/office/drawing/2014/main" id="{7EE898A5-9A1E-4C26-9B3F-7151FC3E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6" b="99254" l="1875" r="99844">
                        <a14:foregroundMark x1="2031" y1="79353" x2="18750" y2="69154"/>
                        <a14:foregroundMark x1="18750" y1="69154" x2="24688" y2="67662"/>
                        <a14:foregroundMark x1="3594" y1="84080" x2="46563" y2="75871"/>
                        <a14:foregroundMark x1="46563" y1="75871" x2="87656" y2="93035"/>
                        <a14:foregroundMark x1="87656" y1="93035" x2="95781" y2="92537"/>
                        <a14:foregroundMark x1="95781" y1="92537" x2="96094" y2="73383"/>
                        <a14:foregroundMark x1="92031" y1="69403" x2="99844" y2="69900"/>
                        <a14:foregroundMark x1="10156" y1="90050" x2="29375" y2="91542"/>
                        <a14:foregroundMark x1="29375" y1="91542" x2="55781" y2="86816"/>
                        <a14:foregroundMark x1="55781" y1="86816" x2="63750" y2="82338"/>
                        <a14:foregroundMark x1="63750" y1="82338" x2="74375" y2="90299"/>
                        <a14:foregroundMark x1="74375" y1="90299" x2="83438" y2="91045"/>
                        <a14:foregroundMark x1="83438" y1="91045" x2="91250" y2="91045"/>
                        <a14:foregroundMark x1="91250" y1="91045" x2="95938" y2="97015"/>
                        <a14:foregroundMark x1="46250" y1="95025" x2="52656" y2="99751"/>
                        <a14:foregroundMark x1="41094" y1="7711" x2="44063" y2="12438"/>
                        <a14:foregroundMark x1="58281" y1="8209" x2="60313" y2="6716"/>
                        <a14:foregroundMark x1="34219" y1="8209" x2="33906" y2="12189"/>
                        <a14:backgroundMark x1="38594" y1="55970" x2="29375" y2="57463"/>
                        <a14:backgroundMark x1="29375" y1="57463" x2="21250" y2="53980"/>
                        <a14:backgroundMark x1="21250" y1="53980" x2="12812" y2="55721"/>
                        <a14:backgroundMark x1="12812" y1="55721" x2="4688" y2="50746"/>
                        <a14:backgroundMark x1="4688" y1="50746" x2="8750" y2="38806"/>
                        <a14:backgroundMark x1="8750" y1="38806" x2="16719" y2="35821"/>
                        <a14:backgroundMark x1="16719" y1="35821" x2="24375" y2="39801"/>
                        <a14:backgroundMark x1="24375" y1="39801" x2="29844" y2="49254"/>
                        <a14:backgroundMark x1="29844" y1="49254" x2="37656" y2="51990"/>
                        <a14:backgroundMark x1="37656" y1="51990" x2="37813" y2="55224"/>
                        <a14:backgroundMark x1="48906" y1="51244" x2="50000" y2="51493"/>
                        <a14:backgroundMark x1="77813" y1="37313" x2="89219" y2="40050"/>
                        <a14:backgroundMark x1="89219" y1="40050" x2="96719" y2="48010"/>
                        <a14:backgroundMark x1="96719" y1="48010" x2="97500" y2="60945"/>
                        <a14:backgroundMark x1="97500" y1="60945" x2="80156" y2="63930"/>
                        <a14:backgroundMark x1="80156" y1="63930" x2="71719" y2="58209"/>
                        <a14:backgroundMark x1="71719" y1="58209" x2="77813" y2="3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8097"/>
            <a:ext cx="2286000" cy="1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8FEFF63-AF34-4BF5-B32D-DF7103DE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2727"/>
              </p:ext>
            </p:extLst>
          </p:nvPr>
        </p:nvGraphicFramePr>
        <p:xfrm>
          <a:off x="0" y="1447800"/>
          <a:ext cx="9144000" cy="649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46">
                  <a:extLst>
                    <a:ext uri="{9D8B030D-6E8A-4147-A177-3AD203B41FA5}">
                      <a16:colId xmlns="" xmlns:a16="http://schemas.microsoft.com/office/drawing/2014/main" val="829946790"/>
                    </a:ext>
                  </a:extLst>
                </a:gridCol>
                <a:gridCol w="6813754">
                  <a:extLst>
                    <a:ext uri="{9D8B030D-6E8A-4147-A177-3AD203B41FA5}">
                      <a16:colId xmlns="" xmlns:a16="http://schemas.microsoft.com/office/drawing/2014/main" val="3962111792"/>
                    </a:ext>
                  </a:extLst>
                </a:gridCol>
              </a:tblGrid>
              <a:tr h="130750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617484"/>
                  </a:ext>
                </a:extLst>
              </a:tr>
              <a:tr h="4102693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SG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hóa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, so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sánh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sử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láy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phép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anose="02020603050405020304" pitchFamily="18" charset="0"/>
                        </a:rPr>
                        <a:t>kê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</a:t>
                      </a:r>
                    </a:p>
                    <a:p>
                      <a:pPr algn="l" eaLnBrk="1" hangingPunct="1">
                        <a:spcBef>
                          <a:spcPct val="50000"/>
                        </a:spcBef>
                        <a:buFont typeface="Symbol" panose="05050102010706020507" pitchFamily="18" charset="2"/>
                        <a:buChar char="Þ"/>
                      </a:pP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phong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đời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tâm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hồn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phong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phú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sức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dẻo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dai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liệt</a:t>
                      </a:r>
                      <a:endParaRPr lang="en-US" altLang="en-US" sz="2400" b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l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–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tượng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780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1B6A89-925C-4F7E-9FF5-16BF6754C29A}"/>
              </a:ext>
            </a:extLst>
          </p:cNvPr>
          <p:cNvSpPr txBox="1"/>
          <p:nvPr/>
        </p:nvSpPr>
        <p:spPr>
          <a:xfrm flipH="1">
            <a:off x="0" y="76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G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phong</a:t>
            </a:r>
            <a:endParaRPr lang="vi-VN" sz="2800" b="1" dirty="0">
              <a:solidFill>
                <a:srgbClr val="FF0000"/>
              </a:solidFill>
            </a:endParaRPr>
          </a:p>
          <a:p>
            <a:pPr algn="ctr"/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ai cÃ¢y phongâ: Miá»n kÃ­ á»©c xa xÄm, tÆ°Æ¡i Äáº¹p">
            <a:extLst>
              <a:ext uri="{FF2B5EF4-FFF2-40B4-BE49-F238E27FC236}">
                <a16:creationId xmlns="" xmlns:a16="http://schemas.microsoft.com/office/drawing/2014/main" id="{7EE898A5-9A1E-4C26-9B3F-7151FC3E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6" b="99254" l="1875" r="99844">
                        <a14:foregroundMark x1="2031" y1="79353" x2="18750" y2="69154"/>
                        <a14:foregroundMark x1="18750" y1="69154" x2="24688" y2="67662"/>
                        <a14:foregroundMark x1="3594" y1="84080" x2="46563" y2="75871"/>
                        <a14:foregroundMark x1="46563" y1="75871" x2="87656" y2="93035"/>
                        <a14:foregroundMark x1="87656" y1="93035" x2="95781" y2="92537"/>
                        <a14:foregroundMark x1="95781" y1="92537" x2="96094" y2="73383"/>
                        <a14:foregroundMark x1="92031" y1="69403" x2="99844" y2="69900"/>
                        <a14:foregroundMark x1="10156" y1="90050" x2="29375" y2="91542"/>
                        <a14:foregroundMark x1="29375" y1="91542" x2="55781" y2="86816"/>
                        <a14:foregroundMark x1="55781" y1="86816" x2="63750" y2="82338"/>
                        <a14:foregroundMark x1="63750" y1="82338" x2="74375" y2="90299"/>
                        <a14:foregroundMark x1="74375" y1="90299" x2="83438" y2="91045"/>
                        <a14:foregroundMark x1="83438" y1="91045" x2="91250" y2="91045"/>
                        <a14:foregroundMark x1="91250" y1="91045" x2="95938" y2="97015"/>
                        <a14:foregroundMark x1="46250" y1="95025" x2="52656" y2="99751"/>
                        <a14:foregroundMark x1="41094" y1="7711" x2="44063" y2="12438"/>
                        <a14:foregroundMark x1="58281" y1="8209" x2="60313" y2="6716"/>
                        <a14:foregroundMark x1="34219" y1="8209" x2="33906" y2="12189"/>
                        <a14:backgroundMark x1="38594" y1="55970" x2="29375" y2="57463"/>
                        <a14:backgroundMark x1="29375" y1="57463" x2="21250" y2="53980"/>
                        <a14:backgroundMark x1="21250" y1="53980" x2="12812" y2="55721"/>
                        <a14:backgroundMark x1="12812" y1="55721" x2="4688" y2="50746"/>
                        <a14:backgroundMark x1="4688" y1="50746" x2="8750" y2="38806"/>
                        <a14:backgroundMark x1="8750" y1="38806" x2="16719" y2="35821"/>
                        <a14:backgroundMark x1="16719" y1="35821" x2="24375" y2="39801"/>
                        <a14:backgroundMark x1="24375" y1="39801" x2="29844" y2="49254"/>
                        <a14:backgroundMark x1="29844" y1="49254" x2="37656" y2="51990"/>
                        <a14:backgroundMark x1="37656" y1="51990" x2="37813" y2="55224"/>
                        <a14:backgroundMark x1="48906" y1="51244" x2="50000" y2="51493"/>
                        <a14:backgroundMark x1="77813" y1="37313" x2="89219" y2="40050"/>
                        <a14:backgroundMark x1="89219" y1="40050" x2="96719" y2="48010"/>
                        <a14:backgroundMark x1="96719" y1="48010" x2="97500" y2="60945"/>
                        <a14:backgroundMark x1="97500" y1="60945" x2="80156" y2="63930"/>
                        <a14:backgroundMark x1="80156" y1="63930" x2="71719" y2="58209"/>
                        <a14:backgroundMark x1="71719" y1="58209" x2="77813" y2="3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6967"/>
            <a:ext cx="2286000" cy="1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465EB83-EEF2-4451-9058-02560FF82DBC}"/>
              </a:ext>
            </a:extLst>
          </p:cNvPr>
          <p:cNvSpPr/>
          <p:nvPr/>
        </p:nvSpPr>
        <p:spPr>
          <a:xfrm>
            <a:off x="2334489" y="1038196"/>
            <a:ext cx="40703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="" xmlns:a16="http://schemas.microsoft.com/office/drawing/2014/main" id="{EBDD01B8-3C00-4538-9CE4-5D202CE6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54" y="2923706"/>
            <a:ext cx="181108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C46955FB-F56F-4B40-8683-889C2D49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15" y="2028547"/>
            <a:ext cx="6093632" cy="11310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ẹp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 ng</a:t>
            </a:r>
            <a:r>
              <a:rPr lang="vi-VN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Ku –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ku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–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rêu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tinh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250" dirty="0">
                <a:latin typeface="Times New Roman" panose="02020603050405020304" pitchFamily="18" charset="0"/>
              </a:rPr>
              <a:t> v</a:t>
            </a:r>
            <a:r>
              <a:rPr lang="vi-VN" altLang="en-US" sz="2250" dirty="0">
                <a:latin typeface="Times New Roman" panose="02020603050405020304" pitchFamily="18" charset="0"/>
              </a:rPr>
              <a:t>ư</a:t>
            </a:r>
            <a:r>
              <a:rPr lang="en-US" altLang="en-US" sz="2250" dirty="0" err="1">
                <a:latin typeface="Times New Roman" panose="02020603050405020304" pitchFamily="18" charset="0"/>
              </a:rPr>
              <a:t>ợt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khó</a:t>
            </a:r>
            <a:r>
              <a:rPr lang="en-US" altLang="en-US" sz="2250" dirty="0">
                <a:latin typeface="Times New Roman" panose="02020603050405020304" pitchFamily="18" charset="0"/>
              </a:rPr>
              <a:t>, </a:t>
            </a:r>
            <a:r>
              <a:rPr lang="en-US" altLang="en-US" sz="2250" dirty="0" err="1">
                <a:latin typeface="Times New Roman" panose="02020603050405020304" pitchFamily="18" charset="0"/>
              </a:rPr>
              <a:t>lạc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250" dirty="0">
                <a:latin typeface="Times New Roman" panose="02020603050405020304" pitchFamily="18" charset="0"/>
              </a:rPr>
              <a:t>,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thủy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chung</a:t>
            </a:r>
            <a:endParaRPr lang="en-US" altLang="en-US" sz="225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FA336B48-D8D2-4A6C-84ED-5DF0F4993142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2160638" y="2594087"/>
            <a:ext cx="540177" cy="5604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5A2169A9-A678-4E84-878A-9F6BF2DB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496" y="3325081"/>
            <a:ext cx="6093633" cy="11310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nhở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bổn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250" dirty="0">
                <a:solidFill>
                  <a:srgbClr val="990000"/>
                </a:solidFill>
                <a:latin typeface="Times New Roman" panose="02020603050405020304" pitchFamily="18" charset="0"/>
              </a:rPr>
              <a:t>ng, </a:t>
            </a:r>
            <a:r>
              <a:rPr lang="en-US" altLang="en-US" sz="2250" dirty="0" err="1">
                <a:latin typeface="Times New Roman" panose="02020603050405020304" pitchFamily="18" charset="0"/>
              </a:rPr>
              <a:t>hai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trở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tâm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hồn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250" dirty="0">
                <a:latin typeface="Times New Roman" panose="02020603050405020304" pitchFamily="18" charset="0"/>
              </a:rPr>
              <a:t> Ku-</a:t>
            </a:r>
            <a:r>
              <a:rPr lang="en-US" altLang="en-US" sz="2250" dirty="0" err="1">
                <a:latin typeface="Times New Roman" panose="02020603050405020304" pitchFamily="18" charset="0"/>
              </a:rPr>
              <a:t>ku</a:t>
            </a:r>
            <a:r>
              <a:rPr lang="en-US" altLang="en-US" sz="2250" dirty="0">
                <a:latin typeface="Times New Roman" panose="02020603050405020304" pitchFamily="18" charset="0"/>
              </a:rPr>
              <a:t>-</a:t>
            </a:r>
            <a:r>
              <a:rPr lang="en-US" altLang="en-US" sz="2250" dirty="0" err="1">
                <a:latin typeface="Times New Roman" panose="02020603050405020304" pitchFamily="18" charset="0"/>
              </a:rPr>
              <a:t>rêu</a:t>
            </a:r>
            <a:r>
              <a:rPr lang="en-US" altLang="en-US" sz="2250" dirty="0"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DAFE721-C191-49FE-AB79-0E458F67E777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2160638" y="3154539"/>
            <a:ext cx="513858" cy="736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hien phap\khung 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524000"/>
            <a:ext cx="541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4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51B61CB7-78B4-47DF-AE83-6DC0C453710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16974" y="1433945"/>
            <a:ext cx="7676900" cy="3873212"/>
          </a:xfrm>
          <a:prstGeom prst="rightArrow">
            <a:avLst>
              <a:gd name="adj1" fmla="val 79306"/>
              <a:gd name="adj2" fmla="val 3239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 dirty="0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D7CBCAA2-8A05-4F3A-855B-0A7FC748FE1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55735" y="2009485"/>
            <a:ext cx="5787917" cy="2682153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Ku-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="" xmlns:a16="http://schemas.microsoft.com/office/drawing/2014/main" id="{1955DE04-FD7F-4275-B7DD-36B3AB87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1" y="2792556"/>
            <a:ext cx="1683944" cy="111601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42058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5;p9">
            <a:extLst>
              <a:ext uri="{FF2B5EF4-FFF2-40B4-BE49-F238E27FC236}">
                <a16:creationId xmlns="" xmlns:a16="http://schemas.microsoft.com/office/drawing/2014/main" id="{694DC1A7-393C-4C93-B29A-337FB79A316A}"/>
              </a:ext>
            </a:extLst>
          </p:cNvPr>
          <p:cNvGrpSpPr/>
          <p:nvPr/>
        </p:nvGrpSpPr>
        <p:grpSpPr>
          <a:xfrm>
            <a:off x="587443" y="1218514"/>
            <a:ext cx="3631926" cy="4603764"/>
            <a:chOff x="-3578860" y="4470335"/>
            <a:chExt cx="4842568" cy="6138352"/>
          </a:xfrm>
        </p:grpSpPr>
        <p:sp>
          <p:nvSpPr>
            <p:cNvPr id="8" name="Google Shape;356;p9">
              <a:extLst>
                <a:ext uri="{FF2B5EF4-FFF2-40B4-BE49-F238E27FC236}">
                  <a16:creationId xmlns="" xmlns:a16="http://schemas.microsoft.com/office/drawing/2014/main" id="{6D0E4566-3A78-466D-969A-3FBBFF41C85C}"/>
                </a:ext>
              </a:extLst>
            </p:cNvPr>
            <p:cNvSpPr/>
            <p:nvPr/>
          </p:nvSpPr>
          <p:spPr>
            <a:xfrm flipH="1">
              <a:off x="-3578860" y="4470335"/>
              <a:ext cx="4842568" cy="6138352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57;p9">
              <a:extLst>
                <a:ext uri="{FF2B5EF4-FFF2-40B4-BE49-F238E27FC236}">
                  <a16:creationId xmlns="" xmlns:a16="http://schemas.microsoft.com/office/drawing/2014/main" id="{A011316C-0CF2-4919-B452-3EDDDD5B1715}"/>
                </a:ext>
              </a:extLst>
            </p:cNvPr>
            <p:cNvSpPr txBox="1"/>
            <p:nvPr/>
          </p:nvSpPr>
          <p:spPr>
            <a:xfrm>
              <a:off x="-3392807" y="6454102"/>
              <a:ext cx="4504088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BZ" sz="7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CHỦ ĐỀ</a:t>
              </a:r>
              <a:endParaRPr sz="1350"/>
            </a:p>
          </p:txBody>
        </p:sp>
      </p:grpSp>
      <p:grpSp>
        <p:nvGrpSpPr>
          <p:cNvPr id="3" name="Google Shape;358;p9">
            <a:extLst>
              <a:ext uri="{FF2B5EF4-FFF2-40B4-BE49-F238E27FC236}">
                <a16:creationId xmlns="" xmlns:a16="http://schemas.microsoft.com/office/drawing/2014/main" id="{2F1EC446-C190-4315-96CB-3D0F093FDF8B}"/>
              </a:ext>
            </a:extLst>
          </p:cNvPr>
          <p:cNvGrpSpPr/>
          <p:nvPr/>
        </p:nvGrpSpPr>
        <p:grpSpPr>
          <a:xfrm>
            <a:off x="165538" y="983345"/>
            <a:ext cx="3937438" cy="4889501"/>
            <a:chOff x="6417733" y="67733"/>
            <a:chExt cx="5469466" cy="65193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Google Shape;359;p9">
              <a:extLst>
                <a:ext uri="{FF2B5EF4-FFF2-40B4-BE49-F238E27FC236}">
                  <a16:creationId xmlns="" xmlns:a16="http://schemas.microsoft.com/office/drawing/2014/main" id="{E23934C7-2E2B-41D9-B1DC-86A3413EE1BA}"/>
                </a:ext>
              </a:extLst>
            </p:cNvPr>
            <p:cNvSpPr/>
            <p:nvPr/>
          </p:nvSpPr>
          <p:spPr>
            <a:xfrm>
              <a:off x="6417733" y="67733"/>
              <a:ext cx="5469466" cy="651933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60;p9">
              <a:extLst>
                <a:ext uri="{FF2B5EF4-FFF2-40B4-BE49-F238E27FC236}">
                  <a16:creationId xmlns="" xmlns:a16="http://schemas.microsoft.com/office/drawing/2014/main" id="{36BCF28E-479C-4413-A8DD-E2A58FE34E55}"/>
                </a:ext>
              </a:extLst>
            </p:cNvPr>
            <p:cNvSpPr/>
            <p:nvPr/>
          </p:nvSpPr>
          <p:spPr>
            <a:xfrm>
              <a:off x="6570134" y="135467"/>
              <a:ext cx="5181600" cy="6383867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4F8B54EB-87B8-4BF3-82A9-5F71C3E3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7" y="1771880"/>
            <a:ext cx="2790496" cy="291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Text Box 9">
            <a:extLst>
              <a:ext uri="{FF2B5EF4-FFF2-40B4-BE49-F238E27FC236}">
                <a16:creationId xmlns="" xmlns:a16="http://schemas.microsoft.com/office/drawing/2014/main" id="{F1D5AA9A-9655-42B0-8AD1-2230B668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37" y="4925336"/>
            <a:ext cx="2669360" cy="6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Ai – ma –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(1928 - 2008)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="" xmlns:a16="http://schemas.microsoft.com/office/drawing/2014/main" id="{38B79E31-A6E3-4EFB-8E76-11571E85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470" y="1036420"/>
            <a:ext cx="4374931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Cư-rơ-gư-xtan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9" name="Text Box 9">
            <a:extLst>
              <a:ext uri="{FF2B5EF4-FFF2-40B4-BE49-F238E27FC236}">
                <a16:creationId xmlns="" xmlns:a16="http://schemas.microsoft.com/office/drawing/2014/main" id="{87A5CCB7-3C47-44E0-9433-6BD4C69C9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83" y="1164678"/>
            <a:ext cx="2288173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="" xmlns:a16="http://schemas.microsoft.com/office/drawing/2014/main" id="{C071CA48-8B41-49D4-AEA6-D4261635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411341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="" xmlns:a16="http://schemas.microsoft.com/office/drawing/2014/main" id="{C071CA48-8B41-49D4-AEA6-D4261635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85125"/>
            <a:ext cx="41764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9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00A4D4-008B-4EB0-B3E8-A88ABD20F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8" y="1649468"/>
            <a:ext cx="1467632" cy="299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71D8B4-BB00-4090-870B-4F12BC347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51" y="1882037"/>
            <a:ext cx="1640648" cy="236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3480BD-A414-4591-9015-B7A868542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88" y="2157905"/>
            <a:ext cx="1648024" cy="264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EF7608-F59F-4A85-89F7-038DE85E54E9}"/>
              </a:ext>
            </a:extLst>
          </p:cNvPr>
          <p:cNvSpPr txBox="1"/>
          <p:nvPr/>
        </p:nvSpPr>
        <p:spPr>
          <a:xfrm>
            <a:off x="2447095" y="1052638"/>
            <a:ext cx="4273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 PHẨM TIÊU BIỂU</a:t>
            </a:r>
          </a:p>
        </p:txBody>
      </p:sp>
      <p:pic>
        <p:nvPicPr>
          <p:cNvPr id="8" name="Picture 16" descr="14">
            <a:extLst>
              <a:ext uri="{FF2B5EF4-FFF2-40B4-BE49-F238E27FC236}">
                <a16:creationId xmlns="" xmlns:a16="http://schemas.microsoft.com/office/drawing/2014/main" id="{BBF9A0C2-393D-4D48-8049-4A96CD1B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23" y="2212141"/>
            <a:ext cx="1648024" cy="234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1">
            <a:extLst>
              <a:ext uri="{FF2B5EF4-FFF2-40B4-BE49-F238E27FC236}">
                <a16:creationId xmlns="" xmlns:a16="http://schemas.microsoft.com/office/drawing/2014/main" id="{0D079636-7C9E-48EC-BB69-B5EBDFD4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5935"/>
          <a:stretch/>
        </p:blipFill>
        <p:spPr>
          <a:xfrm>
            <a:off x="7460179" y="1294743"/>
            <a:ext cx="1504886" cy="4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26">
            <a:extLst>
              <a:ext uri="{FF2B5EF4-FFF2-40B4-BE49-F238E27FC236}">
                <a16:creationId xmlns="" xmlns:a16="http://schemas.microsoft.com/office/drawing/2014/main" id="{423EDBCB-A5EE-4950-A8D9-418956BC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51" y="5245210"/>
            <a:ext cx="696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55;p9">
            <a:extLst>
              <a:ext uri="{FF2B5EF4-FFF2-40B4-BE49-F238E27FC236}">
                <a16:creationId xmlns="" xmlns:a16="http://schemas.microsoft.com/office/drawing/2014/main" id="{694DC1A7-393C-4C93-B29A-337FB79A316A}"/>
              </a:ext>
            </a:extLst>
          </p:cNvPr>
          <p:cNvGrpSpPr/>
          <p:nvPr/>
        </p:nvGrpSpPr>
        <p:grpSpPr>
          <a:xfrm>
            <a:off x="587443" y="1218514"/>
            <a:ext cx="3631926" cy="4603764"/>
            <a:chOff x="-3578860" y="4470335"/>
            <a:chExt cx="4842568" cy="6138352"/>
          </a:xfrm>
        </p:grpSpPr>
        <p:sp>
          <p:nvSpPr>
            <p:cNvPr id="8" name="Google Shape;356;p9">
              <a:extLst>
                <a:ext uri="{FF2B5EF4-FFF2-40B4-BE49-F238E27FC236}">
                  <a16:creationId xmlns="" xmlns:a16="http://schemas.microsoft.com/office/drawing/2014/main" id="{6D0E4566-3A78-466D-969A-3FBBFF41C85C}"/>
                </a:ext>
              </a:extLst>
            </p:cNvPr>
            <p:cNvSpPr/>
            <p:nvPr/>
          </p:nvSpPr>
          <p:spPr>
            <a:xfrm flipH="1">
              <a:off x="-3578860" y="4470335"/>
              <a:ext cx="4842568" cy="6138352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57;p9">
              <a:extLst>
                <a:ext uri="{FF2B5EF4-FFF2-40B4-BE49-F238E27FC236}">
                  <a16:creationId xmlns="" xmlns:a16="http://schemas.microsoft.com/office/drawing/2014/main" id="{A011316C-0CF2-4919-B452-3EDDDD5B1715}"/>
                </a:ext>
              </a:extLst>
            </p:cNvPr>
            <p:cNvSpPr txBox="1"/>
            <p:nvPr/>
          </p:nvSpPr>
          <p:spPr>
            <a:xfrm>
              <a:off x="-3392807" y="6454102"/>
              <a:ext cx="4504088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BZ" sz="7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CHỦ ĐỀ</a:t>
              </a:r>
              <a:endParaRPr sz="1350"/>
            </a:p>
          </p:txBody>
        </p:sp>
      </p:grpSp>
      <p:grpSp>
        <p:nvGrpSpPr>
          <p:cNvPr id="10" name="Google Shape;358;p9">
            <a:extLst>
              <a:ext uri="{FF2B5EF4-FFF2-40B4-BE49-F238E27FC236}">
                <a16:creationId xmlns="" xmlns:a16="http://schemas.microsoft.com/office/drawing/2014/main" id="{2F1EC446-C190-4315-96CB-3D0F093FDF8B}"/>
              </a:ext>
            </a:extLst>
          </p:cNvPr>
          <p:cNvGrpSpPr/>
          <p:nvPr/>
        </p:nvGrpSpPr>
        <p:grpSpPr>
          <a:xfrm>
            <a:off x="396422" y="983345"/>
            <a:ext cx="4102100" cy="4889501"/>
            <a:chOff x="6417733" y="67733"/>
            <a:chExt cx="5469466" cy="65193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Google Shape;359;p9">
              <a:extLst>
                <a:ext uri="{FF2B5EF4-FFF2-40B4-BE49-F238E27FC236}">
                  <a16:creationId xmlns="" xmlns:a16="http://schemas.microsoft.com/office/drawing/2014/main" id="{E23934C7-2E2B-41D9-B1DC-86A3413EE1BA}"/>
                </a:ext>
              </a:extLst>
            </p:cNvPr>
            <p:cNvSpPr/>
            <p:nvPr/>
          </p:nvSpPr>
          <p:spPr>
            <a:xfrm>
              <a:off x="6417733" y="67733"/>
              <a:ext cx="5469466" cy="651933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60;p9">
              <a:extLst>
                <a:ext uri="{FF2B5EF4-FFF2-40B4-BE49-F238E27FC236}">
                  <a16:creationId xmlns="" xmlns:a16="http://schemas.microsoft.com/office/drawing/2014/main" id="{36BCF28E-479C-4413-A8DD-E2A58FE34E55}"/>
                </a:ext>
              </a:extLst>
            </p:cNvPr>
            <p:cNvSpPr/>
            <p:nvPr/>
          </p:nvSpPr>
          <p:spPr>
            <a:xfrm>
              <a:off x="6570134" y="135467"/>
              <a:ext cx="5181600" cy="6383867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374;p9">
            <a:extLst>
              <a:ext uri="{FF2B5EF4-FFF2-40B4-BE49-F238E27FC236}">
                <a16:creationId xmlns="" xmlns:a16="http://schemas.microsoft.com/office/drawing/2014/main" id="{7E93AB16-BD0A-4236-8604-C05450C3EA15}"/>
              </a:ext>
            </a:extLst>
          </p:cNvPr>
          <p:cNvGrpSpPr/>
          <p:nvPr/>
        </p:nvGrpSpPr>
        <p:grpSpPr>
          <a:xfrm>
            <a:off x="4638061" y="983345"/>
            <a:ext cx="4102100" cy="4889501"/>
            <a:chOff x="6417733" y="67733"/>
            <a:chExt cx="5469466" cy="65193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Google Shape;375;p9">
              <a:extLst>
                <a:ext uri="{FF2B5EF4-FFF2-40B4-BE49-F238E27FC236}">
                  <a16:creationId xmlns="" xmlns:a16="http://schemas.microsoft.com/office/drawing/2014/main" id="{D030E007-F243-40A6-A2EC-74814D850D54}"/>
                </a:ext>
              </a:extLst>
            </p:cNvPr>
            <p:cNvSpPr/>
            <p:nvPr/>
          </p:nvSpPr>
          <p:spPr>
            <a:xfrm>
              <a:off x="6417733" y="67733"/>
              <a:ext cx="5469466" cy="651933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76;p9">
              <a:extLst>
                <a:ext uri="{FF2B5EF4-FFF2-40B4-BE49-F238E27FC236}">
                  <a16:creationId xmlns="" xmlns:a16="http://schemas.microsoft.com/office/drawing/2014/main" id="{FBD42598-DA8A-4732-97C8-001DAE682431}"/>
                </a:ext>
              </a:extLst>
            </p:cNvPr>
            <p:cNvSpPr/>
            <p:nvPr/>
          </p:nvSpPr>
          <p:spPr>
            <a:xfrm>
              <a:off x="6570134" y="135467"/>
              <a:ext cx="5181600" cy="6383867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411;p9">
            <a:extLst>
              <a:ext uri="{FF2B5EF4-FFF2-40B4-BE49-F238E27FC236}">
                <a16:creationId xmlns="" xmlns:a16="http://schemas.microsoft.com/office/drawing/2014/main" id="{66668348-3385-40BC-A0DF-2BFBCA2C623D}"/>
              </a:ext>
            </a:extLst>
          </p:cNvPr>
          <p:cNvGrpSpPr/>
          <p:nvPr/>
        </p:nvGrpSpPr>
        <p:grpSpPr>
          <a:xfrm>
            <a:off x="4127044" y="1665514"/>
            <a:ext cx="837419" cy="3524237"/>
            <a:chOff x="5676896" y="914398"/>
            <a:chExt cx="1116559" cy="4698983"/>
          </a:xfrm>
        </p:grpSpPr>
        <p:sp>
          <p:nvSpPr>
            <p:cNvPr id="64" name="Google Shape;412;p9">
              <a:extLst>
                <a:ext uri="{FF2B5EF4-FFF2-40B4-BE49-F238E27FC236}">
                  <a16:creationId xmlns="" xmlns:a16="http://schemas.microsoft.com/office/drawing/2014/main" id="{48F86975-3829-4F80-B4CC-1BA1521B2D79}"/>
                </a:ext>
              </a:extLst>
            </p:cNvPr>
            <p:cNvSpPr/>
            <p:nvPr/>
          </p:nvSpPr>
          <p:spPr>
            <a:xfrm>
              <a:off x="5676896" y="914398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13;p9">
              <a:extLst>
                <a:ext uri="{FF2B5EF4-FFF2-40B4-BE49-F238E27FC236}">
                  <a16:creationId xmlns="" xmlns:a16="http://schemas.microsoft.com/office/drawing/2014/main" id="{CEC822D7-342B-4621-8357-02DA67077765}"/>
                </a:ext>
              </a:extLst>
            </p:cNvPr>
            <p:cNvSpPr/>
            <p:nvPr/>
          </p:nvSpPr>
          <p:spPr>
            <a:xfrm>
              <a:off x="5702294" y="1786463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14;p9">
              <a:extLst>
                <a:ext uri="{FF2B5EF4-FFF2-40B4-BE49-F238E27FC236}">
                  <a16:creationId xmlns="" xmlns:a16="http://schemas.microsoft.com/office/drawing/2014/main" id="{1958E2CC-2E77-4F91-B520-AB53D3993502}"/>
                </a:ext>
              </a:extLst>
            </p:cNvPr>
            <p:cNvSpPr/>
            <p:nvPr/>
          </p:nvSpPr>
          <p:spPr>
            <a:xfrm>
              <a:off x="5702294" y="2658526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15;p9">
              <a:extLst>
                <a:ext uri="{FF2B5EF4-FFF2-40B4-BE49-F238E27FC236}">
                  <a16:creationId xmlns="" xmlns:a16="http://schemas.microsoft.com/office/drawing/2014/main" id="{30201016-BB42-45C0-85F0-08C15E538A79}"/>
                </a:ext>
              </a:extLst>
            </p:cNvPr>
            <p:cNvSpPr/>
            <p:nvPr/>
          </p:nvSpPr>
          <p:spPr>
            <a:xfrm>
              <a:off x="5719231" y="3530589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16;p9">
              <a:extLst>
                <a:ext uri="{FF2B5EF4-FFF2-40B4-BE49-F238E27FC236}">
                  <a16:creationId xmlns="" xmlns:a16="http://schemas.microsoft.com/office/drawing/2014/main" id="{1912795F-D57D-456C-B8BF-FF65D8D4FD96}"/>
                </a:ext>
              </a:extLst>
            </p:cNvPr>
            <p:cNvSpPr/>
            <p:nvPr/>
          </p:nvSpPr>
          <p:spPr>
            <a:xfrm>
              <a:off x="5719231" y="4402652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17;p9">
              <a:extLst>
                <a:ext uri="{FF2B5EF4-FFF2-40B4-BE49-F238E27FC236}">
                  <a16:creationId xmlns="" xmlns:a16="http://schemas.microsoft.com/office/drawing/2014/main" id="{05BBBF11-8CDF-492D-BC44-03D48FD1E86F}"/>
                </a:ext>
              </a:extLst>
            </p:cNvPr>
            <p:cNvSpPr/>
            <p:nvPr/>
          </p:nvSpPr>
          <p:spPr>
            <a:xfrm>
              <a:off x="5702294" y="5291648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18;p9">
              <a:extLst>
                <a:ext uri="{FF2B5EF4-FFF2-40B4-BE49-F238E27FC236}">
                  <a16:creationId xmlns="" xmlns:a16="http://schemas.microsoft.com/office/drawing/2014/main" id="{FF196CDA-268E-437B-818D-E654EC6DB1B3}"/>
                </a:ext>
              </a:extLst>
            </p:cNvPr>
            <p:cNvSpPr/>
            <p:nvPr/>
          </p:nvSpPr>
          <p:spPr>
            <a:xfrm>
              <a:off x="6463252" y="914398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9;p9">
              <a:extLst>
                <a:ext uri="{FF2B5EF4-FFF2-40B4-BE49-F238E27FC236}">
                  <a16:creationId xmlns="" xmlns:a16="http://schemas.microsoft.com/office/drawing/2014/main" id="{D727F76A-4155-4CFD-A64D-C363F94B22DD}"/>
                </a:ext>
              </a:extLst>
            </p:cNvPr>
            <p:cNvSpPr/>
            <p:nvPr/>
          </p:nvSpPr>
          <p:spPr>
            <a:xfrm>
              <a:off x="6488650" y="1786463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20;p9">
              <a:extLst>
                <a:ext uri="{FF2B5EF4-FFF2-40B4-BE49-F238E27FC236}">
                  <a16:creationId xmlns="" xmlns:a16="http://schemas.microsoft.com/office/drawing/2014/main" id="{40ACEC35-62ED-456A-9229-F27149FD78F6}"/>
                </a:ext>
              </a:extLst>
            </p:cNvPr>
            <p:cNvSpPr/>
            <p:nvPr/>
          </p:nvSpPr>
          <p:spPr>
            <a:xfrm>
              <a:off x="6488650" y="2658526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421;p9">
              <a:extLst>
                <a:ext uri="{FF2B5EF4-FFF2-40B4-BE49-F238E27FC236}">
                  <a16:creationId xmlns="" xmlns:a16="http://schemas.microsoft.com/office/drawing/2014/main" id="{F7BEC7F5-EF6F-4170-BBBB-C46F28E30FD9}"/>
                </a:ext>
              </a:extLst>
            </p:cNvPr>
            <p:cNvSpPr/>
            <p:nvPr/>
          </p:nvSpPr>
          <p:spPr>
            <a:xfrm>
              <a:off x="6505587" y="3530589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22;p9">
              <a:extLst>
                <a:ext uri="{FF2B5EF4-FFF2-40B4-BE49-F238E27FC236}">
                  <a16:creationId xmlns="" xmlns:a16="http://schemas.microsoft.com/office/drawing/2014/main" id="{874B1907-4E62-4FC7-A762-8055B9536979}"/>
                </a:ext>
              </a:extLst>
            </p:cNvPr>
            <p:cNvSpPr/>
            <p:nvPr/>
          </p:nvSpPr>
          <p:spPr>
            <a:xfrm>
              <a:off x="6505587" y="4402652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423;p9">
              <a:extLst>
                <a:ext uri="{FF2B5EF4-FFF2-40B4-BE49-F238E27FC236}">
                  <a16:creationId xmlns="" xmlns:a16="http://schemas.microsoft.com/office/drawing/2014/main" id="{BA3ED8E3-21FE-4968-BA25-DF7B2EEF8169}"/>
                </a:ext>
              </a:extLst>
            </p:cNvPr>
            <p:cNvSpPr/>
            <p:nvPr/>
          </p:nvSpPr>
          <p:spPr>
            <a:xfrm>
              <a:off x="6488650" y="5291648"/>
              <a:ext cx="287868" cy="3217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424;p9">
              <a:extLst>
                <a:ext uri="{FF2B5EF4-FFF2-40B4-BE49-F238E27FC236}">
                  <a16:creationId xmlns="" xmlns:a16="http://schemas.microsoft.com/office/drawing/2014/main" id="{3F05DE3D-C236-4145-A3BF-A5FB4DDE7990}"/>
                </a:ext>
              </a:extLst>
            </p:cNvPr>
            <p:cNvSpPr/>
            <p:nvPr/>
          </p:nvSpPr>
          <p:spPr>
            <a:xfrm>
              <a:off x="5806022" y="3589828"/>
              <a:ext cx="891111" cy="2286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8D8D8"/>
                </a:gs>
                <a:gs pos="48500">
                  <a:schemeClr val="lt1"/>
                </a:gs>
                <a:gs pos="94000">
                  <a:srgbClr val="262626"/>
                </a:gs>
                <a:gs pos="100000">
                  <a:srgbClr val="2626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25;p9">
              <a:extLst>
                <a:ext uri="{FF2B5EF4-FFF2-40B4-BE49-F238E27FC236}">
                  <a16:creationId xmlns="" xmlns:a16="http://schemas.microsoft.com/office/drawing/2014/main" id="{A0A328A1-765D-4DE3-B695-E56D977219BB}"/>
                </a:ext>
              </a:extLst>
            </p:cNvPr>
            <p:cNvSpPr/>
            <p:nvPr/>
          </p:nvSpPr>
          <p:spPr>
            <a:xfrm>
              <a:off x="5820841" y="4470335"/>
              <a:ext cx="891111" cy="2286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8D8D8"/>
                </a:gs>
                <a:gs pos="48500">
                  <a:schemeClr val="lt1"/>
                </a:gs>
                <a:gs pos="94000">
                  <a:srgbClr val="262626"/>
                </a:gs>
                <a:gs pos="100000">
                  <a:srgbClr val="2626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26;p9">
              <a:extLst>
                <a:ext uri="{FF2B5EF4-FFF2-40B4-BE49-F238E27FC236}">
                  <a16:creationId xmlns="" xmlns:a16="http://schemas.microsoft.com/office/drawing/2014/main" id="{CB0BBA5E-D91A-439D-9A07-34A681BAD1D0}"/>
                </a:ext>
              </a:extLst>
            </p:cNvPr>
            <p:cNvSpPr/>
            <p:nvPr/>
          </p:nvSpPr>
          <p:spPr>
            <a:xfrm>
              <a:off x="5806021" y="5350842"/>
              <a:ext cx="891111" cy="2286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8D8D8"/>
                </a:gs>
                <a:gs pos="48500">
                  <a:schemeClr val="lt1"/>
                </a:gs>
                <a:gs pos="94000">
                  <a:srgbClr val="262626"/>
                </a:gs>
                <a:gs pos="100000">
                  <a:srgbClr val="2626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27;p9">
              <a:extLst>
                <a:ext uri="{FF2B5EF4-FFF2-40B4-BE49-F238E27FC236}">
                  <a16:creationId xmlns="" xmlns:a16="http://schemas.microsoft.com/office/drawing/2014/main" id="{A6825668-EB6B-483D-959D-E5C36DE2D851}"/>
                </a:ext>
              </a:extLst>
            </p:cNvPr>
            <p:cNvSpPr/>
            <p:nvPr/>
          </p:nvSpPr>
          <p:spPr>
            <a:xfrm>
              <a:off x="5773214" y="2726204"/>
              <a:ext cx="891111" cy="2286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8D8D8"/>
                </a:gs>
                <a:gs pos="48500">
                  <a:schemeClr val="lt1"/>
                </a:gs>
                <a:gs pos="94000">
                  <a:srgbClr val="262626"/>
                </a:gs>
                <a:gs pos="100000">
                  <a:srgbClr val="2626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428;p9">
              <a:extLst>
                <a:ext uri="{FF2B5EF4-FFF2-40B4-BE49-F238E27FC236}">
                  <a16:creationId xmlns="" xmlns:a16="http://schemas.microsoft.com/office/drawing/2014/main" id="{1420E539-46BB-44C2-A59A-C311E9E471A9}"/>
                </a:ext>
              </a:extLst>
            </p:cNvPr>
            <p:cNvSpPr/>
            <p:nvPr/>
          </p:nvSpPr>
          <p:spPr>
            <a:xfrm>
              <a:off x="5806022" y="1845697"/>
              <a:ext cx="891111" cy="2286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8D8D8"/>
                </a:gs>
                <a:gs pos="48500">
                  <a:schemeClr val="lt1"/>
                </a:gs>
                <a:gs pos="94000">
                  <a:srgbClr val="262626"/>
                </a:gs>
                <a:gs pos="100000">
                  <a:srgbClr val="2626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29;p9">
              <a:extLst>
                <a:ext uri="{FF2B5EF4-FFF2-40B4-BE49-F238E27FC236}">
                  <a16:creationId xmlns="" xmlns:a16="http://schemas.microsoft.com/office/drawing/2014/main" id="{B745B171-23D9-4D81-A1B2-44C9DDE0A9D0}"/>
                </a:ext>
              </a:extLst>
            </p:cNvPr>
            <p:cNvSpPr/>
            <p:nvPr/>
          </p:nvSpPr>
          <p:spPr>
            <a:xfrm>
              <a:off x="5755224" y="982073"/>
              <a:ext cx="891111" cy="2286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8D8D8"/>
                </a:gs>
                <a:gs pos="48500">
                  <a:schemeClr val="lt1"/>
                </a:gs>
                <a:gs pos="94000">
                  <a:srgbClr val="262626"/>
                </a:gs>
                <a:gs pos="100000">
                  <a:srgbClr val="26262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Text Box 9">
            <a:extLst>
              <a:ext uri="{FF2B5EF4-FFF2-40B4-BE49-F238E27FC236}">
                <a16:creationId xmlns="" xmlns:a16="http://schemas.microsoft.com/office/drawing/2014/main" id="{87A5CCB7-3C47-44E0-9433-6BD4C69C9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98" y="1487162"/>
            <a:ext cx="3222506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28">
            <a:extLst>
              <a:ext uri="{FF2B5EF4-FFF2-40B4-BE49-F238E27FC236}">
                <a16:creationId xmlns="" xmlns:a16="http://schemas.microsoft.com/office/drawing/2014/main" id="{C9621AB2-B938-4BD5-8B38-ED2D30E9A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253" y="1863676"/>
            <a:ext cx="33175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“Ng</a:t>
            </a:r>
            <a:r>
              <a:rPr lang="vi-VN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1962.</a:t>
            </a:r>
            <a:endParaRPr lang="en-US" alt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0" descr="ANd9GcSYUJqTMpMSO4mkCLd5C9Y4ZgwVTraIm70csa3g2VKuOu-3vOU0">
            <a:extLst>
              <a:ext uri="{FF2B5EF4-FFF2-40B4-BE49-F238E27FC236}">
                <a16:creationId xmlns="" xmlns:a16="http://schemas.microsoft.com/office/drawing/2014/main" id="{C84FF9B1-2DBC-4604-9392-BC31B3C1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19" y="2141079"/>
            <a:ext cx="2216462" cy="30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hien phap\khung 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28800" y="1524000"/>
            <a:ext cx="525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453074"/>
            <a:ext cx="80772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giọng chậm rãi, hơi buồn, gợi nhớ nhung và nghĩ suy của người kể chuyện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8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CC3300"/>
                </a:solidFill>
              </a:rPr>
              <a:t>Thảo nguyên</a:t>
            </a:r>
          </a:p>
          <a:p>
            <a:pPr eaLnBrk="1" hangingPunct="1"/>
            <a:endParaRPr lang="en-US"/>
          </a:p>
        </p:txBody>
      </p:sp>
      <p:pic>
        <p:nvPicPr>
          <p:cNvPr id="9220" name="Picture 4" descr="hinh-nen-cho-may-tinh-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87" y="834629"/>
            <a:ext cx="9753601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800px-Grasslands-meng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589" y="230570"/>
            <a:ext cx="4796825" cy="55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 flipH="1">
            <a:off x="5111751" y="5783461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THẢO NGUYÊN</a:t>
            </a:r>
          </a:p>
        </p:txBody>
      </p:sp>
      <p:pic>
        <p:nvPicPr>
          <p:cNvPr id="9" name="Picture 5" descr="439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9891" y="230570"/>
            <a:ext cx="4874009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286407" y="5781459"/>
            <a:ext cx="49214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CAO NGUYÊN</a:t>
            </a:r>
            <a:r>
              <a:rPr lang="en-US" sz="21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>
                <a:solidFill>
                  <a:srgbClr val="CC3300"/>
                </a:solidFill>
                <a:latin typeface=".VnTime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790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ai cay phong">
            <a:extLst>
              <a:ext uri="{FF2B5EF4-FFF2-40B4-BE49-F238E27FC236}">
                <a16:creationId xmlns="" xmlns:a16="http://schemas.microsoft.com/office/drawing/2014/main" id="{A1769599-D9AD-42DB-8550-08F3B24E8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r="1563"/>
          <a:stretch/>
        </p:blipFill>
        <p:spPr bwMode="auto">
          <a:xfrm>
            <a:off x="0" y="857250"/>
            <a:ext cx="9144000" cy="51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7E5F51E-0BA8-4DC7-9EC0-D8446643956E}"/>
              </a:ext>
            </a:extLst>
          </p:cNvPr>
          <p:cNvSpPr/>
          <p:nvPr/>
        </p:nvSpPr>
        <p:spPr>
          <a:xfrm>
            <a:off x="0" y="4794849"/>
            <a:ext cx="9144000" cy="1205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FCC36C-F6EE-4F08-86F6-93938DEE5055}"/>
              </a:ext>
            </a:extLst>
          </p:cNvPr>
          <p:cNvSpPr/>
          <p:nvPr/>
        </p:nvSpPr>
        <p:spPr>
          <a:xfrm>
            <a:off x="-81116" y="4883561"/>
            <a:ext cx="9284110" cy="10176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CE2015-C63C-4488-AFE6-85EC8F51BFA8}"/>
              </a:ext>
            </a:extLst>
          </p:cNvPr>
          <p:cNvSpPr txBox="1"/>
          <p:nvPr/>
        </p:nvSpPr>
        <p:spPr>
          <a:xfrm>
            <a:off x="66367" y="4952708"/>
            <a:ext cx="8985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spcBef>
                <a:spcPct val="50000"/>
              </a:spcBef>
            </a:pP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Ku-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alt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43780"/>
              </p:ext>
            </p:extLst>
          </p:nvPr>
        </p:nvGraphicFramePr>
        <p:xfrm>
          <a:off x="587829" y="1676400"/>
          <a:ext cx="8153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1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   Đối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                         Chi tiết miêu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tả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Ku-ku-rêu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  <a:p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thuật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......................................................................................................................................................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7709"/>
            <a:ext cx="9144000" cy="10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/>
              </a:rPr>
              <a:t>                             </a:t>
            </a:r>
            <a:r>
              <a:rPr lang="en-US" sz="2800" b="1" dirty="0" err="1">
                <a:latin typeface="Times New Roman"/>
              </a:rPr>
              <a:t>PHIẾU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HỌC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TẬP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SỐ</a:t>
            </a:r>
            <a:r>
              <a:rPr lang="en-US" sz="2800" b="1" dirty="0">
                <a:latin typeface="Times New Roman"/>
              </a:rPr>
              <a:t> 2</a:t>
            </a:r>
          </a:p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ngôi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làng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?</a:t>
            </a:r>
            <a:endParaRPr lang="vi-VN" sz="2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33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75126"/>
              </p:ext>
            </p:extLst>
          </p:nvPr>
        </p:nvGraphicFramePr>
        <p:xfrm>
          <a:off x="0" y="0"/>
          <a:ext cx="9133114" cy="692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1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9789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itchFamily="18" charset="0"/>
                          <a:cs typeface="Times New Roman" pitchFamily="18" charset="0"/>
                        </a:rPr>
                        <a:t>   Đối</a:t>
                      </a:r>
                      <a:r>
                        <a:rPr lang="en-US" sz="3200" baseline="0"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             Chi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665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</a:p>
                    <a:p>
                      <a:pPr algn="ctr"/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Ku-ku-rêu</a:t>
                      </a:r>
                      <a:endParaRPr lang="vi-VN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u="sng" dirty="0" err="1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3200" b="1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sng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="1" u="sng" baseline="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u="sng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3200" b="1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sng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200" b="1" u="sng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khe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ào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ào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mênh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rặng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con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tít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en-US" sz="32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Nghệ</a:t>
                      </a:r>
                      <a:r>
                        <a:rPr kumimoji="0" lang="en-US" sz="3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thuật</a:t>
                      </a:r>
                      <a:r>
                        <a:rPr kumimoji="0" lang="en-US" sz="3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liệt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chọn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lọc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Làng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quê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mộng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lang="en-US" sz="40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92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ÀO MỪNG THẦY CÔ GIÁO ĐẾN THAM DỰ TIẾT HỌC CỦA  HỌC SINH LỚP 8A7 &amp;quot;&quot;/&gt;&lt;property id=&quot;20307&quot; value=&quot;275&quot;/&gt;&lt;/object&gt;&lt;object type=&quot;3&quot; unique_id=&quot;10006&quot;&gt;&lt;property id=&quot;20148&quot; value=&quot;5&quot;/&gt;&lt;property id=&quot;20300&quot; value=&quot;Slide 10 - &amp;quot;BỐ CỤC&amp;quot;&quot;/&gt;&lt;property id=&quot;20307&quot; value=&quot;258&quot;/&gt;&lt;/object&gt;&lt;object type=&quot;3&quot; unique_id=&quot;10008&quot;&gt;&lt;property id=&quot;20148&quot; value=&quot;5&quot;/&gt;&lt;property id=&quot;20300&quot; value=&quot;Slide 2 - &amp;quot;Tiết 33. &amp;#x0D;&amp;#x0A;&amp;amp;#x09;&amp;amp;#x09;HAI CÂY PHONG&amp;quot;&quot;/&gt;&lt;property id=&quot;20307&quot; value=&quot;256&quot;/&gt;&lt;/object&gt;&lt;object type=&quot;3&quot; unique_id=&quot;10009&quot;&gt;&lt;property id=&quot;20148&quot; value=&quot;5&quot;/&gt;&lt;property id=&quot;20300&quot; value=&quot;Slide 11&quot;/&gt;&lt;property id=&quot;20307&quot; value=&quot;259&quot;/&gt;&lt;/object&gt;&lt;object type=&quot;3&quot; unique_id=&quot;10013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7 - &amp;quot;DẶN DÒ&amp;quot;&quot;/&gt;&lt;property id=&quot;20307&quot; value=&quot;268&quot;/&gt;&lt;/object&gt;&lt;object type=&quot;3&quot; unique_id=&quot;10020&quot;&gt;&lt;property id=&quot;20148&quot; value=&quot;5&quot;/&gt;&lt;property id=&quot;20300&quot; value=&quot;Slide 19 - &amp;quot;CHÂN THÀNH CẢM ƠN &amp;#x0D;&amp;#x0A;THẦY CÔ GIÁO VÀ &amp;#x0D;&amp;#x0A;CÁC EM HỌC SINH &amp;quot;&quot;/&gt;&lt;property id=&quot;20307&quot; value=&quot;269&quot;/&gt;&lt;/object&gt;&lt;object type=&quot;3&quot; unique_id=&quot;10239&quot;&gt;&lt;property id=&quot;20148&quot; value=&quot;5&quot;/&gt;&lt;property id=&quot;20300&quot; value=&quot;Slide 3&quot;/&gt;&lt;property id=&quot;20307&quot; value=&quot;276&quot;/&gt;&lt;/object&gt;&lt;object type=&quot;3&quot; unique_id=&quot;10240&quot;&gt;&lt;property id=&quot;20148&quot; value=&quot;5&quot;/&gt;&lt;property id=&quot;20300&quot; value=&quot;Slide 4&quot;/&gt;&lt;property id=&quot;20307&quot; value=&quot;277&quot;/&gt;&lt;/object&gt;&lt;object type=&quot;3&quot; unique_id=&quot;10241&quot;&gt;&lt;property id=&quot;20148&quot; value=&quot;5&quot;/&gt;&lt;property id=&quot;20300&quot; value=&quot;Slide 5&quot;/&gt;&lt;property id=&quot;20307&quot; value=&quot;279&quot;/&gt;&lt;/object&gt;&lt;object type=&quot;3&quot; unique_id=&quot;10242&quot;&gt;&lt;property id=&quot;20148&quot; value=&quot;5&quot;/&gt;&lt;property id=&quot;20300&quot; value=&quot;Slide 7&quot;/&gt;&lt;property id=&quot;20307&quot; value=&quot;280&quot;/&gt;&lt;/object&gt;&lt;object type=&quot;3&quot; unique_id=&quot;10243&quot;&gt;&lt;property id=&quot;20148&quot; value=&quot;5&quot;/&gt;&lt;property id=&quot;20300&quot; value=&quot;Slide 8&quot;/&gt;&lt;property id=&quot;20307&quot; value=&quot;281&quot;/&gt;&lt;/object&gt;&lt;object type=&quot;3&quot; unique_id=&quot;10244&quot;&gt;&lt;property id=&quot;20148&quot; value=&quot;5&quot;/&gt;&lt;property id=&quot;20300&quot; value=&quot;Slide 9&quot;/&gt;&lt;property id=&quot;20307&quot; value=&quot;282&quot;/&gt;&lt;/object&gt;&lt;object type=&quot;3&quot; unique_id=&quot;10245&quot;&gt;&lt;property id=&quot;20148&quot; value=&quot;5&quot;/&gt;&lt;property id=&quot;20300&quot; value=&quot;Slide 16&quot;/&gt;&lt;property id=&quot;20307&quot; value=&quot;278&quot;/&gt;&lt;/object&gt;&lt;object type=&quot;3&quot; unique_id=&quot;10344&quot;&gt;&lt;property id=&quot;20148&quot; value=&quot;5&quot;/&gt;&lt;property id=&quot;20300&quot; value=&quot;Slide 12&quot;/&gt;&lt;property id=&quot;20307&quot; value=&quot;283&quot;/&gt;&lt;/object&gt;&lt;object type=&quot;3&quot; unique_id=&quot;10661&quot;&gt;&lt;property id=&quot;20148&quot; value=&quot;5&quot;/&gt;&lt;property id=&quot;20300&quot; value=&quot;Slide 14&quot;/&gt;&lt;property id=&quot;20307&quot; value=&quot;286&quot;/&gt;&lt;/object&gt;&lt;object type=&quot;3&quot; unique_id=&quot;10662&quot;&gt;&lt;property id=&quot;20148&quot; value=&quot;5&quot;/&gt;&lt;property id=&quot;20300&quot; value=&quot;Slide 18&quot;/&gt;&lt;property id=&quot;20307&quot; value=&quot;285&quot;/&gt;&lt;/object&gt;&lt;object type=&quot;3&quot; unique_id=&quot;10778&quot;&gt;&lt;property id=&quot;20148&quot; value=&quot;5&quot;/&gt;&lt;property id=&quot;20300&quot; value=&quot;Slide 13&quot;/&gt;&lt;property id=&quot;20307&quot; value=&quot;287&quot;/&gt;&lt;/object&gt;&lt;object type=&quot;3&quot; unique_id=&quot;10879&quot;&gt;&lt;property id=&quot;20148&quot; value=&quot;5&quot;/&gt;&lt;property id=&quot;20300&quot; value=&quot;Slide 6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13705</TotalTime>
  <Words>739</Words>
  <Application>Microsoft Office PowerPoint</Application>
  <PresentationFormat>On-screen Show (4:3)</PresentationFormat>
  <Paragraphs>96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Tiết 33.    HAI CÂY PHONG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pti</cp:lastModifiedBy>
  <cp:revision>1127</cp:revision>
  <dcterms:created xsi:type="dcterms:W3CDTF">2014-10-27T08:19:06Z</dcterms:created>
  <dcterms:modified xsi:type="dcterms:W3CDTF">2023-03-22T02:43:23Z</dcterms:modified>
</cp:coreProperties>
</file>