
<file path=[Content_Types].xml><?xml version="1.0" encoding="utf-8"?>
<Types xmlns="http://schemas.openxmlformats.org/package/2006/content-types">
  <Default Extension="jfif" ContentType="image/jpeg"/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6" r:id="rId1"/>
    <p:sldMasterId id="2147483681" r:id="rId2"/>
  </p:sldMasterIdLst>
  <p:notesMasterIdLst>
    <p:notesMasterId r:id="rId23"/>
  </p:notesMasterIdLst>
  <p:sldIdLst>
    <p:sldId id="296" r:id="rId3"/>
    <p:sldId id="498" r:id="rId4"/>
    <p:sldId id="497" r:id="rId5"/>
    <p:sldId id="258" r:id="rId6"/>
    <p:sldId id="496" r:id="rId7"/>
    <p:sldId id="499" r:id="rId8"/>
    <p:sldId id="501" r:id="rId9"/>
    <p:sldId id="500" r:id="rId10"/>
    <p:sldId id="503" r:id="rId11"/>
    <p:sldId id="504" r:id="rId12"/>
    <p:sldId id="502" r:id="rId13"/>
    <p:sldId id="512" r:id="rId14"/>
    <p:sldId id="511" r:id="rId15"/>
    <p:sldId id="509" r:id="rId16"/>
    <p:sldId id="505" r:id="rId17"/>
    <p:sldId id="507" r:id="rId18"/>
    <p:sldId id="307" r:id="rId19"/>
    <p:sldId id="506" r:id="rId20"/>
    <p:sldId id="508" r:id="rId21"/>
    <p:sldId id="292" r:id="rId22"/>
  </p:sldIdLst>
  <p:sldSz cx="9144000" cy="5143500" type="screen16x9"/>
  <p:notesSz cx="6858000" cy="9144000"/>
  <p:embeddedFontLst>
    <p:embeddedFont>
      <p:font typeface="#9Slide03 AllRoundGothic" panose="020B0703020202020104" pitchFamily="34" charset="0"/>
      <p:regular r:id="rId24"/>
    </p:embeddedFont>
    <p:embeddedFont>
      <p:font typeface="#9Slide04 Manuale Bold" panose="02040804050405060204" pitchFamily="18" charset="0"/>
      <p:bold r:id="rId25"/>
    </p:embeddedFont>
    <p:embeddedFont>
      <p:font typeface="Microsoft YaHei" panose="020B0503020204020204" pitchFamily="34" charset="-122"/>
      <p:regular r:id="rId26"/>
      <p:bold r:id="rId27"/>
    </p:embeddedFont>
    <p:embeddedFont>
      <p:font typeface="Montserrat" panose="00000500000000000000" pitchFamily="2" charset="0"/>
      <p:regular r:id="rId28"/>
      <p:bold r:id="rId29"/>
      <p:italic r:id="rId30"/>
      <p:boldItalic r:id="rId31"/>
    </p:embeddedFont>
    <p:embeddedFont>
      <p:font typeface="Roboto Condensed" panose="02000000000000000000" pitchFamily="2" charset="0"/>
      <p:regular r:id="rId32"/>
      <p:bold r:id="rId33"/>
      <p:italic r:id="rId34"/>
      <p:boldItalic r:id="rId35"/>
    </p:embeddedFont>
    <p:embeddedFont>
      <p:font typeface="#9Slide03 Arima Madurai" panose="00000500000000000000" pitchFamily="2" charset="0"/>
      <p:regular r:id="rId36"/>
    </p:embeddedFont>
    <p:embeddedFont>
      <p:font typeface="#9Slide03 Arima Madurai ExtraLi" panose="00000300000000000000" pitchFamily="2" charset="0"/>
      <p:regular r:id="rId37"/>
    </p:embeddedFont>
    <p:embeddedFont>
      <p:font typeface="Calibri Light" panose="020F0302020204030204" pitchFamily="34" charset="0"/>
      <p:regular r:id="rId38"/>
      <p:italic r:id="rId39"/>
    </p:embeddedFont>
    <p:embeddedFont>
      <p:font typeface="Montserrat ExtraBold" panose="00000900000000000000" pitchFamily="2" charset="0"/>
      <p:bold r:id="rId40"/>
      <p:boldItalic r:id="rId41"/>
    </p:embeddedFont>
    <p:embeddedFont>
      <p:font typeface="#9Slide04 Taviraj" panose="00000500000000000000" pitchFamily="2" charset="-34"/>
      <p:regular r:id="rId42"/>
    </p:embeddedFont>
    <p:embeddedFont>
      <p:font typeface="Verdana" panose="020B0604030504040204" pitchFamily="34" charset="0"/>
      <p:regular r:id="rId43"/>
      <p:bold r:id="rId44"/>
      <p:italic r:id="rId45"/>
      <p:boldItalic r:id="rId46"/>
    </p:embeddedFont>
    <p:embeddedFont>
      <p:font typeface="Signika" panose="020B0604020202020204" charset="0"/>
      <p:regular r:id="rId47"/>
      <p:bold r:id="rId48"/>
    </p:embeddedFont>
    <p:embeddedFont>
      <p:font typeface="Roboto" panose="020B0604020202020204" charset="0"/>
      <p:regular r:id="rId49"/>
      <p:bold r:id="rId50"/>
      <p:italic r:id="rId51"/>
      <p:boldItalic r:id="rId52"/>
    </p:embeddedFont>
    <p:embeddedFont>
      <p:font typeface="#9Slide03 Arima Madurai Black" panose="00000A00000000000000" pitchFamily="2" charset="0"/>
      <p:bold r:id="rId53"/>
    </p:embeddedFont>
    <p:embeddedFont>
      <p:font typeface="#9Slide03 Arima Madurai Bold" panose="00000800000000000000" pitchFamily="2" charset="0"/>
      <p:bold r:id="rId54"/>
    </p:embeddedFont>
    <p:embeddedFont>
      <p:font typeface="Calibri" panose="020F0502020204030204" pitchFamily="34" charset="0"/>
      <p:regular r:id="rId55"/>
      <p:bold r:id="rId56"/>
      <p:italic r:id="rId57"/>
      <p:boldItalic r:id="rId58"/>
    </p:embeddedFont>
    <p:embeddedFont>
      <p:font typeface="Montserrat Medium" panose="00000600000000000000" pitchFamily="2" charset="0"/>
      <p:regular r:id="rId59"/>
      <p:bold r:id="rId60"/>
      <p:italic r:id="rId61"/>
      <p:boldItalic r:id="rId6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4B4095"/>
    <a:srgbClr val="FFFFFF"/>
    <a:srgbClr val="F44336"/>
    <a:srgbClr val="FFAB40"/>
    <a:srgbClr val="9393E5"/>
    <a:srgbClr val="FDC501"/>
    <a:srgbClr val="D4190C"/>
    <a:srgbClr val="76C8D2"/>
    <a:srgbClr val="F7A52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1442E758-9EA0-444F-92D2-439CCC18F143}">
  <a:tblStyle styleId="{1442E758-9EA0-444F-92D2-439CCC18F14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4" d="100"/>
          <a:sy n="84" d="100"/>
        </p:scale>
        <p:origin x="780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font" Target="fonts/font3.fntdata"/><Relationship Id="rId21" Type="http://schemas.openxmlformats.org/officeDocument/2006/relationships/slide" Target="slides/slide19.xml"/><Relationship Id="rId34" Type="http://schemas.openxmlformats.org/officeDocument/2006/relationships/font" Target="fonts/font11.fntdata"/><Relationship Id="rId42" Type="http://schemas.openxmlformats.org/officeDocument/2006/relationships/font" Target="fonts/font19.fntdata"/><Relationship Id="rId47" Type="http://schemas.openxmlformats.org/officeDocument/2006/relationships/font" Target="fonts/font24.fntdata"/><Relationship Id="rId50" Type="http://schemas.openxmlformats.org/officeDocument/2006/relationships/font" Target="fonts/font27.fntdata"/><Relationship Id="rId55" Type="http://schemas.openxmlformats.org/officeDocument/2006/relationships/font" Target="fonts/font32.fntdata"/><Relationship Id="rId63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font" Target="fonts/font6.fntdata"/><Relationship Id="rId11" Type="http://schemas.openxmlformats.org/officeDocument/2006/relationships/slide" Target="slides/slide9.xml"/><Relationship Id="rId24" Type="http://schemas.openxmlformats.org/officeDocument/2006/relationships/font" Target="fonts/font1.fntdata"/><Relationship Id="rId32" Type="http://schemas.openxmlformats.org/officeDocument/2006/relationships/font" Target="fonts/font9.fntdata"/><Relationship Id="rId37" Type="http://schemas.openxmlformats.org/officeDocument/2006/relationships/font" Target="fonts/font14.fntdata"/><Relationship Id="rId40" Type="http://schemas.openxmlformats.org/officeDocument/2006/relationships/font" Target="fonts/font17.fntdata"/><Relationship Id="rId45" Type="http://schemas.openxmlformats.org/officeDocument/2006/relationships/font" Target="fonts/font22.fntdata"/><Relationship Id="rId53" Type="http://schemas.openxmlformats.org/officeDocument/2006/relationships/font" Target="fonts/font30.fntdata"/><Relationship Id="rId58" Type="http://schemas.openxmlformats.org/officeDocument/2006/relationships/font" Target="fonts/font35.fntdata"/><Relationship Id="rId66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font" Target="fonts/font38.fntdata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font" Target="fonts/font4.fntdata"/><Relationship Id="rId30" Type="http://schemas.openxmlformats.org/officeDocument/2006/relationships/font" Target="fonts/font7.fntdata"/><Relationship Id="rId35" Type="http://schemas.openxmlformats.org/officeDocument/2006/relationships/font" Target="fonts/font12.fntdata"/><Relationship Id="rId43" Type="http://schemas.openxmlformats.org/officeDocument/2006/relationships/font" Target="fonts/font20.fntdata"/><Relationship Id="rId48" Type="http://schemas.openxmlformats.org/officeDocument/2006/relationships/font" Target="fonts/font25.fntdata"/><Relationship Id="rId56" Type="http://schemas.openxmlformats.org/officeDocument/2006/relationships/font" Target="fonts/font33.fntdata"/><Relationship Id="rId64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font" Target="fonts/font28.fntdata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2.fntdata"/><Relationship Id="rId33" Type="http://schemas.openxmlformats.org/officeDocument/2006/relationships/font" Target="fonts/font10.fntdata"/><Relationship Id="rId38" Type="http://schemas.openxmlformats.org/officeDocument/2006/relationships/font" Target="fonts/font15.fntdata"/><Relationship Id="rId46" Type="http://schemas.openxmlformats.org/officeDocument/2006/relationships/font" Target="fonts/font23.fntdata"/><Relationship Id="rId59" Type="http://schemas.openxmlformats.org/officeDocument/2006/relationships/font" Target="fonts/font36.fntdata"/><Relationship Id="rId20" Type="http://schemas.openxmlformats.org/officeDocument/2006/relationships/slide" Target="slides/slide18.xml"/><Relationship Id="rId41" Type="http://schemas.openxmlformats.org/officeDocument/2006/relationships/font" Target="fonts/font18.fntdata"/><Relationship Id="rId54" Type="http://schemas.openxmlformats.org/officeDocument/2006/relationships/font" Target="fonts/font31.fntdata"/><Relationship Id="rId62" Type="http://schemas.openxmlformats.org/officeDocument/2006/relationships/font" Target="fonts/font3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28" Type="http://schemas.openxmlformats.org/officeDocument/2006/relationships/font" Target="fonts/font5.fntdata"/><Relationship Id="rId36" Type="http://schemas.openxmlformats.org/officeDocument/2006/relationships/font" Target="fonts/font13.fntdata"/><Relationship Id="rId49" Type="http://schemas.openxmlformats.org/officeDocument/2006/relationships/font" Target="fonts/font26.fntdata"/><Relationship Id="rId57" Type="http://schemas.openxmlformats.org/officeDocument/2006/relationships/font" Target="fonts/font34.fntdata"/><Relationship Id="rId10" Type="http://schemas.openxmlformats.org/officeDocument/2006/relationships/slide" Target="slides/slide8.xml"/><Relationship Id="rId31" Type="http://schemas.openxmlformats.org/officeDocument/2006/relationships/font" Target="fonts/font8.fntdata"/><Relationship Id="rId44" Type="http://schemas.openxmlformats.org/officeDocument/2006/relationships/font" Target="fonts/font21.fntdata"/><Relationship Id="rId52" Type="http://schemas.openxmlformats.org/officeDocument/2006/relationships/font" Target="fonts/font29.fntdata"/><Relationship Id="rId60" Type="http://schemas.openxmlformats.org/officeDocument/2006/relationships/font" Target="fonts/font37.fntdata"/><Relationship Id="rId65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font" Target="fonts/font16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EC954C5-FDAF-4C0B-8577-26697BD19A06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7" name="Google Shape;1427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8" name="Google Shape;1428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522970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0" name="Google Shape;1600;gaa346aee37_0_6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1" name="Google Shape;1601;gaa346aee37_0_6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5" name="Google Shape;2545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6" name="Google Shape;2546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65069" y="-81050"/>
            <a:ext cx="9393295" cy="5305584"/>
            <a:chOff x="-56357" y="-49562"/>
            <a:chExt cx="9393295" cy="5305584"/>
          </a:xfrm>
        </p:grpSpPr>
        <p:sp>
          <p:nvSpPr>
            <p:cNvPr id="10" name="Google Shape;10;p2"/>
            <p:cNvSpPr/>
            <p:nvPr/>
          </p:nvSpPr>
          <p:spPr>
            <a:xfrm>
              <a:off x="-56349" y="-49550"/>
              <a:ext cx="9357374" cy="5269376"/>
            </a:xfrm>
            <a:custGeom>
              <a:avLst/>
              <a:gdLst/>
              <a:ahLst/>
              <a:cxnLst/>
              <a:rect l="l" t="t" r="r" b="b"/>
              <a:pathLst>
                <a:path w="284960" h="189973" extrusionOk="0">
                  <a:moveTo>
                    <a:pt x="0" y="0"/>
                  </a:moveTo>
                  <a:lnTo>
                    <a:pt x="0" y="189972"/>
                  </a:lnTo>
                  <a:lnTo>
                    <a:pt x="284960" y="189972"/>
                  </a:lnTo>
                  <a:lnTo>
                    <a:pt x="284960" y="0"/>
                  </a:lnTo>
                  <a:close/>
                </a:path>
              </a:pathLst>
            </a:custGeom>
            <a:solidFill>
              <a:srgbClr val="ACA9F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3613363" y="337454"/>
              <a:ext cx="5723576" cy="4918567"/>
            </a:xfrm>
            <a:custGeom>
              <a:avLst/>
              <a:gdLst/>
              <a:ahLst/>
              <a:cxnLst/>
              <a:rect l="l" t="t" r="r" b="b"/>
              <a:pathLst>
                <a:path w="179690" h="154417" extrusionOk="0">
                  <a:moveTo>
                    <a:pt x="176173" y="1"/>
                  </a:moveTo>
                  <a:cubicBezTo>
                    <a:pt x="172534" y="1"/>
                    <a:pt x="168757" y="2481"/>
                    <a:pt x="166589" y="5630"/>
                  </a:cubicBezTo>
                  <a:cubicBezTo>
                    <a:pt x="163671" y="9825"/>
                    <a:pt x="162577" y="14992"/>
                    <a:pt x="160176" y="19521"/>
                  </a:cubicBezTo>
                  <a:cubicBezTo>
                    <a:pt x="156589" y="26238"/>
                    <a:pt x="150388" y="31101"/>
                    <a:pt x="145282" y="36725"/>
                  </a:cubicBezTo>
                  <a:cubicBezTo>
                    <a:pt x="140175" y="42348"/>
                    <a:pt x="135859" y="49795"/>
                    <a:pt x="137440" y="57242"/>
                  </a:cubicBezTo>
                  <a:cubicBezTo>
                    <a:pt x="138807" y="63807"/>
                    <a:pt x="144340" y="68549"/>
                    <a:pt x="149081" y="73291"/>
                  </a:cubicBezTo>
                  <a:cubicBezTo>
                    <a:pt x="153823" y="78063"/>
                    <a:pt x="158352" y="84355"/>
                    <a:pt x="156954" y="90920"/>
                  </a:cubicBezTo>
                  <a:cubicBezTo>
                    <a:pt x="155312" y="98823"/>
                    <a:pt x="146011" y="102592"/>
                    <a:pt x="137926" y="102896"/>
                  </a:cubicBezTo>
                  <a:cubicBezTo>
                    <a:pt x="137125" y="102929"/>
                    <a:pt x="136320" y="102942"/>
                    <a:pt x="135514" y="102942"/>
                  </a:cubicBezTo>
                  <a:cubicBezTo>
                    <a:pt x="132062" y="102942"/>
                    <a:pt x="128574" y="102696"/>
                    <a:pt x="125134" y="102696"/>
                  </a:cubicBezTo>
                  <a:cubicBezTo>
                    <a:pt x="121273" y="102696"/>
                    <a:pt x="117473" y="103007"/>
                    <a:pt x="113853" y="104324"/>
                  </a:cubicBezTo>
                  <a:cubicBezTo>
                    <a:pt x="99263" y="109613"/>
                    <a:pt x="93366" y="129006"/>
                    <a:pt x="78594" y="133778"/>
                  </a:cubicBezTo>
                  <a:cubicBezTo>
                    <a:pt x="76225" y="134541"/>
                    <a:pt x="73860" y="134867"/>
                    <a:pt x="71496" y="134867"/>
                  </a:cubicBezTo>
                  <a:cubicBezTo>
                    <a:pt x="58143" y="134867"/>
                    <a:pt x="44794" y="124490"/>
                    <a:pt x="30720" y="124051"/>
                  </a:cubicBezTo>
                  <a:cubicBezTo>
                    <a:pt x="30465" y="124043"/>
                    <a:pt x="30210" y="124040"/>
                    <a:pt x="29956" y="124040"/>
                  </a:cubicBezTo>
                  <a:cubicBezTo>
                    <a:pt x="14266" y="124040"/>
                    <a:pt x="0" y="138683"/>
                    <a:pt x="598" y="154416"/>
                  </a:cubicBezTo>
                  <a:lnTo>
                    <a:pt x="179690" y="154416"/>
                  </a:lnTo>
                  <a:lnTo>
                    <a:pt x="179690" y="888"/>
                  </a:lnTo>
                  <a:cubicBezTo>
                    <a:pt x="178576" y="274"/>
                    <a:pt x="177382" y="1"/>
                    <a:pt x="176173" y="1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-56357" y="-49562"/>
              <a:ext cx="3919586" cy="3264482"/>
            </a:xfrm>
            <a:custGeom>
              <a:avLst/>
              <a:gdLst/>
              <a:ahLst/>
              <a:cxnLst/>
              <a:rect l="l" t="t" r="r" b="b"/>
              <a:pathLst>
                <a:path w="141310" h="117692" extrusionOk="0">
                  <a:moveTo>
                    <a:pt x="0" y="0"/>
                  </a:moveTo>
                  <a:lnTo>
                    <a:pt x="0" y="117692"/>
                  </a:lnTo>
                  <a:cubicBezTo>
                    <a:pt x="1216" y="113254"/>
                    <a:pt x="6353" y="111035"/>
                    <a:pt x="10973" y="110731"/>
                  </a:cubicBezTo>
                  <a:cubicBezTo>
                    <a:pt x="11645" y="110687"/>
                    <a:pt x="12319" y="110670"/>
                    <a:pt x="12993" y="110670"/>
                  </a:cubicBezTo>
                  <a:cubicBezTo>
                    <a:pt x="15351" y="110670"/>
                    <a:pt x="17717" y="110880"/>
                    <a:pt x="20063" y="110880"/>
                  </a:cubicBezTo>
                  <a:cubicBezTo>
                    <a:pt x="21655" y="110880"/>
                    <a:pt x="23238" y="110783"/>
                    <a:pt x="24803" y="110458"/>
                  </a:cubicBezTo>
                  <a:cubicBezTo>
                    <a:pt x="29332" y="109515"/>
                    <a:pt x="33861" y="105625"/>
                    <a:pt x="33162" y="101065"/>
                  </a:cubicBezTo>
                  <a:cubicBezTo>
                    <a:pt x="32645" y="97661"/>
                    <a:pt x="29545" y="95351"/>
                    <a:pt x="26718" y="93345"/>
                  </a:cubicBezTo>
                  <a:cubicBezTo>
                    <a:pt x="21672" y="89728"/>
                    <a:pt x="16535" y="85594"/>
                    <a:pt x="14408" y="79758"/>
                  </a:cubicBezTo>
                  <a:cubicBezTo>
                    <a:pt x="12310" y="73892"/>
                    <a:pt x="14620" y="66080"/>
                    <a:pt x="20578" y="64317"/>
                  </a:cubicBezTo>
                  <a:cubicBezTo>
                    <a:pt x="21506" y="64047"/>
                    <a:pt x="22443" y="63936"/>
                    <a:pt x="23386" y="63936"/>
                  </a:cubicBezTo>
                  <a:cubicBezTo>
                    <a:pt x="26363" y="63936"/>
                    <a:pt x="29393" y="65038"/>
                    <a:pt x="32371" y="65685"/>
                  </a:cubicBezTo>
                  <a:cubicBezTo>
                    <a:pt x="33431" y="65907"/>
                    <a:pt x="34565" y="66035"/>
                    <a:pt x="35694" y="66035"/>
                  </a:cubicBezTo>
                  <a:cubicBezTo>
                    <a:pt x="38743" y="66035"/>
                    <a:pt x="41748" y="65097"/>
                    <a:pt x="43101" y="62524"/>
                  </a:cubicBezTo>
                  <a:cubicBezTo>
                    <a:pt x="44590" y="59636"/>
                    <a:pt x="43314" y="56201"/>
                    <a:pt x="42767" y="53010"/>
                  </a:cubicBezTo>
                  <a:cubicBezTo>
                    <a:pt x="41125" y="43223"/>
                    <a:pt x="47326" y="33891"/>
                    <a:pt x="55411" y="28876"/>
                  </a:cubicBezTo>
                  <a:cubicBezTo>
                    <a:pt x="61313" y="25233"/>
                    <a:pt x="68023" y="24013"/>
                    <a:pt x="74827" y="24013"/>
                  </a:cubicBezTo>
                  <a:cubicBezTo>
                    <a:pt x="79377" y="24013"/>
                    <a:pt x="83969" y="24558"/>
                    <a:pt x="88391" y="25289"/>
                  </a:cubicBezTo>
                  <a:cubicBezTo>
                    <a:pt x="98117" y="26870"/>
                    <a:pt x="107692" y="29484"/>
                    <a:pt x="117510" y="30000"/>
                  </a:cubicBezTo>
                  <a:cubicBezTo>
                    <a:pt x="118315" y="30043"/>
                    <a:pt x="119130" y="30068"/>
                    <a:pt x="119946" y="30068"/>
                  </a:cubicBezTo>
                  <a:cubicBezTo>
                    <a:pt x="124397" y="30068"/>
                    <a:pt x="128911" y="29328"/>
                    <a:pt x="132404" y="26657"/>
                  </a:cubicBezTo>
                  <a:cubicBezTo>
                    <a:pt x="141310" y="19818"/>
                    <a:pt x="128665" y="4255"/>
                    <a:pt x="141127" y="0"/>
                  </a:cubicBezTo>
                  <a:close/>
                </a:path>
              </a:pathLst>
            </a:custGeom>
            <a:solidFill>
              <a:srgbClr val="9393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3" name="Google Shape;13;p2"/>
          <p:cNvSpPr txBox="1">
            <a:spLocks noGrp="1"/>
          </p:cNvSpPr>
          <p:nvPr>
            <p:ph type="title"/>
          </p:nvPr>
        </p:nvSpPr>
        <p:spPr>
          <a:xfrm>
            <a:off x="2696425" y="1823475"/>
            <a:ext cx="4266300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600"/>
              <a:buNone/>
              <a:defRPr sz="3700">
                <a:solidFill>
                  <a:schemeClr val="accent2"/>
                </a:solidFill>
                <a:latin typeface="Montserrat ExtraBold"/>
                <a:ea typeface="Montserrat ExtraBold"/>
                <a:cs typeface="Montserrat ExtraBold"/>
                <a:sym typeface="Montserrat ExtraBo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6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ubTitle" idx="1"/>
          </p:nvPr>
        </p:nvSpPr>
        <p:spPr>
          <a:xfrm>
            <a:off x="2915738" y="311378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200"/>
              <a:buNone/>
              <a:defRPr sz="1400">
                <a:solidFill>
                  <a:schemeClr val="lt2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2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93699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27200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162957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33918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56881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673499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13410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89179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35379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379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" name="Google Shape;17;p3"/>
          <p:cNvSpPr/>
          <p:nvPr/>
        </p:nvSpPr>
        <p:spPr>
          <a:xfrm>
            <a:off x="4370827" y="1289524"/>
            <a:ext cx="4921709" cy="393995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" name="Google Shape;18;p3"/>
          <p:cNvSpPr/>
          <p:nvPr/>
        </p:nvSpPr>
        <p:spPr>
          <a:xfrm>
            <a:off x="-65073" y="-81050"/>
            <a:ext cx="2584560" cy="215258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title"/>
          </p:nvPr>
        </p:nvSpPr>
        <p:spPr>
          <a:xfrm>
            <a:off x="2156850" y="2824850"/>
            <a:ext cx="4830300" cy="669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200"/>
              <a:buNone/>
              <a:defRPr sz="42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3240750" y="3494150"/>
            <a:ext cx="2662500" cy="454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400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21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21" name="Google Shape;21;p3"/>
          <p:cNvSpPr txBox="1">
            <a:spLocks noGrp="1"/>
          </p:cNvSpPr>
          <p:nvPr>
            <p:ph type="title" idx="2" hasCustomPrompt="1"/>
          </p:nvPr>
        </p:nvSpPr>
        <p:spPr>
          <a:xfrm>
            <a:off x="3676350" y="1285513"/>
            <a:ext cx="1791300" cy="1054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79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22" name="Google Shape;22;p3"/>
          <p:cNvSpPr/>
          <p:nvPr/>
        </p:nvSpPr>
        <p:spPr>
          <a:xfrm>
            <a:off x="8332316" y="12895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" name="Google Shape;24;p3"/>
          <p:cNvSpPr/>
          <p:nvPr/>
        </p:nvSpPr>
        <p:spPr>
          <a:xfrm>
            <a:off x="1434298" y="17803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5" name="Google Shape;25;p3"/>
          <p:cNvSpPr/>
          <p:nvPr/>
        </p:nvSpPr>
        <p:spPr>
          <a:xfrm>
            <a:off x="1492866" y="47861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" name="Google Shape;26;p3"/>
          <p:cNvSpPr/>
          <p:nvPr/>
        </p:nvSpPr>
        <p:spPr>
          <a:xfrm>
            <a:off x="7819752" y="482710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3"/>
          <p:cNvSpPr/>
          <p:nvPr/>
        </p:nvSpPr>
        <p:spPr>
          <a:xfrm>
            <a:off x="4011741" y="44801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28;p3"/>
          <p:cNvSpPr/>
          <p:nvPr/>
        </p:nvSpPr>
        <p:spPr>
          <a:xfrm>
            <a:off x="150386" y="3322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29;p3"/>
          <p:cNvSpPr/>
          <p:nvPr/>
        </p:nvSpPr>
        <p:spPr>
          <a:xfrm>
            <a:off x="6996177" y="1177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30;p3"/>
          <p:cNvGrpSpPr/>
          <p:nvPr/>
        </p:nvGrpSpPr>
        <p:grpSpPr>
          <a:xfrm rot="851508">
            <a:off x="22696" y="3840077"/>
            <a:ext cx="1099336" cy="1274069"/>
            <a:chOff x="374513" y="3152476"/>
            <a:chExt cx="1519294" cy="1760777"/>
          </a:xfrm>
        </p:grpSpPr>
        <p:sp>
          <p:nvSpPr>
            <p:cNvPr id="31" name="Google Shape;31;p3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32;p3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33;p3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34;p3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35;p3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36;p3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37;p3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38;p3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39;p3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3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3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2" name="Google Shape;42;p3"/>
          <p:cNvGrpSpPr/>
          <p:nvPr/>
        </p:nvGrpSpPr>
        <p:grpSpPr>
          <a:xfrm rot="10312242">
            <a:off x="7944541" y="-118341"/>
            <a:ext cx="934955" cy="861648"/>
            <a:chOff x="6708722" y="1052986"/>
            <a:chExt cx="935003" cy="861693"/>
          </a:xfrm>
        </p:grpSpPr>
        <p:sp>
          <p:nvSpPr>
            <p:cNvPr id="43" name="Google Shape;43;p3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" name="Google Shape;48;p3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49" name="Google Shape;49;p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63;p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64;p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65;p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66;p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67;p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68;p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69;p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70;p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71;p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72;p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73;p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74;p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75;p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6" name="Google Shape;76;p3"/>
          <p:cNvGrpSpPr/>
          <p:nvPr/>
        </p:nvGrpSpPr>
        <p:grpSpPr>
          <a:xfrm>
            <a:off x="7929504" y="3830159"/>
            <a:ext cx="1657343" cy="808493"/>
            <a:chOff x="6016754" y="2989146"/>
            <a:chExt cx="1657343" cy="808493"/>
          </a:xfrm>
        </p:grpSpPr>
        <p:sp>
          <p:nvSpPr>
            <p:cNvPr id="77" name="Google Shape;77;p3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" name="Google Shape;78;p3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9" name="Google Shape;79;p3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0" name="Google Shape;80;p3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" name="Google Shape;81;p3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586513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12"/>
          <p:cNvSpPr/>
          <p:nvPr/>
        </p:nvSpPr>
        <p:spPr>
          <a:xfrm rot="1356523" flipH="1">
            <a:off x="7359480" y="-103797"/>
            <a:ext cx="11640" cy="34572"/>
          </a:xfrm>
          <a:custGeom>
            <a:avLst/>
            <a:gdLst/>
            <a:ahLst/>
            <a:cxnLst/>
            <a:rect l="l" t="t" r="r" b="b"/>
            <a:pathLst>
              <a:path w="368" h="1093" extrusionOk="0">
                <a:moveTo>
                  <a:pt x="334" y="0"/>
                </a:moveTo>
                <a:cubicBezTo>
                  <a:pt x="368" y="200"/>
                  <a:pt x="334" y="367"/>
                  <a:pt x="301" y="567"/>
                </a:cubicBezTo>
                <a:cubicBezTo>
                  <a:pt x="268" y="734"/>
                  <a:pt x="168" y="901"/>
                  <a:pt x="34" y="1034"/>
                </a:cubicBezTo>
                <a:cubicBezTo>
                  <a:pt x="1" y="1034"/>
                  <a:pt x="1" y="1067"/>
                  <a:pt x="34" y="1067"/>
                </a:cubicBezTo>
                <a:cubicBezTo>
                  <a:pt x="34" y="1084"/>
                  <a:pt x="34" y="1092"/>
                  <a:pt x="38" y="1092"/>
                </a:cubicBezTo>
                <a:cubicBezTo>
                  <a:pt x="43" y="1092"/>
                  <a:pt x="51" y="1084"/>
                  <a:pt x="68" y="1067"/>
                </a:cubicBezTo>
                <a:cubicBezTo>
                  <a:pt x="201" y="934"/>
                  <a:pt x="301" y="767"/>
                  <a:pt x="334" y="567"/>
                </a:cubicBezTo>
                <a:cubicBezTo>
                  <a:pt x="368" y="367"/>
                  <a:pt x="368" y="200"/>
                  <a:pt x="334" y="0"/>
                </a:cubicBezTo>
                <a:close/>
              </a:path>
            </a:pathLst>
          </a:custGeom>
          <a:solidFill>
            <a:srgbClr val="11675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 1">
  <p:cSld name="CUSTOM_19_1">
    <p:spTree>
      <p:nvGrpSpPr>
        <p:cNvPr id="1" name="Shape 5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Google Shape;509;p13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0" name="Google Shape;510;p13"/>
          <p:cNvSpPr/>
          <p:nvPr/>
        </p:nvSpPr>
        <p:spPr>
          <a:xfrm rot="-5400000">
            <a:off x="6274287" y="191289"/>
            <a:ext cx="3421298" cy="273897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1" name="Google Shape;511;p13"/>
          <p:cNvSpPr/>
          <p:nvPr/>
        </p:nvSpPr>
        <p:spPr>
          <a:xfrm rot="-5400000">
            <a:off x="534503" y="2473371"/>
            <a:ext cx="2076550" cy="3360107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12" name="Google Shape;512;p13"/>
          <p:cNvSpPr txBox="1">
            <a:spLocks noGrp="1"/>
          </p:cNvSpPr>
          <p:nvPr>
            <p:ph type="title" hasCustomPrompt="1"/>
          </p:nvPr>
        </p:nvSpPr>
        <p:spPr>
          <a:xfrm>
            <a:off x="1247775" y="1614290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3" name="Google Shape;513;p13"/>
          <p:cNvSpPr txBox="1">
            <a:spLocks noGrp="1"/>
          </p:cNvSpPr>
          <p:nvPr>
            <p:ph type="title" idx="2" hasCustomPrompt="1"/>
          </p:nvPr>
        </p:nvSpPr>
        <p:spPr>
          <a:xfrm>
            <a:off x="1247775" y="3287803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4" name="Google Shape;514;p13"/>
          <p:cNvSpPr txBox="1">
            <a:spLocks noGrp="1"/>
          </p:cNvSpPr>
          <p:nvPr>
            <p:ph type="title" idx="3" hasCustomPrompt="1"/>
          </p:nvPr>
        </p:nvSpPr>
        <p:spPr>
          <a:xfrm>
            <a:off x="4625050" y="1634396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5" name="Google Shape;515;p13"/>
          <p:cNvSpPr txBox="1">
            <a:spLocks noGrp="1"/>
          </p:cNvSpPr>
          <p:nvPr>
            <p:ph type="title" idx="4" hasCustomPrompt="1"/>
          </p:nvPr>
        </p:nvSpPr>
        <p:spPr>
          <a:xfrm>
            <a:off x="4625050" y="33149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2900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0"/>
              <a:buNone/>
              <a:defRPr sz="12000">
                <a:solidFill>
                  <a:schemeClr val="accen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16" name="Google Shape;516;p13"/>
          <p:cNvSpPr txBox="1">
            <a:spLocks noGrp="1"/>
          </p:cNvSpPr>
          <p:nvPr>
            <p:ph type="subTitle" idx="1"/>
          </p:nvPr>
        </p:nvSpPr>
        <p:spPr>
          <a:xfrm>
            <a:off x="2494850" y="1876063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7" name="Google Shape;517;p13"/>
          <p:cNvSpPr txBox="1">
            <a:spLocks noGrp="1"/>
          </p:cNvSpPr>
          <p:nvPr>
            <p:ph type="subTitle" idx="5"/>
          </p:nvPr>
        </p:nvSpPr>
        <p:spPr>
          <a:xfrm>
            <a:off x="2494850" y="1308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18" name="Google Shape;518;p13"/>
          <p:cNvSpPr txBox="1">
            <a:spLocks noGrp="1"/>
          </p:cNvSpPr>
          <p:nvPr>
            <p:ph type="subTitle" idx="6"/>
          </p:nvPr>
        </p:nvSpPr>
        <p:spPr>
          <a:xfrm>
            <a:off x="2494850" y="3573669"/>
            <a:ext cx="19464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19" name="Google Shape;519;p13"/>
          <p:cNvSpPr txBox="1">
            <a:spLocks noGrp="1"/>
          </p:cNvSpPr>
          <p:nvPr>
            <p:ph type="subTitle" idx="7"/>
          </p:nvPr>
        </p:nvSpPr>
        <p:spPr>
          <a:xfrm>
            <a:off x="2494850" y="3007914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20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0" name="Google Shape;520;p13"/>
          <p:cNvSpPr txBox="1">
            <a:spLocks noGrp="1"/>
          </p:cNvSpPr>
          <p:nvPr>
            <p:ph type="subTitle" idx="8"/>
          </p:nvPr>
        </p:nvSpPr>
        <p:spPr>
          <a:xfrm>
            <a:off x="5872125" y="1876063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1" name="Google Shape;521;p13"/>
          <p:cNvSpPr txBox="1">
            <a:spLocks noGrp="1"/>
          </p:cNvSpPr>
          <p:nvPr>
            <p:ph type="subTitle" idx="9"/>
          </p:nvPr>
        </p:nvSpPr>
        <p:spPr>
          <a:xfrm>
            <a:off x="5872125" y="133584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2" name="Google Shape;522;p13"/>
          <p:cNvSpPr txBox="1">
            <a:spLocks noGrp="1"/>
          </p:cNvSpPr>
          <p:nvPr>
            <p:ph type="subTitle" idx="13"/>
          </p:nvPr>
        </p:nvSpPr>
        <p:spPr>
          <a:xfrm>
            <a:off x="5872125" y="3573669"/>
            <a:ext cx="2328900" cy="462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Font typeface="Roboto"/>
              <a:buNone/>
              <a:defRPr sz="1400" b="0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Roboto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523" name="Google Shape;523;p13"/>
          <p:cNvSpPr txBox="1">
            <a:spLocks noGrp="1"/>
          </p:cNvSpPr>
          <p:nvPr>
            <p:ph type="subTitle" idx="14"/>
          </p:nvPr>
        </p:nvSpPr>
        <p:spPr>
          <a:xfrm>
            <a:off x="5872125" y="3032681"/>
            <a:ext cx="2328900" cy="381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Signika"/>
              <a:buNone/>
              <a:defRPr sz="1800" b="1">
                <a:latin typeface="Montserrat"/>
                <a:ea typeface="Montserrat"/>
                <a:cs typeface="Montserrat"/>
                <a:sym typeface="Montserrat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200"/>
              <a:buFont typeface="Signika"/>
              <a:buNone/>
              <a:defRPr b="1"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endParaRPr/>
          </a:p>
        </p:txBody>
      </p:sp>
      <p:sp>
        <p:nvSpPr>
          <p:cNvPr id="524" name="Google Shape;524;p13"/>
          <p:cNvSpPr/>
          <p:nvPr/>
        </p:nvSpPr>
        <p:spPr>
          <a:xfrm flipH="1">
            <a:off x="191686" y="14815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5" name="Google Shape;525;p13"/>
          <p:cNvSpPr/>
          <p:nvPr/>
        </p:nvSpPr>
        <p:spPr>
          <a:xfrm flipH="1">
            <a:off x="2331380" y="457333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6" name="Google Shape;526;p13"/>
          <p:cNvSpPr/>
          <p:nvPr/>
        </p:nvSpPr>
        <p:spPr>
          <a:xfrm flipH="1">
            <a:off x="7259566" y="-1987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7" name="Google Shape;527;p13"/>
          <p:cNvSpPr/>
          <p:nvPr/>
        </p:nvSpPr>
        <p:spPr>
          <a:xfrm flipH="1">
            <a:off x="8838586" y="9583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8" name="Google Shape;528;p13"/>
          <p:cNvSpPr/>
          <p:nvPr/>
        </p:nvSpPr>
        <p:spPr>
          <a:xfrm flipH="1">
            <a:off x="305156" y="3575978"/>
            <a:ext cx="159395" cy="15171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9" name="Google Shape;529;p13"/>
          <p:cNvSpPr/>
          <p:nvPr/>
        </p:nvSpPr>
        <p:spPr>
          <a:xfrm flipH="1">
            <a:off x="2023111" y="-81029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p13"/>
          <p:cNvSpPr/>
          <p:nvPr/>
        </p:nvSpPr>
        <p:spPr>
          <a:xfrm flipH="1">
            <a:off x="8831751" y="377694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1" name="Google Shape;531;p13"/>
          <p:cNvSpPr/>
          <p:nvPr/>
        </p:nvSpPr>
        <p:spPr>
          <a:xfrm flipH="1">
            <a:off x="3126256" y="49296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2" name="Google Shape;532;p13"/>
          <p:cNvGrpSpPr/>
          <p:nvPr/>
        </p:nvGrpSpPr>
        <p:grpSpPr>
          <a:xfrm rot="-7200044">
            <a:off x="8559718" y="-417997"/>
            <a:ext cx="516964" cy="1275522"/>
            <a:chOff x="2266600" y="1348075"/>
            <a:chExt cx="516975" cy="1275550"/>
          </a:xfrm>
        </p:grpSpPr>
        <p:sp>
          <p:nvSpPr>
            <p:cNvPr id="533" name="Google Shape;533;p13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13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13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13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13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538" name="Google Shape;538;p13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539" name="Google Shape;539;p13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0" name="Google Shape;540;p13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1" name="Google Shape;541;p13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542" name="Google Shape;542;p13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543" name="Google Shape;543;p13"/>
          <p:cNvGrpSpPr/>
          <p:nvPr/>
        </p:nvGrpSpPr>
        <p:grpSpPr>
          <a:xfrm>
            <a:off x="8386699" y="4279066"/>
            <a:ext cx="757289" cy="864550"/>
            <a:chOff x="5585712" y="137416"/>
            <a:chExt cx="757289" cy="864550"/>
          </a:xfrm>
        </p:grpSpPr>
        <p:sp>
          <p:nvSpPr>
            <p:cNvPr id="544" name="Google Shape;544;p13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13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13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7" name="Google Shape;547;p13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8" name="Google Shape;548;p13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9" name="Google Shape;549;p13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0" name="Google Shape;550;p13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1" name="Google Shape;551;p13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2" name="Google Shape;552;p13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3" name="Google Shape;553;p13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4" name="Google Shape;554;p13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5" name="Google Shape;555;p13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6" name="Google Shape;556;p13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7" name="Google Shape;557;p13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8" name="Google Shape;558;p13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9" name="Google Shape;559;p13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0" name="Google Shape;560;p13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1" name="Google Shape;561;p13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2" name="Google Shape;562;p13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3" name="Google Shape;563;p13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4" name="Google Shape;564;p13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5" name="Google Shape;565;p13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6" name="Google Shape;566;p13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7" name="Google Shape;567;p13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8" name="Google Shape;568;p13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9" name="Google Shape;569;p13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0" name="Google Shape;570;p13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71" name="Google Shape;571;p13"/>
          <p:cNvSpPr txBox="1">
            <a:spLocks noGrp="1"/>
          </p:cNvSpPr>
          <p:nvPr>
            <p:ph type="title" idx="15"/>
          </p:nvPr>
        </p:nvSpPr>
        <p:spPr>
          <a:xfrm>
            <a:off x="571500" y="423625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600"/>
              <a:buNone/>
              <a:defRPr/>
            </a:lvl9pPr>
          </a:lstStyle>
          <a:p>
            <a:endParaRPr/>
          </a:p>
        </p:txBody>
      </p:sp>
      <p:grpSp>
        <p:nvGrpSpPr>
          <p:cNvPr id="572" name="Google Shape;572;p13"/>
          <p:cNvGrpSpPr/>
          <p:nvPr/>
        </p:nvGrpSpPr>
        <p:grpSpPr>
          <a:xfrm>
            <a:off x="1" y="4218150"/>
            <a:ext cx="1111474" cy="1244475"/>
            <a:chOff x="1338201" y="32850"/>
            <a:chExt cx="1111474" cy="1244475"/>
          </a:xfrm>
        </p:grpSpPr>
        <p:sp>
          <p:nvSpPr>
            <p:cNvPr id="573" name="Google Shape;573;p13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4" name="Google Shape;574;p13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75" name="Google Shape;575;p13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576" name="Google Shape;576;p13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7" name="Google Shape;577;p13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OBJECT_1_1_1">
    <p:spTree>
      <p:nvGrpSpPr>
        <p:cNvPr id="1" name="Shape 12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" name="Google Shape;1229;p26"/>
          <p:cNvSpPr/>
          <p:nvPr/>
        </p:nvSpPr>
        <p:spPr>
          <a:xfrm rot="10800000" flipH="1">
            <a:off x="-65061" y="-44992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0" name="Google Shape;1230;p26"/>
          <p:cNvSpPr/>
          <p:nvPr/>
        </p:nvSpPr>
        <p:spPr>
          <a:xfrm rot="10800000" flipH="1">
            <a:off x="4719375" y="-484385"/>
            <a:ext cx="4609049" cy="5804535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1" name="Google Shape;1231;p26"/>
          <p:cNvSpPr/>
          <p:nvPr/>
        </p:nvSpPr>
        <p:spPr>
          <a:xfrm rot="-5400000">
            <a:off x="-434220" y="1588574"/>
            <a:ext cx="4071848" cy="3391295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2" name="Google Shape;1232;p26"/>
          <p:cNvSpPr txBox="1">
            <a:spLocks noGrp="1"/>
          </p:cNvSpPr>
          <p:nvPr>
            <p:ph type="title"/>
          </p:nvPr>
        </p:nvSpPr>
        <p:spPr>
          <a:xfrm>
            <a:off x="2994000" y="1043300"/>
            <a:ext cx="3156000" cy="9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6000" i="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 sz="3300"/>
            </a:lvl9pPr>
          </a:lstStyle>
          <a:p>
            <a:endParaRPr/>
          </a:p>
        </p:txBody>
      </p:sp>
      <p:sp>
        <p:nvSpPr>
          <p:cNvPr id="1233" name="Google Shape;1233;p26"/>
          <p:cNvSpPr txBox="1">
            <a:spLocks noGrp="1"/>
          </p:cNvSpPr>
          <p:nvPr>
            <p:ph type="subTitle" idx="1"/>
          </p:nvPr>
        </p:nvSpPr>
        <p:spPr>
          <a:xfrm>
            <a:off x="2919450" y="2434350"/>
            <a:ext cx="3305100" cy="909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400"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1234" name="Google Shape;1234;p26"/>
          <p:cNvSpPr txBox="1">
            <a:spLocks noGrp="1"/>
          </p:cNvSpPr>
          <p:nvPr>
            <p:ph type="subTitle" idx="2"/>
          </p:nvPr>
        </p:nvSpPr>
        <p:spPr>
          <a:xfrm>
            <a:off x="2919450" y="3995538"/>
            <a:ext cx="3305100" cy="426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100"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1236" name="Google Shape;1236;p26"/>
          <p:cNvSpPr/>
          <p:nvPr/>
        </p:nvSpPr>
        <p:spPr>
          <a:xfrm>
            <a:off x="2059884" y="21392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7" name="Google Shape;1237;p26"/>
          <p:cNvSpPr/>
          <p:nvPr/>
        </p:nvSpPr>
        <p:spPr>
          <a:xfrm>
            <a:off x="1230148" y="22863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8" name="Google Shape;1238;p26"/>
          <p:cNvSpPr/>
          <p:nvPr/>
        </p:nvSpPr>
        <p:spPr>
          <a:xfrm>
            <a:off x="2058616" y="44785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39" name="Google Shape;1239;p26"/>
          <p:cNvSpPr/>
          <p:nvPr/>
        </p:nvSpPr>
        <p:spPr>
          <a:xfrm>
            <a:off x="7557740" y="455742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0" name="Google Shape;1240;p26"/>
          <p:cNvSpPr/>
          <p:nvPr/>
        </p:nvSpPr>
        <p:spPr>
          <a:xfrm>
            <a:off x="7900304" y="233863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1" name="Google Shape;1241;p26"/>
          <p:cNvSpPr/>
          <p:nvPr/>
        </p:nvSpPr>
        <p:spPr>
          <a:xfrm>
            <a:off x="127198" y="38325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2" name="Google Shape;1242;p26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3" name="Google Shape;1243;p26"/>
          <p:cNvSpPr/>
          <p:nvPr/>
        </p:nvSpPr>
        <p:spPr>
          <a:xfrm>
            <a:off x="8764557" y="1116508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4" name="Google Shape;1244;p26"/>
          <p:cNvSpPr/>
          <p:nvPr/>
        </p:nvSpPr>
        <p:spPr>
          <a:xfrm>
            <a:off x="58591" y="5507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45" name="Google Shape;1245;p26"/>
          <p:cNvSpPr/>
          <p:nvPr/>
        </p:nvSpPr>
        <p:spPr>
          <a:xfrm>
            <a:off x="9143998" y="4009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46" name="Google Shape;1246;p26"/>
          <p:cNvGrpSpPr/>
          <p:nvPr/>
        </p:nvGrpSpPr>
        <p:grpSpPr>
          <a:xfrm rot="-851508" flipH="1">
            <a:off x="8348107" y="3840077"/>
            <a:ext cx="1099336" cy="1274069"/>
            <a:chOff x="374513" y="3152476"/>
            <a:chExt cx="1519294" cy="1760777"/>
          </a:xfrm>
        </p:grpSpPr>
        <p:sp>
          <p:nvSpPr>
            <p:cNvPr id="1247" name="Google Shape;1247;p26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8" name="Google Shape;1248;p26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9" name="Google Shape;1249;p26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0" name="Google Shape;1250;p26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1" name="Google Shape;1251;p26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2" name="Google Shape;1252;p26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3" name="Google Shape;1253;p26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4" name="Google Shape;1254;p26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5" name="Google Shape;1255;p26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6" name="Google Shape;1256;p26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7" name="Google Shape;1257;p26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58" name="Google Shape;1258;p26"/>
          <p:cNvGrpSpPr/>
          <p:nvPr/>
        </p:nvGrpSpPr>
        <p:grpSpPr>
          <a:xfrm rot="5400000" flipH="1">
            <a:off x="181323" y="4233587"/>
            <a:ext cx="934910" cy="861607"/>
            <a:chOff x="6708722" y="1052986"/>
            <a:chExt cx="935003" cy="861693"/>
          </a:xfrm>
        </p:grpSpPr>
        <p:sp>
          <p:nvSpPr>
            <p:cNvPr id="1259" name="Google Shape;1259;p26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0" name="Google Shape;1260;p26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1" name="Google Shape;1261;p26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2" name="Google Shape;1262;p26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3" name="Google Shape;1263;p26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64" name="Google Shape;1264;p26"/>
          <p:cNvGrpSpPr/>
          <p:nvPr/>
        </p:nvGrpSpPr>
        <p:grpSpPr>
          <a:xfrm flipH="1">
            <a:off x="403750" y="89966"/>
            <a:ext cx="757289" cy="864550"/>
            <a:chOff x="5585712" y="137416"/>
            <a:chExt cx="757289" cy="864550"/>
          </a:xfrm>
        </p:grpSpPr>
        <p:sp>
          <p:nvSpPr>
            <p:cNvPr id="1265" name="Google Shape;1265;p26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6" name="Google Shape;1266;p26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7" name="Google Shape;1267;p26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8" name="Google Shape;1268;p26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9" name="Google Shape;1269;p26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0" name="Google Shape;1270;p26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1" name="Google Shape;1271;p26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2" name="Google Shape;1272;p26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3" name="Google Shape;1273;p26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4" name="Google Shape;1274;p26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5" name="Google Shape;1275;p26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6" name="Google Shape;1276;p26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7" name="Google Shape;1277;p26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8" name="Google Shape;1278;p26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9" name="Google Shape;1279;p26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0" name="Google Shape;1280;p26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1" name="Google Shape;1281;p26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2" name="Google Shape;1282;p26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3" name="Google Shape;1283;p26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4" name="Google Shape;1284;p26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5" name="Google Shape;1285;p26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6" name="Google Shape;1286;p26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7" name="Google Shape;1287;p26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8" name="Google Shape;1288;p26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9" name="Google Shape;1289;p26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0" name="Google Shape;1290;p26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1" name="Google Shape;1291;p26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292" name="Google Shape;1292;p26"/>
          <p:cNvGrpSpPr/>
          <p:nvPr/>
        </p:nvGrpSpPr>
        <p:grpSpPr>
          <a:xfrm rot="8619022" flipH="1">
            <a:off x="7860892" y="118003"/>
            <a:ext cx="1657312" cy="808477"/>
            <a:chOff x="6016754" y="2989146"/>
            <a:chExt cx="1657343" cy="808493"/>
          </a:xfrm>
        </p:grpSpPr>
        <p:sp>
          <p:nvSpPr>
            <p:cNvPr id="1293" name="Google Shape;1293;p26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4" name="Google Shape;1294;p26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5" name="Google Shape;1295;p26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6" name="Google Shape;1296;p26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7" name="Google Shape;1297;p26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21_1_1_1">
    <p:spTree>
      <p:nvGrpSpPr>
        <p:cNvPr id="1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p27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0" name="Google Shape;1300;p27"/>
          <p:cNvSpPr/>
          <p:nvPr/>
        </p:nvSpPr>
        <p:spPr>
          <a:xfrm>
            <a:off x="3189300" y="2102773"/>
            <a:ext cx="6138660" cy="3121540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1" name="Google Shape;1301;p27"/>
          <p:cNvSpPr/>
          <p:nvPr/>
        </p:nvSpPr>
        <p:spPr>
          <a:xfrm>
            <a:off x="-65075" y="-81050"/>
            <a:ext cx="3927358" cy="3121486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2" name="Google Shape;1302;p27"/>
          <p:cNvSpPr/>
          <p:nvPr/>
        </p:nvSpPr>
        <p:spPr>
          <a:xfrm>
            <a:off x="-156277" y="24929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3" name="Google Shape;1303;p27"/>
          <p:cNvSpPr/>
          <p:nvPr/>
        </p:nvSpPr>
        <p:spPr>
          <a:xfrm>
            <a:off x="1102066" y="439785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4" name="Google Shape;1304;p27"/>
          <p:cNvSpPr/>
          <p:nvPr/>
        </p:nvSpPr>
        <p:spPr>
          <a:xfrm>
            <a:off x="6456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5" name="Google Shape;1305;p27"/>
          <p:cNvSpPr/>
          <p:nvPr/>
        </p:nvSpPr>
        <p:spPr>
          <a:xfrm>
            <a:off x="7939491" y="374682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6" name="Google Shape;1306;p27"/>
          <p:cNvSpPr/>
          <p:nvPr/>
        </p:nvSpPr>
        <p:spPr>
          <a:xfrm>
            <a:off x="1990161" y="49869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7" name="Google Shape;1307;p27"/>
          <p:cNvSpPr/>
          <p:nvPr/>
        </p:nvSpPr>
        <p:spPr>
          <a:xfrm>
            <a:off x="9021677" y="2464787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08" name="Google Shape;1308;p27"/>
          <p:cNvSpPr/>
          <p:nvPr/>
        </p:nvSpPr>
        <p:spPr>
          <a:xfrm>
            <a:off x="337616" y="1265208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09" name="Google Shape;1309;p27"/>
          <p:cNvGrpSpPr/>
          <p:nvPr/>
        </p:nvGrpSpPr>
        <p:grpSpPr>
          <a:xfrm rot="851508">
            <a:off x="-16879" y="3922702"/>
            <a:ext cx="1099336" cy="1274069"/>
            <a:chOff x="374513" y="3152476"/>
            <a:chExt cx="1519294" cy="1760777"/>
          </a:xfrm>
        </p:grpSpPr>
        <p:sp>
          <p:nvSpPr>
            <p:cNvPr id="1310" name="Google Shape;1310;p27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1" name="Google Shape;1311;p27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2" name="Google Shape;1312;p27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3" name="Google Shape;1313;p27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4" name="Google Shape;1314;p27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5" name="Google Shape;1315;p27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6" name="Google Shape;1316;p27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7" name="Google Shape;1317;p27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8" name="Google Shape;1318;p27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9" name="Google Shape;1319;p27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0" name="Google Shape;1320;p27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21" name="Google Shape;1321;p27"/>
          <p:cNvGrpSpPr/>
          <p:nvPr/>
        </p:nvGrpSpPr>
        <p:grpSpPr>
          <a:xfrm>
            <a:off x="242674" y="51191"/>
            <a:ext cx="757289" cy="864550"/>
            <a:chOff x="5585712" y="137416"/>
            <a:chExt cx="757289" cy="864550"/>
          </a:xfrm>
        </p:grpSpPr>
        <p:sp>
          <p:nvSpPr>
            <p:cNvPr id="1322" name="Google Shape;1322;p27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3" name="Google Shape;1323;p27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4" name="Google Shape;1324;p27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5" name="Google Shape;1325;p27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6" name="Google Shape;1326;p27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7" name="Google Shape;1327;p27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8" name="Google Shape;1328;p27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9" name="Google Shape;1329;p27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0" name="Google Shape;1330;p27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1" name="Google Shape;1331;p27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2" name="Google Shape;1332;p27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3" name="Google Shape;1333;p27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4" name="Google Shape;1334;p27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5" name="Google Shape;1335;p27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6" name="Google Shape;1336;p27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7" name="Google Shape;1337;p27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8" name="Google Shape;1338;p27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9" name="Google Shape;1339;p27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0" name="Google Shape;1340;p27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1" name="Google Shape;1341;p27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2" name="Google Shape;1342;p27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3" name="Google Shape;1343;p27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4" name="Google Shape;1344;p27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5" name="Google Shape;1345;p27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6" name="Google Shape;1346;p27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7" name="Google Shape;1347;p27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8" name="Google Shape;1348;p27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49" name="Google Shape;1349;p27"/>
          <p:cNvGrpSpPr/>
          <p:nvPr/>
        </p:nvGrpSpPr>
        <p:grpSpPr>
          <a:xfrm>
            <a:off x="8026529" y="27734"/>
            <a:ext cx="1657343" cy="808493"/>
            <a:chOff x="6016754" y="2989146"/>
            <a:chExt cx="1657343" cy="808493"/>
          </a:xfrm>
        </p:grpSpPr>
        <p:sp>
          <p:nvSpPr>
            <p:cNvPr id="1350" name="Google Shape;1350;p27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1" name="Google Shape;1351;p27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2" name="Google Shape;1352;p27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3" name="Google Shape;1353;p27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4" name="Google Shape;1354;p27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55" name="Google Shape;1355;p27"/>
          <p:cNvGrpSpPr/>
          <p:nvPr/>
        </p:nvGrpSpPr>
        <p:grpSpPr>
          <a:xfrm>
            <a:off x="8362923" y="-268906"/>
            <a:ext cx="1094855" cy="1504759"/>
            <a:chOff x="6143348" y="1855432"/>
            <a:chExt cx="1094855" cy="1504759"/>
          </a:xfrm>
        </p:grpSpPr>
        <p:sp>
          <p:nvSpPr>
            <p:cNvPr id="1356" name="Google Shape;1356;p27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7" name="Google Shape;1357;p27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8" name="Google Shape;1358;p27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9" name="Google Shape;1359;p27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0" name="Google Shape;1360;p27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361" name="Google Shape;1361;p27"/>
          <p:cNvGrpSpPr/>
          <p:nvPr/>
        </p:nvGrpSpPr>
        <p:grpSpPr>
          <a:xfrm>
            <a:off x="8253775" y="4251825"/>
            <a:ext cx="527400" cy="735075"/>
            <a:chOff x="3553100" y="1256250"/>
            <a:chExt cx="527400" cy="735075"/>
          </a:xfrm>
        </p:grpSpPr>
        <p:sp>
          <p:nvSpPr>
            <p:cNvPr id="1362" name="Google Shape;1362;p27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3" name="Google Shape;1363;p27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4" name="Google Shape;1364;p27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5" name="Google Shape;1365;p27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6" name="Google Shape;1366;p27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7" name="Google Shape;1367;p27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21_1_1_1_1">
    <p:spTree>
      <p:nvGrpSpPr>
        <p:cNvPr id="1" name="Shape 1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9" name="Google Shape;1369;p28"/>
          <p:cNvSpPr/>
          <p:nvPr/>
        </p:nvSpPr>
        <p:spPr>
          <a:xfrm>
            <a:off x="-65061" y="-81037"/>
            <a:ext cx="9357374" cy="5269376"/>
          </a:xfrm>
          <a:custGeom>
            <a:avLst/>
            <a:gdLst/>
            <a:ahLst/>
            <a:cxnLst/>
            <a:rect l="l" t="t" r="r" b="b"/>
            <a:pathLst>
              <a:path w="284960" h="189973" extrusionOk="0">
                <a:moveTo>
                  <a:pt x="0" y="0"/>
                </a:moveTo>
                <a:lnTo>
                  <a:pt x="0" y="189972"/>
                </a:lnTo>
                <a:lnTo>
                  <a:pt x="284960" y="189972"/>
                </a:lnTo>
                <a:lnTo>
                  <a:pt x="284960" y="0"/>
                </a:lnTo>
                <a:close/>
              </a:path>
            </a:pathLst>
          </a:custGeom>
          <a:solidFill>
            <a:srgbClr val="ACA9F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0" name="Google Shape;1370;p28"/>
          <p:cNvSpPr/>
          <p:nvPr/>
        </p:nvSpPr>
        <p:spPr>
          <a:xfrm>
            <a:off x="3384486" y="635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1" name="Google Shape;1371;p28"/>
          <p:cNvSpPr/>
          <p:nvPr/>
        </p:nvSpPr>
        <p:spPr>
          <a:xfrm>
            <a:off x="6698001" y="3118624"/>
            <a:ext cx="2630212" cy="2105862"/>
          </a:xfrm>
          <a:custGeom>
            <a:avLst/>
            <a:gdLst/>
            <a:ahLst/>
            <a:cxnLst/>
            <a:rect l="l" t="t" r="r" b="b"/>
            <a:pathLst>
              <a:path w="179690" h="154417" extrusionOk="0">
                <a:moveTo>
                  <a:pt x="176173" y="1"/>
                </a:moveTo>
                <a:cubicBezTo>
                  <a:pt x="172534" y="1"/>
                  <a:pt x="168757" y="2481"/>
                  <a:pt x="166589" y="5630"/>
                </a:cubicBezTo>
                <a:cubicBezTo>
                  <a:pt x="163671" y="9825"/>
                  <a:pt x="162577" y="14992"/>
                  <a:pt x="160176" y="19521"/>
                </a:cubicBezTo>
                <a:cubicBezTo>
                  <a:pt x="156589" y="26238"/>
                  <a:pt x="150388" y="31101"/>
                  <a:pt x="145282" y="36725"/>
                </a:cubicBezTo>
                <a:cubicBezTo>
                  <a:pt x="140175" y="42348"/>
                  <a:pt x="135859" y="49795"/>
                  <a:pt x="137440" y="57242"/>
                </a:cubicBezTo>
                <a:cubicBezTo>
                  <a:pt x="138807" y="63807"/>
                  <a:pt x="144340" y="68549"/>
                  <a:pt x="149081" y="73291"/>
                </a:cubicBezTo>
                <a:cubicBezTo>
                  <a:pt x="153823" y="78063"/>
                  <a:pt x="158352" y="84355"/>
                  <a:pt x="156954" y="90920"/>
                </a:cubicBezTo>
                <a:cubicBezTo>
                  <a:pt x="155312" y="98823"/>
                  <a:pt x="146011" y="102592"/>
                  <a:pt x="137926" y="102896"/>
                </a:cubicBezTo>
                <a:cubicBezTo>
                  <a:pt x="137125" y="102929"/>
                  <a:pt x="136320" y="102942"/>
                  <a:pt x="135514" y="102942"/>
                </a:cubicBezTo>
                <a:cubicBezTo>
                  <a:pt x="132062" y="102942"/>
                  <a:pt x="128574" y="102696"/>
                  <a:pt x="125134" y="102696"/>
                </a:cubicBezTo>
                <a:cubicBezTo>
                  <a:pt x="121273" y="102696"/>
                  <a:pt x="117473" y="103007"/>
                  <a:pt x="113853" y="104324"/>
                </a:cubicBezTo>
                <a:cubicBezTo>
                  <a:pt x="99263" y="109613"/>
                  <a:pt x="93366" y="129006"/>
                  <a:pt x="78594" y="133778"/>
                </a:cubicBezTo>
                <a:cubicBezTo>
                  <a:pt x="76225" y="134541"/>
                  <a:pt x="73860" y="134867"/>
                  <a:pt x="71496" y="134867"/>
                </a:cubicBezTo>
                <a:cubicBezTo>
                  <a:pt x="58143" y="134867"/>
                  <a:pt x="44794" y="124490"/>
                  <a:pt x="30720" y="124051"/>
                </a:cubicBezTo>
                <a:cubicBezTo>
                  <a:pt x="30465" y="124043"/>
                  <a:pt x="30210" y="124040"/>
                  <a:pt x="29956" y="124040"/>
                </a:cubicBezTo>
                <a:cubicBezTo>
                  <a:pt x="14266" y="124040"/>
                  <a:pt x="0" y="138683"/>
                  <a:pt x="598" y="154416"/>
                </a:cubicBezTo>
                <a:lnTo>
                  <a:pt x="179690" y="154416"/>
                </a:lnTo>
                <a:lnTo>
                  <a:pt x="179690" y="888"/>
                </a:lnTo>
                <a:cubicBezTo>
                  <a:pt x="178576" y="274"/>
                  <a:pt x="177382" y="1"/>
                  <a:pt x="176173" y="1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2" name="Google Shape;1372;p28"/>
          <p:cNvSpPr/>
          <p:nvPr/>
        </p:nvSpPr>
        <p:spPr>
          <a:xfrm>
            <a:off x="-65074" y="-81050"/>
            <a:ext cx="1768141" cy="1472621"/>
          </a:xfrm>
          <a:custGeom>
            <a:avLst/>
            <a:gdLst/>
            <a:ahLst/>
            <a:cxnLst/>
            <a:rect l="l" t="t" r="r" b="b"/>
            <a:pathLst>
              <a:path w="141310" h="117692" extrusionOk="0">
                <a:moveTo>
                  <a:pt x="0" y="0"/>
                </a:moveTo>
                <a:lnTo>
                  <a:pt x="0" y="117692"/>
                </a:lnTo>
                <a:cubicBezTo>
                  <a:pt x="1216" y="113254"/>
                  <a:pt x="6353" y="111035"/>
                  <a:pt x="10973" y="110731"/>
                </a:cubicBezTo>
                <a:cubicBezTo>
                  <a:pt x="11645" y="110687"/>
                  <a:pt x="12319" y="110670"/>
                  <a:pt x="12993" y="110670"/>
                </a:cubicBezTo>
                <a:cubicBezTo>
                  <a:pt x="15351" y="110670"/>
                  <a:pt x="17717" y="110880"/>
                  <a:pt x="20063" y="110880"/>
                </a:cubicBezTo>
                <a:cubicBezTo>
                  <a:pt x="21655" y="110880"/>
                  <a:pt x="23238" y="110783"/>
                  <a:pt x="24803" y="110458"/>
                </a:cubicBezTo>
                <a:cubicBezTo>
                  <a:pt x="29332" y="109515"/>
                  <a:pt x="33861" y="105625"/>
                  <a:pt x="33162" y="101065"/>
                </a:cubicBezTo>
                <a:cubicBezTo>
                  <a:pt x="32645" y="97661"/>
                  <a:pt x="29545" y="95351"/>
                  <a:pt x="26718" y="93345"/>
                </a:cubicBezTo>
                <a:cubicBezTo>
                  <a:pt x="21672" y="89728"/>
                  <a:pt x="16535" y="85594"/>
                  <a:pt x="14408" y="79758"/>
                </a:cubicBezTo>
                <a:cubicBezTo>
                  <a:pt x="12310" y="73892"/>
                  <a:pt x="14620" y="66080"/>
                  <a:pt x="20578" y="64317"/>
                </a:cubicBezTo>
                <a:cubicBezTo>
                  <a:pt x="21506" y="64047"/>
                  <a:pt x="22443" y="63936"/>
                  <a:pt x="23386" y="63936"/>
                </a:cubicBezTo>
                <a:cubicBezTo>
                  <a:pt x="26363" y="63936"/>
                  <a:pt x="29393" y="65038"/>
                  <a:pt x="32371" y="65685"/>
                </a:cubicBezTo>
                <a:cubicBezTo>
                  <a:pt x="33431" y="65907"/>
                  <a:pt x="34565" y="66035"/>
                  <a:pt x="35694" y="66035"/>
                </a:cubicBezTo>
                <a:cubicBezTo>
                  <a:pt x="38743" y="66035"/>
                  <a:pt x="41748" y="65097"/>
                  <a:pt x="43101" y="62524"/>
                </a:cubicBezTo>
                <a:cubicBezTo>
                  <a:pt x="44590" y="59636"/>
                  <a:pt x="43314" y="56201"/>
                  <a:pt x="42767" y="53010"/>
                </a:cubicBezTo>
                <a:cubicBezTo>
                  <a:pt x="41125" y="43223"/>
                  <a:pt x="47326" y="33891"/>
                  <a:pt x="55411" y="28876"/>
                </a:cubicBezTo>
                <a:cubicBezTo>
                  <a:pt x="61313" y="25233"/>
                  <a:pt x="68023" y="24013"/>
                  <a:pt x="74827" y="24013"/>
                </a:cubicBezTo>
                <a:cubicBezTo>
                  <a:pt x="79377" y="24013"/>
                  <a:pt x="83969" y="24558"/>
                  <a:pt x="88391" y="25289"/>
                </a:cubicBezTo>
                <a:cubicBezTo>
                  <a:pt x="98117" y="26870"/>
                  <a:pt x="107692" y="29484"/>
                  <a:pt x="117510" y="30000"/>
                </a:cubicBezTo>
                <a:cubicBezTo>
                  <a:pt x="118315" y="30043"/>
                  <a:pt x="119130" y="30068"/>
                  <a:pt x="119946" y="30068"/>
                </a:cubicBezTo>
                <a:cubicBezTo>
                  <a:pt x="124397" y="30068"/>
                  <a:pt x="128911" y="29328"/>
                  <a:pt x="132404" y="26657"/>
                </a:cubicBezTo>
                <a:cubicBezTo>
                  <a:pt x="141310" y="19818"/>
                  <a:pt x="128665" y="4255"/>
                  <a:pt x="141127" y="0"/>
                </a:cubicBezTo>
                <a:close/>
              </a:path>
            </a:pathLst>
          </a:custGeom>
          <a:solidFill>
            <a:srgbClr val="9393E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3" name="Google Shape;1373;p28"/>
          <p:cNvSpPr/>
          <p:nvPr/>
        </p:nvSpPr>
        <p:spPr>
          <a:xfrm>
            <a:off x="-2" y="228442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4" name="Google Shape;1374;p28"/>
          <p:cNvSpPr/>
          <p:nvPr/>
        </p:nvSpPr>
        <p:spPr>
          <a:xfrm>
            <a:off x="2160966" y="4957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5" name="Google Shape;1375;p28"/>
          <p:cNvSpPr/>
          <p:nvPr/>
        </p:nvSpPr>
        <p:spPr>
          <a:xfrm>
            <a:off x="6917402" y="4929575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6" name="Google Shape;1376;p28"/>
          <p:cNvSpPr/>
          <p:nvPr/>
        </p:nvSpPr>
        <p:spPr>
          <a:xfrm>
            <a:off x="8607341" y="3195283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7" name="Google Shape;1377;p28"/>
          <p:cNvSpPr/>
          <p:nvPr/>
        </p:nvSpPr>
        <p:spPr>
          <a:xfrm>
            <a:off x="-2" y="5037275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8" name="Google Shape;1378;p28"/>
          <p:cNvSpPr/>
          <p:nvPr/>
        </p:nvSpPr>
        <p:spPr>
          <a:xfrm>
            <a:off x="7867602" y="0"/>
            <a:ext cx="224799" cy="213931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79" name="Google Shape;1379;p28"/>
          <p:cNvSpPr/>
          <p:nvPr/>
        </p:nvSpPr>
        <p:spPr>
          <a:xfrm>
            <a:off x="9030807" y="1391583"/>
            <a:ext cx="276555" cy="275077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80" name="Google Shape;1380;p28"/>
          <p:cNvSpPr/>
          <p:nvPr/>
        </p:nvSpPr>
        <p:spPr>
          <a:xfrm>
            <a:off x="614166" y="37514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381" name="Google Shape;1381;p28"/>
          <p:cNvGrpSpPr/>
          <p:nvPr/>
        </p:nvGrpSpPr>
        <p:grpSpPr>
          <a:xfrm>
            <a:off x="8180562" y="197704"/>
            <a:ext cx="757289" cy="864550"/>
            <a:chOff x="5585712" y="137416"/>
            <a:chExt cx="757289" cy="864550"/>
          </a:xfrm>
        </p:grpSpPr>
        <p:sp>
          <p:nvSpPr>
            <p:cNvPr id="1382" name="Google Shape;1382;p28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3" name="Google Shape;1383;p28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4" name="Google Shape;1384;p28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5" name="Google Shape;1385;p28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6" name="Google Shape;1386;p28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7" name="Google Shape;1387;p28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8" name="Google Shape;1388;p28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9" name="Google Shape;1389;p28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0" name="Google Shape;1390;p28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1" name="Google Shape;1391;p28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2" name="Google Shape;1392;p28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3" name="Google Shape;1393;p28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4" name="Google Shape;1394;p28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5" name="Google Shape;1395;p28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6" name="Google Shape;1396;p28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7" name="Google Shape;1397;p28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8" name="Google Shape;1398;p28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9" name="Google Shape;1399;p28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0" name="Google Shape;1400;p28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1" name="Google Shape;1401;p28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2" name="Google Shape;1402;p28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3" name="Google Shape;1403;p28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4" name="Google Shape;1404;p28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5" name="Google Shape;1405;p28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6" name="Google Shape;1406;p28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7" name="Google Shape;1407;p28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8" name="Google Shape;1408;p28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9" name="Google Shape;1409;p28"/>
          <p:cNvGrpSpPr/>
          <p:nvPr/>
        </p:nvGrpSpPr>
        <p:grpSpPr>
          <a:xfrm>
            <a:off x="217975" y="4222200"/>
            <a:ext cx="527400" cy="735075"/>
            <a:chOff x="3553100" y="1256250"/>
            <a:chExt cx="527400" cy="735075"/>
          </a:xfrm>
        </p:grpSpPr>
        <p:sp>
          <p:nvSpPr>
            <p:cNvPr id="1410" name="Google Shape;1410;p28"/>
            <p:cNvSpPr/>
            <p:nvPr/>
          </p:nvSpPr>
          <p:spPr>
            <a:xfrm>
              <a:off x="3885925" y="1874350"/>
              <a:ext cx="148225" cy="116975"/>
            </a:xfrm>
            <a:custGeom>
              <a:avLst/>
              <a:gdLst/>
              <a:ahLst/>
              <a:cxnLst/>
              <a:rect l="l" t="t" r="r" b="b"/>
              <a:pathLst>
                <a:path w="5929" h="4679" extrusionOk="0">
                  <a:moveTo>
                    <a:pt x="5107" y="0"/>
                  </a:moveTo>
                  <a:lnTo>
                    <a:pt x="1" y="1489"/>
                  </a:lnTo>
                  <a:lnTo>
                    <a:pt x="487" y="3192"/>
                  </a:lnTo>
                  <a:cubicBezTo>
                    <a:pt x="761" y="4088"/>
                    <a:pt x="1566" y="4679"/>
                    <a:pt x="2450" y="4679"/>
                  </a:cubicBezTo>
                  <a:cubicBezTo>
                    <a:pt x="2644" y="4679"/>
                    <a:pt x="2843" y="4650"/>
                    <a:pt x="3040" y="4590"/>
                  </a:cubicBezTo>
                  <a:lnTo>
                    <a:pt x="4226" y="4255"/>
                  </a:lnTo>
                  <a:cubicBezTo>
                    <a:pt x="5290" y="3921"/>
                    <a:pt x="5928" y="2796"/>
                    <a:pt x="5624" y="1702"/>
                  </a:cubicBezTo>
                  <a:lnTo>
                    <a:pt x="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1" name="Google Shape;1411;p28"/>
            <p:cNvSpPr/>
            <p:nvPr/>
          </p:nvSpPr>
          <p:spPr>
            <a:xfrm>
              <a:off x="3841850" y="1837100"/>
              <a:ext cx="210525" cy="132525"/>
            </a:xfrm>
            <a:custGeom>
              <a:avLst/>
              <a:gdLst/>
              <a:ahLst/>
              <a:cxnLst/>
              <a:rect l="l" t="t" r="r" b="b"/>
              <a:pathLst>
                <a:path w="8421" h="5301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96"/>
                  </a:lnTo>
                  <a:cubicBezTo>
                    <a:pt x="692" y="4574"/>
                    <a:pt x="1679" y="5300"/>
                    <a:pt x="2765" y="5300"/>
                  </a:cubicBezTo>
                  <a:cubicBezTo>
                    <a:pt x="2996" y="5300"/>
                    <a:pt x="3232" y="5268"/>
                    <a:pt x="346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25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2" name="Google Shape;1412;p28"/>
            <p:cNvSpPr/>
            <p:nvPr/>
          </p:nvSpPr>
          <p:spPr>
            <a:xfrm>
              <a:off x="3553100" y="1256250"/>
              <a:ext cx="527400" cy="606725"/>
            </a:xfrm>
            <a:custGeom>
              <a:avLst/>
              <a:gdLst/>
              <a:ahLst/>
              <a:cxnLst/>
              <a:rect l="l" t="t" r="r" b="b"/>
              <a:pathLst>
                <a:path w="21096" h="24269" extrusionOk="0">
                  <a:moveTo>
                    <a:pt x="11165" y="0"/>
                  </a:moveTo>
                  <a:cubicBezTo>
                    <a:pt x="9187" y="0"/>
                    <a:pt x="7173" y="611"/>
                    <a:pt x="5411" y="1927"/>
                  </a:cubicBezTo>
                  <a:cubicBezTo>
                    <a:pt x="1" y="5970"/>
                    <a:pt x="305" y="14177"/>
                    <a:pt x="5989" y="17824"/>
                  </a:cubicBezTo>
                  <a:cubicBezTo>
                    <a:pt x="8207" y="19222"/>
                    <a:pt x="9849" y="21411"/>
                    <a:pt x="10578" y="23964"/>
                  </a:cubicBezTo>
                  <a:lnTo>
                    <a:pt x="10669" y="24268"/>
                  </a:lnTo>
                  <a:lnTo>
                    <a:pt x="19332" y="21776"/>
                  </a:lnTo>
                  <a:lnTo>
                    <a:pt x="19241" y="21472"/>
                  </a:lnTo>
                  <a:cubicBezTo>
                    <a:pt x="18542" y="18888"/>
                    <a:pt x="18785" y="16122"/>
                    <a:pt x="19940" y="13721"/>
                  </a:cubicBezTo>
                  <a:cubicBezTo>
                    <a:pt x="20913" y="11624"/>
                    <a:pt x="21095" y="9222"/>
                    <a:pt x="20457" y="7003"/>
                  </a:cubicBezTo>
                  <a:cubicBezTo>
                    <a:pt x="19207" y="2617"/>
                    <a:pt x="15261" y="0"/>
                    <a:pt x="1116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3" name="Google Shape;1413;p28"/>
            <p:cNvSpPr/>
            <p:nvPr/>
          </p:nvSpPr>
          <p:spPr>
            <a:xfrm>
              <a:off x="3819825" y="1800625"/>
              <a:ext cx="229500" cy="121125"/>
            </a:xfrm>
            <a:custGeom>
              <a:avLst/>
              <a:gdLst/>
              <a:ahLst/>
              <a:cxnLst/>
              <a:rect l="l" t="t" r="r" b="b"/>
              <a:pathLst>
                <a:path w="9180" h="4845" extrusionOk="0">
                  <a:moveTo>
                    <a:pt x="8633" y="1"/>
                  </a:moveTo>
                  <a:lnTo>
                    <a:pt x="0" y="2493"/>
                  </a:lnTo>
                  <a:lnTo>
                    <a:pt x="122" y="2979"/>
                  </a:lnTo>
                  <a:cubicBezTo>
                    <a:pt x="448" y="4109"/>
                    <a:pt x="1479" y="4844"/>
                    <a:pt x="2598" y="4844"/>
                  </a:cubicBezTo>
                  <a:cubicBezTo>
                    <a:pt x="2834" y="4844"/>
                    <a:pt x="3075" y="4811"/>
                    <a:pt x="3314" y="4742"/>
                  </a:cubicBezTo>
                  <a:lnTo>
                    <a:pt x="7022" y="3679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4" name="Google Shape;1414;p28"/>
            <p:cNvSpPr/>
            <p:nvPr/>
          </p:nvSpPr>
          <p:spPr>
            <a:xfrm>
              <a:off x="3866925" y="1617500"/>
              <a:ext cx="61600" cy="214300"/>
            </a:xfrm>
            <a:custGeom>
              <a:avLst/>
              <a:gdLst/>
              <a:ahLst/>
              <a:cxnLst/>
              <a:rect l="l" t="t" r="r" b="b"/>
              <a:pathLst>
                <a:path w="2464" h="8572" fill="none" extrusionOk="0">
                  <a:moveTo>
                    <a:pt x="2463" y="8572"/>
                  </a:moveTo>
                  <a:lnTo>
                    <a:pt x="1" y="0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5" name="Google Shape;1415;p28"/>
            <p:cNvSpPr/>
            <p:nvPr/>
          </p:nvSpPr>
          <p:spPr>
            <a:xfrm>
              <a:off x="3745350" y="1500475"/>
              <a:ext cx="191525" cy="123125"/>
            </a:xfrm>
            <a:custGeom>
              <a:avLst/>
              <a:gdLst/>
              <a:ahLst/>
              <a:cxnLst/>
              <a:rect l="l" t="t" r="r" b="b"/>
              <a:pathLst>
                <a:path w="7661" h="4925" fill="none" extrusionOk="0">
                  <a:moveTo>
                    <a:pt x="7660" y="0"/>
                  </a:moveTo>
                  <a:lnTo>
                    <a:pt x="4925" y="4925"/>
                  </a:lnTo>
                  <a:lnTo>
                    <a:pt x="1" y="2189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16" name="Google Shape;1416;p28"/>
          <p:cNvGrpSpPr/>
          <p:nvPr/>
        </p:nvGrpSpPr>
        <p:grpSpPr>
          <a:xfrm rot="-6611352">
            <a:off x="7997638" y="4273137"/>
            <a:ext cx="934946" cy="861640"/>
            <a:chOff x="6708722" y="1052986"/>
            <a:chExt cx="935003" cy="861693"/>
          </a:xfrm>
        </p:grpSpPr>
        <p:sp>
          <p:nvSpPr>
            <p:cNvPr id="1417" name="Google Shape;1417;p28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8" name="Google Shape;1418;p28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9" name="Google Shape;1419;p28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0" name="Google Shape;1420;p28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1" name="Google Shape;1421;p28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457200"/>
            <a:ext cx="7406640" cy="101727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57251" y="1543050"/>
            <a:ext cx="7404653" cy="302895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48356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long text">
  <p:cSld name="Title and long text">
    <p:spTree>
      <p:nvGrpSpPr>
        <p:cNvPr id="1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" name="Google Shape;98;p13"/>
          <p:cNvGrpSpPr/>
          <p:nvPr/>
        </p:nvGrpSpPr>
        <p:grpSpPr>
          <a:xfrm>
            <a:off x="-1492775" y="-999925"/>
            <a:ext cx="11765550" cy="6556850"/>
            <a:chOff x="-1492775" y="-999925"/>
            <a:chExt cx="11765550" cy="6556850"/>
          </a:xfrm>
        </p:grpSpPr>
        <p:sp>
          <p:nvSpPr>
            <p:cNvPr id="99" name="Google Shape;99;p13"/>
            <p:cNvSpPr/>
            <p:nvPr/>
          </p:nvSpPr>
          <p:spPr>
            <a:xfrm>
              <a:off x="-1492775" y="-999925"/>
              <a:ext cx="1791300" cy="1791300"/>
            </a:xfrm>
            <a:prstGeom prst="ellipse">
              <a:avLst/>
            </a:prstGeom>
            <a:solidFill>
              <a:srgbClr val="DE6262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3"/>
            <p:cNvSpPr/>
            <p:nvPr/>
          </p:nvSpPr>
          <p:spPr>
            <a:xfrm>
              <a:off x="-894075" y="214025"/>
              <a:ext cx="1335600" cy="13356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3"/>
            <p:cNvSpPr/>
            <p:nvPr/>
          </p:nvSpPr>
          <p:spPr>
            <a:xfrm>
              <a:off x="-555925" y="4760725"/>
              <a:ext cx="796200" cy="796200"/>
            </a:xfrm>
            <a:prstGeom prst="ellipse">
              <a:avLst/>
            </a:prstGeom>
            <a:solidFill>
              <a:srgbClr val="9CED85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3"/>
            <p:cNvSpPr/>
            <p:nvPr/>
          </p:nvSpPr>
          <p:spPr>
            <a:xfrm rot="5400000">
              <a:off x="8616775" y="2080500"/>
              <a:ext cx="1656000" cy="1656000"/>
            </a:xfrm>
            <a:prstGeom prst="ellipse">
              <a:avLst/>
            </a:prstGeom>
            <a:solidFill>
              <a:srgbClr val="49CAD1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3"/>
            <p:cNvSpPr/>
            <p:nvPr/>
          </p:nvSpPr>
          <p:spPr>
            <a:xfrm rot="5400000">
              <a:off x="8920674" y="3383825"/>
              <a:ext cx="1048200" cy="1048200"/>
            </a:xfrm>
            <a:prstGeom prst="ellipse">
              <a:avLst/>
            </a:prstGeom>
            <a:solidFill>
              <a:srgbClr val="EFC658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3"/>
            <p:cNvSpPr/>
            <p:nvPr/>
          </p:nvSpPr>
          <p:spPr>
            <a:xfrm rot="5400000">
              <a:off x="8920800" y="1755425"/>
              <a:ext cx="783300" cy="783300"/>
            </a:xfrm>
            <a:prstGeom prst="ellipse">
              <a:avLst/>
            </a:prstGeom>
            <a:solidFill>
              <a:srgbClr val="EB916B">
                <a:alpha val="313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5" name="Google Shape;105;p13"/>
          <p:cNvSpPr txBox="1">
            <a:spLocks noGrp="1"/>
          </p:cNvSpPr>
          <p:nvPr>
            <p:ph type="subTitle" idx="1"/>
          </p:nvPr>
        </p:nvSpPr>
        <p:spPr>
          <a:xfrm>
            <a:off x="646500" y="1028504"/>
            <a:ext cx="7851000" cy="36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Livvic"/>
              <a:buAutoNum type="arabicPeriod"/>
              <a:defRPr sz="1200"/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rabicPeriod"/>
              <a:defRPr/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alphaLcPeriod"/>
              <a:defRPr/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"/>
              <a:buAutoNum type="romanLcPeriod"/>
              <a:defRPr/>
            </a:lvl9pPr>
          </a:lstStyle>
          <a:p>
            <a:endParaRPr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/>
          </p:nvPr>
        </p:nvSpPr>
        <p:spPr>
          <a:xfrm>
            <a:off x="1883400" y="390750"/>
            <a:ext cx="53772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3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3300"/>
              <a:buNone/>
              <a:defRPr>
                <a:latin typeface="Varela Round"/>
                <a:ea typeface="Varela Round"/>
                <a:cs typeface="Varela Round"/>
                <a:sym typeface="Varela Rou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263472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7.xml"/><Relationship Id="rId3" Type="http://schemas.openxmlformats.org/officeDocument/2006/relationships/slideLayout" Target="../slideLayouts/slideLayout12.xml"/><Relationship Id="rId7" Type="http://schemas.openxmlformats.org/officeDocument/2006/relationships/slideLayout" Target="../slideLayouts/slideLayout16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6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4.xml"/><Relationship Id="rId10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3.xml"/><Relationship Id="rId9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noFill/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30025" y="227975"/>
            <a:ext cx="7028400" cy="5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600"/>
              <a:buFont typeface="Montserrat"/>
              <a:buNone/>
              <a:defRPr sz="2600" b="1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30025" y="1866700"/>
            <a:ext cx="4433100" cy="17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●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○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Font typeface="Montserrat Medium"/>
              <a:buChar char="■"/>
              <a:defRPr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  <p:sldLayoutId id="2147483659" r:id="rId4"/>
    <p:sldLayoutId id="2147483672" r:id="rId5"/>
    <p:sldLayoutId id="2147483673" r:id="rId6"/>
    <p:sldLayoutId id="2147483674" r:id="rId7"/>
    <p:sldLayoutId id="2147483677" r:id="rId8"/>
    <p:sldLayoutId id="214748367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BE81ABF0-B0AE-41AC-AA01-4B8F158D8D1C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3/14/2023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800">
              <a:buClrTx/>
            </a:pPr>
            <a:fld id="{4248C51B-3D28-497D-9E4E-C84EBF0296D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 panose="020F0502020204030204"/>
                <a:ea typeface="+mn-ea"/>
                <a:cs typeface="+mn-cs"/>
              </a:rPr>
              <a:pPr defTabSz="685800">
                <a:buClrTx/>
              </a:pPr>
              <a:t>‹#›</a:t>
            </a:fld>
            <a:endParaRPr lang="en-US" kern="1200" smtClean="0">
              <a:solidFill>
                <a:prstClr val="black">
                  <a:tint val="75000"/>
                </a:prstClr>
              </a:solidFill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1814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f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6.pn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Relationship Id="rId9" Type="http://schemas.openxmlformats.org/officeDocument/2006/relationships/image" Target="../media/image1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7.png"/><Relationship Id="rId4" Type="http://schemas.openxmlformats.org/officeDocument/2006/relationships/image" Target="../media/image1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5.png"/><Relationship Id="rId5" Type="http://schemas.openxmlformats.org/officeDocument/2006/relationships/image" Target="../media/image4.jfif"/><Relationship Id="rId4" Type="http://schemas.openxmlformats.org/officeDocument/2006/relationships/image" Target="../media/image3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1.jpeg"/><Relationship Id="rId5" Type="http://schemas.openxmlformats.org/officeDocument/2006/relationships/image" Target="../media/image10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13B318-480F-4A8F-8E94-F58B3B02B905}"/>
              </a:ext>
            </a:extLst>
          </p:cNvPr>
          <p:cNvSpPr/>
          <p:nvPr/>
        </p:nvSpPr>
        <p:spPr>
          <a:xfrm>
            <a:off x="4951418" y="908860"/>
            <a:ext cx="4047529" cy="3738008"/>
          </a:xfrm>
          <a:prstGeom prst="round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文本框 2"/>
          <p:cNvSpPr txBox="1"/>
          <p:nvPr/>
        </p:nvSpPr>
        <p:spPr>
          <a:xfrm>
            <a:off x="2613660" y="110422"/>
            <a:ext cx="49732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CUỘC THI: </a:t>
            </a:r>
            <a:r>
              <a:rPr lang="vi-VN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AI  </a:t>
            </a:r>
            <a:r>
              <a:rPr lang="en-US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KHỎE </a:t>
            </a:r>
            <a:r>
              <a:rPr lang="vi-VN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HƠN</a:t>
            </a:r>
            <a:r>
              <a:rPr lang="en-US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?</a:t>
            </a:r>
            <a:r>
              <a:rPr lang="vi-VN" altLang="zh-CN" sz="3200" dirty="0" smtClean="0">
                <a:solidFill>
                  <a:srgbClr val="FFFF00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</a:rPr>
              <a:t> </a:t>
            </a:r>
            <a:endParaRPr lang="zh-CN" altLang="en-US" sz="3200" dirty="0">
              <a:solidFill>
                <a:srgbClr val="FFFF00"/>
              </a:solidFill>
              <a:latin typeface="+mj-lt"/>
              <a:ea typeface="微软雅黑" charset="-122"/>
              <a:cs typeface="#9Slide03 Arima Madurai Black" panose="00000A00000000000000" pitchFamily="2" charset="0"/>
            </a:endParaRPr>
          </a:p>
        </p:txBody>
      </p:sp>
      <p:sp>
        <p:nvSpPr>
          <p:cNvPr id="4" name="TextBox 19"/>
          <p:cNvSpPr txBox="1"/>
          <p:nvPr/>
        </p:nvSpPr>
        <p:spPr>
          <a:xfrm>
            <a:off x="5398765" y="789993"/>
            <a:ext cx="1991251" cy="578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vi-VN" altLang="zh-CN" sz="2700" b="1" spc="225" dirty="0">
                <a:ln w="12700" cmpd="sng">
                  <a:noFill/>
                  <a:prstDash val="solid"/>
                  <a:miter lim="800000"/>
                </a:ln>
                <a:solidFill>
                  <a:srgbClr val="D4190C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  <a:sym typeface="华文细黑" panose="02010600040101010101" pitchFamily="2" charset="-122"/>
              </a:rPr>
              <a:t>Chuẩn bị: </a:t>
            </a:r>
            <a:endParaRPr lang="zh-CN" altLang="en-US" sz="2700" b="1" spc="225" dirty="0">
              <a:ln w="12700" cmpd="sng">
                <a:noFill/>
                <a:prstDash val="solid"/>
                <a:miter lim="800000"/>
              </a:ln>
              <a:solidFill>
                <a:srgbClr val="D4190C"/>
              </a:solidFill>
              <a:latin typeface="+mj-lt"/>
              <a:ea typeface="微软雅黑" charset="-122"/>
              <a:cs typeface="#9Slide03 Arima Madurai Black" panose="00000A00000000000000" pitchFamily="2" charset="0"/>
              <a:sym typeface="华文细黑" panose="02010600040101010101" pitchFamily="2" charset="-122"/>
            </a:endParaRPr>
          </a:p>
        </p:txBody>
      </p:sp>
      <p:sp>
        <p:nvSpPr>
          <p:cNvPr id="25" name="Rectangle 25"/>
          <p:cNvSpPr/>
          <p:nvPr/>
        </p:nvSpPr>
        <p:spPr>
          <a:xfrm>
            <a:off x="5314280" y="1360846"/>
            <a:ext cx="2930560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30000"/>
              </a:lnSpc>
            </a:pP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1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cây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gậy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dài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1m</a:t>
            </a:r>
            <a:r>
              <a:rPr lang="vi-VN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.</a:t>
            </a:r>
            <a:endParaRPr lang="en-US" sz="1500" dirty="0" smtClean="0">
              <a:solidFill>
                <a:schemeClr val="tx1"/>
              </a:solidFill>
              <a:latin typeface="+mn-lt"/>
              <a:ea typeface="微软雅黑" charset="-122"/>
              <a:cs typeface="#9Slide03 Arima Madurai Bold" panose="00000800000000000000" pitchFamily="2" charset="0"/>
              <a:sym typeface="华文细黑" panose="02010600040101010101" pitchFamily="2" charset="-122"/>
            </a:endParaRPr>
          </a:p>
          <a:p>
            <a:pPr algn="just">
              <a:lnSpc>
                <a:spcPct val="130000"/>
              </a:lnSpc>
            </a:pP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Vạch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giới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hạn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giữa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hai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đấu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thủ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ea typeface="微软雅黑" charset="-122"/>
                <a:cs typeface="#9Slide03 Arima Madurai Bold" panose="00000800000000000000" pitchFamily="2" charset="0"/>
                <a:sym typeface="华文细黑" panose="02010600040101010101" pitchFamily="2" charset="-122"/>
              </a:rPr>
              <a:t>.</a:t>
            </a:r>
            <a:endParaRPr lang="en-US" sz="1500" dirty="0">
              <a:solidFill>
                <a:schemeClr val="tx1"/>
              </a:solidFill>
              <a:latin typeface="+mn-lt"/>
              <a:ea typeface="微软雅黑" charset="-122"/>
              <a:cs typeface="#9Slide03 Arima Madurai Bold" panose="00000800000000000000" pitchFamily="2" charset="0"/>
              <a:sym typeface="华文细黑" panose="02010600040101010101" pitchFamily="2" charset="-122"/>
            </a:endParaRPr>
          </a:p>
        </p:txBody>
      </p:sp>
      <p:pic>
        <p:nvPicPr>
          <p:cNvPr id="1026" name="Picture 2" descr="Mùa xuân đến rồi, hãy trang trí tổ ấm thêm xinh đẹp với những bông hoa giấy  tự làm nhé!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36182" y="-6943914"/>
            <a:ext cx="1371600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9"/>
          <p:cNvSpPr txBox="1"/>
          <p:nvPr/>
        </p:nvSpPr>
        <p:spPr>
          <a:xfrm>
            <a:off x="5377927" y="1870239"/>
            <a:ext cx="2032929" cy="5780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>
              <a:lnSpc>
                <a:spcPct val="130000"/>
              </a:lnSpc>
            </a:pPr>
            <a:r>
              <a:rPr lang="vi-VN" altLang="zh-CN" sz="2700" b="1" spc="225" dirty="0">
                <a:ln w="12700" cmpd="sng">
                  <a:noFill/>
                  <a:prstDash val="solid"/>
                  <a:miter lim="800000"/>
                </a:ln>
                <a:solidFill>
                  <a:srgbClr val="D4190C"/>
                </a:solidFill>
                <a:latin typeface="+mj-lt"/>
                <a:ea typeface="微软雅黑" charset="-122"/>
                <a:cs typeface="#9Slide03 Arima Madurai Black" panose="00000A00000000000000" pitchFamily="2" charset="0"/>
                <a:sym typeface="华文细黑" panose="02010600040101010101" pitchFamily="2" charset="-122"/>
              </a:rPr>
              <a:t>Nhiệm vụ:</a:t>
            </a:r>
            <a:endParaRPr lang="zh-CN" altLang="en-US" sz="2700" b="1" spc="225" dirty="0">
              <a:ln w="12700" cmpd="sng">
                <a:noFill/>
                <a:prstDash val="solid"/>
                <a:miter lim="800000"/>
              </a:ln>
              <a:solidFill>
                <a:srgbClr val="D4190C"/>
              </a:solidFill>
              <a:latin typeface="+mj-lt"/>
              <a:ea typeface="微软雅黑" charset="-122"/>
              <a:cs typeface="#9Slide03 Arima Madurai Black" panose="00000A00000000000000" pitchFamily="2" charset="0"/>
              <a:sym typeface="华文细黑" panose="02010600040101010101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94119" y="2535575"/>
            <a:ext cx="396212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-  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Mỗi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đội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bình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chọn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1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bạn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khỏe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nhất</a:t>
            </a:r>
            <a:endParaRPr lang="en-US" sz="1500" dirty="0" smtClean="0">
              <a:solidFill>
                <a:schemeClr val="tx1"/>
              </a:solidFill>
              <a:latin typeface="+mn-lt"/>
              <a:cs typeface="#9Slide03 Arima Madurai Bold" panose="00000800000000000000" pitchFamily="2" charset="0"/>
            </a:endParaRPr>
          </a:p>
          <a:p>
            <a:pPr algn="just"/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-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Bốc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thăm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chọn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cặp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đôi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thi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đẩy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gậy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. </a:t>
            </a:r>
          </a:p>
          <a:p>
            <a:pPr algn="just"/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-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Hình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thức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: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đấu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loại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trực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tiếp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.</a:t>
            </a:r>
            <a:endParaRPr lang="vi-VN" sz="1500" dirty="0">
              <a:solidFill>
                <a:schemeClr val="tx1"/>
              </a:solidFill>
              <a:latin typeface="+mn-lt"/>
              <a:cs typeface="#9Slide03 Arima Madurai Bold" panose="00000800000000000000" pitchFamily="2" charset="0"/>
            </a:endParaRPr>
          </a:p>
          <a:p>
            <a:pPr algn="just"/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-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Trận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chung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kết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biểu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diễn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trong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hôm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nay.</a:t>
            </a:r>
          </a:p>
          <a:p>
            <a:pPr algn="just"/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-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Bạn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chiến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thắng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được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nhận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phần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quà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</a:t>
            </a:r>
            <a:r>
              <a:rPr lang="en-US" sz="1500" dirty="0" err="1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từ</a:t>
            </a:r>
            <a:r>
              <a:rPr lang="en-US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 GV</a:t>
            </a:r>
            <a:r>
              <a:rPr lang="vi-VN" sz="1500" dirty="0" smtClean="0">
                <a:solidFill>
                  <a:schemeClr val="tx1"/>
                </a:solidFill>
                <a:latin typeface="+mn-lt"/>
                <a:cs typeface="#9Slide03 Arima Madurai Bold" panose="00000800000000000000" pitchFamily="2" charset="0"/>
              </a:rPr>
              <a:t>.</a:t>
            </a:r>
            <a:endParaRPr lang="vi-VN" sz="1500" dirty="0">
              <a:solidFill>
                <a:schemeClr val="tx1"/>
              </a:solidFill>
              <a:latin typeface="+mn-lt"/>
              <a:cs typeface="#9Slide03 Arima Madurai Bold" panose="00000800000000000000" pitchFamily="2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910" y="994664"/>
            <a:ext cx="4847116" cy="344017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248821" y="4434840"/>
            <a:ext cx="2278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FFFF00"/>
                </a:solidFill>
                <a:latin typeface="#9Slide03 AllRoundGothic" panose="020B0703020202020104" pitchFamily="34" charset="0"/>
              </a:rPr>
              <a:t>THI ĐẨY GẬY</a:t>
            </a:r>
            <a:endParaRPr lang="en-US" sz="2400" b="1" dirty="0">
              <a:solidFill>
                <a:srgbClr val="FFFF00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53536" y="274584"/>
            <a:ext cx="22344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#9Slide03 AllRoundGothic" panose="020B0703020202020104" pitchFamily="34" charset="0"/>
              </a:rPr>
              <a:t>KHỞI ĐỘNG</a:t>
            </a:r>
            <a:endParaRPr lang="en-US" sz="2400" b="1" dirty="0">
              <a:latin typeface="#9Slide03 AllRoundGothic" panose="020B0703020202020104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892676" y="3859015"/>
            <a:ext cx="1225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Bảo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 </a:t>
            </a:r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Anh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 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#9Slide03 AllRoundGothic" panose="020B070302020202010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3346316" y="3798055"/>
            <a:ext cx="122568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err="1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Bảo</a:t>
            </a:r>
            <a:r>
              <a:rPr lang="en-US" sz="1600" b="1" dirty="0" smtClean="0">
                <a:solidFill>
                  <a:schemeClr val="accent5">
                    <a:lumMod val="75000"/>
                  </a:schemeClr>
                </a:solidFill>
                <a:latin typeface="#9Slide03 AllRoundGothic" panose="020B0703020202020104" charset="0"/>
              </a:rPr>
              <a:t> Minh </a:t>
            </a:r>
            <a:endParaRPr lang="en-US" sz="1600" b="1" dirty="0">
              <a:solidFill>
                <a:schemeClr val="accent5">
                  <a:lumMod val="75000"/>
                </a:schemeClr>
              </a:solidFill>
              <a:latin typeface="#9Slide03 AllRoundGothic" panose="020B070302020202010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013301" y="1700962"/>
            <a:ext cx="12007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FF00"/>
                </a:solidFill>
                <a:latin typeface="#9Slide03 AllRoundGothic" panose="020B0703020202020104" charset="0"/>
              </a:rPr>
              <a:t>Minh </a:t>
            </a:r>
            <a:r>
              <a:rPr lang="en-US" sz="1600" b="1" dirty="0" err="1" smtClean="0">
                <a:solidFill>
                  <a:srgbClr val="FFFF00"/>
                </a:solidFill>
                <a:latin typeface="#9Slide03 AllRoundGothic" panose="020B0703020202020104" charset="0"/>
              </a:rPr>
              <a:t>Tuấn</a:t>
            </a:r>
            <a:endParaRPr lang="en-US" sz="1600" b="1" dirty="0">
              <a:solidFill>
                <a:srgbClr val="FFFF00"/>
              </a:solidFill>
              <a:latin typeface="#9Slide03 AllRoundGothic" panose="020B0703020202020104" charset="0"/>
            </a:endParaRP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15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98065371"/>
              </p:ext>
            </p:extLst>
          </p:nvPr>
        </p:nvGraphicFramePr>
        <p:xfrm>
          <a:off x="167297" y="201230"/>
          <a:ext cx="8858461" cy="4794315"/>
        </p:xfrm>
        <a:graphic>
          <a:graphicData uri="http://schemas.openxmlformats.org/drawingml/2006/table">
            <a:tbl>
              <a:tblPr firstRow="1" firstCol="1" bandRow="1"/>
              <a:tblGrid>
                <a:gridCol w="1795511">
                  <a:extLst>
                    <a:ext uri="{9D8B030D-6E8A-4147-A177-3AD203B41FA5}">
                      <a16:colId xmlns:a16="http://schemas.microsoft.com/office/drawing/2014/main" val="2387700675"/>
                    </a:ext>
                  </a:extLst>
                </a:gridCol>
                <a:gridCol w="1608081">
                  <a:extLst>
                    <a:ext uri="{9D8B030D-6E8A-4147-A177-3AD203B41FA5}">
                      <a16:colId xmlns:a16="http://schemas.microsoft.com/office/drawing/2014/main" val="3182947220"/>
                    </a:ext>
                  </a:extLst>
                </a:gridCol>
                <a:gridCol w="1426781">
                  <a:extLst>
                    <a:ext uri="{9D8B030D-6E8A-4147-A177-3AD203B41FA5}">
                      <a16:colId xmlns:a16="http://schemas.microsoft.com/office/drawing/2014/main" val="1182751878"/>
                    </a:ext>
                  </a:extLst>
                </a:gridCol>
                <a:gridCol w="1206062">
                  <a:extLst>
                    <a:ext uri="{9D8B030D-6E8A-4147-A177-3AD203B41FA5}">
                      <a16:colId xmlns:a16="http://schemas.microsoft.com/office/drawing/2014/main" val="2982007816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val="2882586630"/>
                    </a:ext>
                  </a:extLst>
                </a:gridCol>
                <a:gridCol w="677917">
                  <a:extLst>
                    <a:ext uri="{9D8B030D-6E8A-4147-A177-3AD203B41FA5}">
                      <a16:colId xmlns:a16="http://schemas.microsoft.com/office/drawing/2014/main" val="287823487"/>
                    </a:ext>
                  </a:extLst>
                </a:gridCol>
                <a:gridCol w="693683">
                  <a:extLst>
                    <a:ext uri="{9D8B030D-6E8A-4147-A177-3AD203B41FA5}">
                      <a16:colId xmlns:a16="http://schemas.microsoft.com/office/drawing/2014/main" val="3793714294"/>
                    </a:ext>
                  </a:extLst>
                </a:gridCol>
                <a:gridCol w="740978">
                  <a:extLst>
                    <a:ext uri="{9D8B030D-6E8A-4147-A177-3AD203B41FA5}">
                      <a16:colId xmlns:a16="http://schemas.microsoft.com/office/drawing/2014/main" val="2661633265"/>
                    </a:ext>
                  </a:extLst>
                </a:gridCol>
              </a:tblGrid>
              <a:tr h="10874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RUBRIC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ĐÁNH GIÁ HOẠT ĐỘNG CỦA NHÓM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874729"/>
                  </a:ext>
                </a:extLst>
              </a:tr>
              <a:tr h="10874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8367"/>
                  </a:ext>
                </a:extLst>
              </a:tr>
              <a:tr h="326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87788"/>
                  </a:ext>
                </a:extLst>
              </a:tr>
              <a:tr h="94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kéo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(4đ)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sót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965990"/>
                  </a:ext>
                </a:extLst>
              </a:tr>
              <a:tr h="7612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 biến đổi chuyển động và biến đổi hình dạng khi tác dụng lực trong cuộc sống.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đúng sự biến đổi chuyển động và biến đổi hình dạng 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3đ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 sự biến đổi nhưng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sót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được 1 trong 2 sự biến đổi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17598"/>
                  </a:ext>
                </a:extLst>
              </a:tr>
              <a:tr h="5437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cho nội dung thảo luậ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đủ ý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đủ ý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 ý 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694"/>
                  </a:ext>
                </a:extLst>
              </a:tr>
              <a:tr h="1087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684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70311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2807" y="1292063"/>
            <a:ext cx="1881108" cy="16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2"/>
          <p:cNvSpPr>
            <a:spLocks noChangeArrowheads="1"/>
          </p:cNvSpPr>
          <p:nvPr/>
        </p:nvSpPr>
        <p:spPr bwMode="gray">
          <a:xfrm>
            <a:off x="5403089" y="1928034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2881E2"/>
              </a:gs>
              <a:gs pos="100000">
                <a:srgbClr val="2881E2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t>TRẠM 2</a:t>
            </a:r>
          </a:p>
        </p:txBody>
      </p:sp>
      <p:sp>
        <p:nvSpPr>
          <p:cNvPr id="13" name="AutoShape 103"/>
          <p:cNvSpPr>
            <a:spLocks noChangeArrowheads="1"/>
          </p:cNvSpPr>
          <p:nvPr/>
        </p:nvSpPr>
        <p:spPr bwMode="gray">
          <a:xfrm>
            <a:off x="5418370" y="3843514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1C244"/>
              </a:gs>
              <a:gs pos="100000">
                <a:srgbClr val="A1C244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t>TRẠM 1</a:t>
            </a:r>
          </a:p>
        </p:txBody>
      </p:sp>
      <p:sp>
        <p:nvSpPr>
          <p:cNvPr id="14" name="Curved Down Arrow 13"/>
          <p:cNvSpPr/>
          <p:nvPr/>
        </p:nvSpPr>
        <p:spPr>
          <a:xfrm rot="5400000">
            <a:off x="6481970" y="2716931"/>
            <a:ext cx="1642190" cy="862552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5" name="Curved Down Arrow 14"/>
          <p:cNvSpPr/>
          <p:nvPr/>
        </p:nvSpPr>
        <p:spPr>
          <a:xfrm rot="16581954">
            <a:off x="4244656" y="2623943"/>
            <a:ext cx="1670102" cy="897518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16" name="AutoShape 102"/>
          <p:cNvSpPr>
            <a:spLocks noChangeArrowheads="1"/>
          </p:cNvSpPr>
          <p:nvPr/>
        </p:nvSpPr>
        <p:spPr bwMode="gray">
          <a:xfrm>
            <a:off x="1086396" y="1993965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2881E2"/>
              </a:gs>
              <a:gs pos="100000">
                <a:srgbClr val="2881E2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t>TRẠM 2</a:t>
            </a:r>
          </a:p>
        </p:txBody>
      </p:sp>
      <p:sp>
        <p:nvSpPr>
          <p:cNvPr id="19" name="AutoShape 103"/>
          <p:cNvSpPr>
            <a:spLocks noChangeArrowheads="1"/>
          </p:cNvSpPr>
          <p:nvPr/>
        </p:nvSpPr>
        <p:spPr bwMode="gray">
          <a:xfrm>
            <a:off x="1191818" y="3807512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1C244"/>
              </a:gs>
              <a:gs pos="100000">
                <a:srgbClr val="A1C244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marL="0" marR="0" lvl="0" indent="0" algn="ctr" defTabSz="6858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135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Verdana" panose="020B0604030504040204" pitchFamily="34" charset="0"/>
                <a:ea typeface="+mn-ea"/>
                <a:cs typeface="Arial"/>
                <a:sym typeface="Arial"/>
              </a:rPr>
              <a:t>TRẠM 1</a:t>
            </a:r>
          </a:p>
        </p:txBody>
      </p:sp>
      <p:sp>
        <p:nvSpPr>
          <p:cNvPr id="20" name="Curved Down Arrow 19"/>
          <p:cNvSpPr/>
          <p:nvPr/>
        </p:nvSpPr>
        <p:spPr>
          <a:xfrm rot="5400000">
            <a:off x="2238217" y="2755660"/>
            <a:ext cx="1597532" cy="880029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1" name="Curved Down Arrow 20"/>
          <p:cNvSpPr/>
          <p:nvPr/>
        </p:nvSpPr>
        <p:spPr>
          <a:xfrm rot="16581954">
            <a:off x="-15325" y="2696033"/>
            <a:ext cx="1654410" cy="857525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1880" y="234145"/>
            <a:ext cx="5516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2800" b="0" i="0" u="none" strike="noStrike" kern="0" cap="none" spc="0" normalizeH="0" baseline="0" noProof="0" dirty="0">
                <a:ln>
                  <a:noFill/>
                </a:ln>
                <a:solidFill>
                  <a:srgbClr val="F44336"/>
                </a:solidFill>
                <a:effectLst/>
                <a:uLnTx/>
                <a:uFillTx/>
                <a:latin typeface="#9Slide03 AllRoundGothic" panose="020B0703020202020104" pitchFamily="34" charset="0"/>
                <a:cs typeface="#9Slide03 Arima Madurai Black" panose="00000A00000000000000" pitchFamily="2" charset="0"/>
                <a:sym typeface="Arial"/>
              </a:rPr>
              <a:t>HOẠT ĐỘNG </a:t>
            </a:r>
            <a:r>
              <a:rPr kumimoji="0" lang="vi-VN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44336"/>
                </a:solidFill>
                <a:effectLst/>
                <a:uLnTx/>
                <a:uFillTx/>
                <a:latin typeface="#9Slide03 AllRoundGothic" panose="020B0703020202020104" pitchFamily="34" charset="0"/>
                <a:cs typeface="#9Slide03 Arima Madurai Black" panose="00000A00000000000000" pitchFamily="2" charset="0"/>
                <a:sym typeface="Arial"/>
              </a:rPr>
              <a:t>NHÓM</a:t>
            </a:r>
            <a:r>
              <a:rPr kumimoji="0" lang="en-US" sz="2800" b="0" i="0" u="none" strike="noStrike" kern="0" cap="none" spc="0" normalizeH="0" baseline="0" noProof="0" dirty="0" smtClean="0">
                <a:ln>
                  <a:noFill/>
                </a:ln>
                <a:solidFill>
                  <a:srgbClr val="F44336"/>
                </a:solidFill>
                <a:effectLst/>
                <a:uLnTx/>
                <a:uFillTx/>
                <a:latin typeface="#9Slide03 AllRoundGothic" panose="020B0703020202020104" pitchFamily="34" charset="0"/>
                <a:cs typeface="#9Slide03 Arima Madurai Black" panose="00000A00000000000000" pitchFamily="2" charset="0"/>
                <a:sym typeface="Arial"/>
              </a:rPr>
              <a:t> THEO TRẠM HỌC TẬP</a:t>
            </a: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F44336"/>
              </a:solidFill>
              <a:effectLst/>
              <a:uLnTx/>
              <a:uFillTx/>
              <a:latin typeface="#9Slide03 AllRoundGothic" panose="020B0703020202020104" pitchFamily="34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7947" y="4416948"/>
            <a:ext cx="367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KHU VỰC NHÓM 1 VÀ NHÓM 2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197" y="4437841"/>
            <a:ext cx="367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3 Arima Madurai Black" panose="00000A00000000000000" pitchFamily="2" charset="0"/>
                <a:cs typeface="#9Slide03 Arima Madurai Black" panose="00000A00000000000000" pitchFamily="2" charset="0"/>
                <a:sym typeface="Arial"/>
              </a:rPr>
              <a:t>KHU VỰC NHÓM 3 VÀ NHÓM 4</a:t>
            </a:r>
            <a:endParaRPr kumimoji="0" lang="en-US" sz="1600" b="1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3 Arima Madurai Black" panose="00000A00000000000000" pitchFamily="2" charset="0"/>
              <a:cs typeface="#9Slide03 Arima Madurai Black" panose="00000A00000000000000" pitchFamily="2" charset="0"/>
              <a:sym typeface="Arial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6260" y="2918813"/>
            <a:ext cx="2211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THỜI GIAN: 14 PHÚT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903785" y="2964999"/>
            <a:ext cx="2211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THỜI GIAN: 14 PHÚT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" name="Đồng hồ đếm ngược 7 phút - 7 minutes timer _ Hailis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46139" y="138014"/>
            <a:ext cx="1867090" cy="1050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2977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655" y="127733"/>
            <a:ext cx="3897630" cy="5644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HƯỚNG DẪN TRẠM 1</a:t>
            </a:r>
            <a:endParaRPr lang="en-US" sz="2400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" y="649158"/>
            <a:ext cx="8450580" cy="66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"/>
              <a:tabLst/>
              <a:defRPr/>
            </a:pP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Mục tiêu: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Trình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bày</a:t>
            </a:r>
            <a:r>
              <a:rPr kumimoji="0" lang="vi-VN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được lực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là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tác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dụng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đẩy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hoặc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kéo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của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này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lên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  <a:sym typeface="Arial"/>
              </a:rPr>
              <a:t>khác</a:t>
            </a:r>
            <a:endParaRPr kumimoji="0" lang="en-U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6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ến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6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hành</a:t>
            </a:r>
            <a:r>
              <a:rPr kumimoji="0" lang="vi-VN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vi-VN" sz="16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thí nghiệm</a:t>
            </a:r>
            <a:r>
              <a:rPr kumimoji="0" lang="en-US" sz="1600" b="1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</a:t>
            </a:r>
            <a:endParaRPr kumimoji="0" lang="en-US" sz="12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9215"/>
          <a:stretch/>
        </p:blipFill>
        <p:spPr bwMode="auto">
          <a:xfrm>
            <a:off x="490220" y="1313764"/>
            <a:ext cx="1856740" cy="138846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313764"/>
            <a:ext cx="1735455" cy="138846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rcRect b="13268"/>
          <a:stretch>
            <a:fillRect/>
          </a:stretch>
        </p:blipFill>
        <p:spPr>
          <a:xfrm>
            <a:off x="5037455" y="1313764"/>
            <a:ext cx="1561465" cy="132701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77" y="1290191"/>
            <a:ext cx="1668463" cy="12630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6208" y="2751774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TN1: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ép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xo.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2604359" y="2736706"/>
            <a:ext cx="195598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" marR="0" lvl="0" indent="-57150" algn="just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TN2: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Kéo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dãn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dây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4257" y="2657598"/>
            <a:ext cx="1801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TN3: Treo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lò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xo.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950052" y="2572747"/>
            <a:ext cx="19275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marR="0" lvl="0" indent="-57150" algn="ctr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TN4: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Kéo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miếng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gỗ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dịch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14" name="Picture 13" descr="C:\Users\User\Desktop\bút-bi-bấm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9" y="3126104"/>
            <a:ext cx="1900751" cy="14001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0" y="3113404"/>
            <a:ext cx="1625919" cy="14128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5081465" y="3225444"/>
            <a:ext cx="1561465" cy="13843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7156509" y="3191314"/>
            <a:ext cx="1529277" cy="139255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58272" y="4497561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TN5: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Bấm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bút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bi.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2714625" y="4580132"/>
            <a:ext cx="217043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marR="0" lvl="0" indent="-57150" algn="l" defTabSz="914400" rtl="0" eaLnBrk="1" fontAlgn="auto" latinLnBrk="0" hangingPunct="1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TN6: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Bẻ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cong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chiếc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thước</a:t>
            </a:r>
            <a:endParaRPr kumimoji="0" lang="en-US" sz="11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1465" y="4580132"/>
            <a:ext cx="1706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TN7</a:t>
            </a:r>
            <a:r>
              <a:rPr kumimoji="0" lang="vi-VN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nam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châm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hút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ghim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giấy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 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7174621" y="4617999"/>
            <a:ext cx="190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TN8: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Dùng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tay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nhấc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một</a:t>
            </a:r>
            <a:r>
              <a:rPr kumimoji="0" lang="en-US" sz="1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vật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400" b="0" i="0" u="none" strike="noStrike" kern="0" cap="none" spc="0" normalizeH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nặng</a:t>
            </a:r>
            <a:r>
              <a:rPr kumimoji="0" lang="en-US" sz="1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.</a:t>
            </a: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587740" y="83107"/>
            <a:ext cx="491733" cy="5214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1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1963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521" y="40107"/>
            <a:ext cx="4634865" cy="5644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SẢN PHẨM BÁO CÁO TRẠM 2</a:t>
            </a:r>
            <a:endParaRPr lang="en-US" sz="2400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02040" y="83108"/>
            <a:ext cx="377433" cy="42626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59080" y="509369"/>
          <a:ext cx="8574526" cy="4363720"/>
        </p:xfrm>
        <a:graphic>
          <a:graphicData uri="http://schemas.openxmlformats.org/drawingml/2006/table">
            <a:tbl>
              <a:tblPr firstRow="1" firstCol="1" bandRow="1"/>
              <a:tblGrid>
                <a:gridCol w="8574526">
                  <a:extLst>
                    <a:ext uri="{9D8B030D-6E8A-4147-A177-3AD203B41FA5}">
                      <a16:colId xmlns:a16="http://schemas.microsoft.com/office/drawing/2014/main" val="2667153131"/>
                    </a:ext>
                  </a:extLst>
                </a:gridCol>
              </a:tblGrid>
              <a:tr h="184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3471545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826372"/>
                  </a:ext>
                </a:extLst>
              </a:tr>
              <a:tr h="640495"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9657"/>
                  </a:ext>
                </a:extLst>
              </a:tr>
              <a:tr h="367758"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thay đổi tốc độ, thay đổi hướng chuyển động khi tác dụng lực vào </a:t>
                      </a:r>
                      <a:r>
                        <a:rPr lang="vi-VN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vật.</a:t>
                      </a:r>
                      <a:endParaRPr lang="en-US" sz="1400" kern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0165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165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1376"/>
                  </a:ext>
                </a:extLst>
              </a:tr>
              <a:tr h="1400063">
                <a:tc>
                  <a:txBody>
                    <a:bodyPr/>
                    <a:lstStyle/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vi-VN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đổi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 </a:t>
                      </a: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hay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do……………………………………………</a:t>
                      </a: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ết luận:</a:t>
                      </a:r>
                      <a:r>
                        <a:rPr lang="vi-VN" sz="1400" i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Lực tác dụng lên một vật có thể làm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……………..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của vật,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vật, hoặc đồng thời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làm.....................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.....................................................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470523"/>
                  </a:ext>
                </a:extLst>
              </a:tr>
            </a:tbl>
          </a:graphicData>
        </a:graphic>
      </p:graphicFrame>
      <p:pic>
        <p:nvPicPr>
          <p:cNvPr id="20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2560" y="1825774"/>
            <a:ext cx="3529009" cy="1374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/>
          </p:nvPr>
        </p:nvGraphicFramePr>
        <p:xfrm>
          <a:off x="5207436" y="1904249"/>
          <a:ext cx="3569969" cy="1198372"/>
        </p:xfrm>
        <a:graphic>
          <a:graphicData uri="http://schemas.openxmlformats.org/drawingml/2006/table">
            <a:tbl>
              <a:tblPr firstRow="1" firstCol="1" bandRow="1"/>
              <a:tblGrid>
                <a:gridCol w="750569">
                  <a:extLst>
                    <a:ext uri="{9D8B030D-6E8A-4147-A177-3AD203B41FA5}">
                      <a16:colId xmlns:a16="http://schemas.microsoft.com/office/drawing/2014/main" val="257361034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10477013"/>
                    </a:ext>
                  </a:extLst>
                </a:gridCol>
              </a:tblGrid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tác dụng của lực lên quả bóng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382021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330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30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 cho quả bóng </a:t>
                      </a:r>
                      <a:r>
                        <a:rPr lang="vi-VN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bắt đầu chuyển động.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553620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dừng lại.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957106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nhanh lên.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01857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 lại.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24172"/>
                  </a:ext>
                </a:extLst>
              </a:tr>
              <a:tr h="2134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óng đang chuyển động theo hướng này bỗng chuyển động theo hướng khác.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851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49000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167297" y="201230"/>
          <a:ext cx="8858461" cy="4794315"/>
        </p:xfrm>
        <a:graphic>
          <a:graphicData uri="http://schemas.openxmlformats.org/drawingml/2006/table">
            <a:tbl>
              <a:tblPr firstRow="1" firstCol="1" bandRow="1"/>
              <a:tblGrid>
                <a:gridCol w="1795511">
                  <a:extLst>
                    <a:ext uri="{9D8B030D-6E8A-4147-A177-3AD203B41FA5}">
                      <a16:colId xmlns:a16="http://schemas.microsoft.com/office/drawing/2014/main" val="2387700675"/>
                    </a:ext>
                  </a:extLst>
                </a:gridCol>
                <a:gridCol w="1608081">
                  <a:extLst>
                    <a:ext uri="{9D8B030D-6E8A-4147-A177-3AD203B41FA5}">
                      <a16:colId xmlns:a16="http://schemas.microsoft.com/office/drawing/2014/main" val="3182947220"/>
                    </a:ext>
                  </a:extLst>
                </a:gridCol>
                <a:gridCol w="1426781">
                  <a:extLst>
                    <a:ext uri="{9D8B030D-6E8A-4147-A177-3AD203B41FA5}">
                      <a16:colId xmlns:a16="http://schemas.microsoft.com/office/drawing/2014/main" val="1182751878"/>
                    </a:ext>
                  </a:extLst>
                </a:gridCol>
                <a:gridCol w="1206062">
                  <a:extLst>
                    <a:ext uri="{9D8B030D-6E8A-4147-A177-3AD203B41FA5}">
                      <a16:colId xmlns:a16="http://schemas.microsoft.com/office/drawing/2014/main" val="2982007816"/>
                    </a:ext>
                  </a:extLst>
                </a:gridCol>
                <a:gridCol w="709448">
                  <a:extLst>
                    <a:ext uri="{9D8B030D-6E8A-4147-A177-3AD203B41FA5}">
                      <a16:colId xmlns:a16="http://schemas.microsoft.com/office/drawing/2014/main" val="2882586630"/>
                    </a:ext>
                  </a:extLst>
                </a:gridCol>
                <a:gridCol w="677917">
                  <a:extLst>
                    <a:ext uri="{9D8B030D-6E8A-4147-A177-3AD203B41FA5}">
                      <a16:colId xmlns:a16="http://schemas.microsoft.com/office/drawing/2014/main" val="287823487"/>
                    </a:ext>
                  </a:extLst>
                </a:gridCol>
                <a:gridCol w="693683">
                  <a:extLst>
                    <a:ext uri="{9D8B030D-6E8A-4147-A177-3AD203B41FA5}">
                      <a16:colId xmlns:a16="http://schemas.microsoft.com/office/drawing/2014/main" val="3793714294"/>
                    </a:ext>
                  </a:extLst>
                </a:gridCol>
                <a:gridCol w="740978">
                  <a:extLst>
                    <a:ext uri="{9D8B030D-6E8A-4147-A177-3AD203B41FA5}">
                      <a16:colId xmlns:a16="http://schemas.microsoft.com/office/drawing/2014/main" val="2661633265"/>
                    </a:ext>
                  </a:extLst>
                </a:gridCol>
              </a:tblGrid>
              <a:tr h="108744">
                <a:tc gridSpan="8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RUBRIC</a:t>
                      </a:r>
                      <a:r>
                        <a:rPr lang="vi-VN" sz="18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8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ĐÁNH GIÁ HOẠT ĐỘNG CỦA NHÓM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53874729"/>
                  </a:ext>
                </a:extLst>
              </a:tr>
              <a:tr h="108744">
                <a:tc rowSpan="2"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Tiêu chí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gridSpan="3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độ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4"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b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Điểm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900118367"/>
                  </a:ext>
                </a:extLst>
              </a:tr>
              <a:tr h="32623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3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2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Mức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1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Nhóm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D5B5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61887788"/>
                  </a:ext>
                </a:extLst>
              </a:tr>
              <a:tr h="942158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theo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2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đẩy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kéo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20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1200" baseline="0" dirty="0" smtClean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(4đ)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gần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(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đầy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phân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loại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sót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nhiều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(2đ)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972965990"/>
                  </a:ext>
                </a:extLst>
              </a:tr>
              <a:tr h="761206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Sự biến đổi chuyển động và biến đổi hình dạng khi tác dụng lực trong cuộc sống.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đúng sự biến đổi chuyển động và biến đổi hình dạng 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3đ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đúng sự biến đổi nhưng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sót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Xác định được 1 trong 2 sự biến đổi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(1đ)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317598"/>
                  </a:ext>
                </a:extLst>
              </a:tr>
              <a:tr h="54371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cho nội dung thảo luậ</a:t>
                      </a:r>
                      <a:r>
                        <a:rPr lang="en-US" sz="16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n.</a:t>
                      </a:r>
                      <a:endParaRPr lang="en-US" sz="12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đủ ý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đủ ý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hơn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3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phút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Thuyết trình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đủ ý (</a:t>
                      </a:r>
                      <a:r>
                        <a:rPr lang="vi-VN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1đ)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2771694"/>
                  </a:ext>
                </a:extLst>
              </a:tr>
              <a:tr h="108744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Tổng điểm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3"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668" marR="32668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12868471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9889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D072E6-0F9F-4B7A-8D77-5D2C4EF7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9900" l="6984" r="98217">
                        <a14:foregroundMark x1="23180" y1="10700" x2="38633" y2="3800"/>
                        <a14:foregroundMark x1="38633" y1="3800" x2="38633" y2="3600"/>
                        <a14:foregroundMark x1="12630" y1="9700" x2="7132" y2="24400"/>
                        <a14:foregroundMark x1="27192" y1="16400" x2="38633" y2="26800"/>
                        <a14:foregroundMark x1="38633" y1="26800" x2="38633" y2="26800"/>
                        <a14:foregroundMark x1="39822" y1="15200" x2="44131" y2="25200"/>
                        <a14:foregroundMark x1="49926" y1="15200" x2="47548" y2="21800"/>
                        <a14:foregroundMark x1="36553" y1="11900" x2="39525" y2="21400"/>
                        <a14:foregroundMark x1="53789" y1="52200" x2="75334" y2="83800"/>
                        <a14:foregroundMark x1="75334" y1="83800" x2="75334" y2="83800"/>
                        <a14:foregroundMark x1="39822" y1="89700" x2="53789" y2="72100"/>
                        <a14:foregroundMark x1="53789" y1="72100" x2="53789" y2="72100"/>
                        <a14:foregroundMark x1="73848" y1="58900" x2="85736" y2="85900"/>
                        <a14:foregroundMark x1="80832" y1="57700" x2="98217" y2="89500"/>
                        <a14:foregroundMark x1="98217" y1="89500" x2="98217" y2="89500"/>
                        <a14:foregroundMark x1="69985" y1="95200" x2="94205" y2="89500"/>
                        <a14:foregroundMark x1="75037" y1="82300" x2="70877" y2="95600"/>
                        <a14:foregroundMark x1="36256" y1="83300" x2="40416" y2="94000"/>
                        <a14:foregroundMark x1="72065" y1="91800" x2="75037" y2="99900"/>
                        <a14:foregroundMark x1="85438" y1="94200" x2="95097" y2="92300"/>
                        <a14:foregroundMark x1="84547" y1="78500" x2="96137" y2="92300"/>
                        <a14:foregroundMark x1="96137" y1="92300" x2="96137" y2="92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18" y="3328990"/>
            <a:ext cx="1241933" cy="1522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350647" y="1172928"/>
            <a:ext cx="3127408" cy="1015663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Lực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là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gì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?</a:t>
            </a:r>
          </a:p>
          <a:p>
            <a:r>
              <a:rPr lang="en-US" sz="2000" dirty="0" smtClean="0">
                <a:latin typeface="#9Slide04 Manuale Bold"/>
              </a:rPr>
              <a:t> </a:t>
            </a:r>
            <a:r>
              <a:rPr lang="vi-VN" sz="2000" dirty="0" smtClean="0">
                <a:latin typeface="#9Slide04 Manuale Bold"/>
              </a:rPr>
              <a:t>Sự </a:t>
            </a:r>
            <a:r>
              <a:rPr lang="vi-VN" sz="2000" dirty="0">
                <a:latin typeface="#9Slide04 Manuale Bold"/>
              </a:rPr>
              <a:t>đẩy và kéo </a:t>
            </a:r>
            <a:r>
              <a:rPr lang="en-US" sz="2000" dirty="0" err="1" smtClean="0">
                <a:latin typeface="#9Slide04 Manuale Bold"/>
              </a:rPr>
              <a:t>của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vật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này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lên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vật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khác</a:t>
            </a:r>
            <a:r>
              <a:rPr lang="vi-VN" sz="2000" dirty="0" smtClean="0">
                <a:latin typeface="#9Slide04 Manuale Bold"/>
              </a:rPr>
              <a:t> </a:t>
            </a:r>
            <a:r>
              <a:rPr lang="vi-VN" sz="2000" dirty="0">
                <a:latin typeface="#9Slide04 Manuale Bold"/>
              </a:rPr>
              <a:t>gọi là </a:t>
            </a:r>
            <a:r>
              <a:rPr lang="vi-VN" sz="2000" dirty="0">
                <a:solidFill>
                  <a:srgbClr val="F44336"/>
                </a:solidFill>
                <a:latin typeface="#9Slide04 Manuale Bold"/>
              </a:rPr>
              <a:t>LỰC</a:t>
            </a:r>
            <a:endParaRPr lang="en-US" sz="2000" dirty="0">
              <a:solidFill>
                <a:srgbClr val="F44336"/>
              </a:solidFill>
              <a:latin typeface="#9Slide04 Manuale Bold"/>
            </a:endParaRPr>
          </a:p>
        </p:txBody>
      </p:sp>
      <p:pic>
        <p:nvPicPr>
          <p:cNvPr id="7" name="Picture 6" descr="C:\Users\User\Desktop\images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14" y="3606835"/>
            <a:ext cx="2336005" cy="12252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5307804" y="799563"/>
            <a:ext cx="3741420" cy="1631216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#9Slide04 Manuale Bold"/>
              </a:rPr>
              <a:t>2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.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Kết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quả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tác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dụng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của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lực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: </a:t>
            </a:r>
            <a:r>
              <a:rPr lang="en-US" sz="2000" dirty="0" err="1" smtClean="0">
                <a:latin typeface="#9Slide04 Manuale Bold"/>
              </a:rPr>
              <a:t>làm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biến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đổi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chuyển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động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hoặc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làm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biến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dạng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vật</a:t>
            </a:r>
            <a:r>
              <a:rPr lang="en-US" sz="2000" dirty="0" smtClean="0">
                <a:latin typeface="#9Slide04 Manuale Bold"/>
              </a:rPr>
              <a:t>, </a:t>
            </a:r>
            <a:r>
              <a:rPr lang="en-US" sz="2000" dirty="0" err="1" smtClean="0">
                <a:latin typeface="#9Slide04 Manuale Bold"/>
              </a:rPr>
              <a:t>hoặc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đồng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thời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vừa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làm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biến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đổi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chuyển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động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vừa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làm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biến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dạng</a:t>
            </a:r>
            <a:r>
              <a:rPr lang="en-US" sz="2000" dirty="0" smtClean="0">
                <a:latin typeface="#9Slide04 Manuale Bold"/>
              </a:rPr>
              <a:t> </a:t>
            </a:r>
            <a:r>
              <a:rPr lang="en-US" sz="2000" dirty="0" err="1" smtClean="0">
                <a:latin typeface="#9Slide04 Manuale Bold"/>
              </a:rPr>
              <a:t>vật</a:t>
            </a:r>
            <a:r>
              <a:rPr lang="en-US" sz="2000" dirty="0" smtClean="0">
                <a:latin typeface="#9Slide04 Manuale Bold"/>
              </a:rPr>
              <a:t>.</a:t>
            </a:r>
            <a:endParaRPr lang="en-US" sz="2000" dirty="0">
              <a:solidFill>
                <a:srgbClr val="F44336"/>
              </a:solidFill>
              <a:latin typeface="#9Slide04 Manuale Bold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9215"/>
          <a:stretch/>
        </p:blipFill>
        <p:spPr bwMode="auto">
          <a:xfrm>
            <a:off x="7194882" y="3574082"/>
            <a:ext cx="1592580" cy="125797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3589019" y="960120"/>
            <a:ext cx="1607821" cy="1470659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 smtClean="0">
                <a:solidFill>
                  <a:schemeClr val="tx1"/>
                </a:solidFill>
              </a:rPr>
              <a:t>LỰC</a:t>
            </a:r>
            <a:endParaRPr lang="en-US" sz="4000" b="1" dirty="0">
              <a:solidFill>
                <a:schemeClr val="tx1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2656172" y="2647035"/>
            <a:ext cx="3229675" cy="707886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3.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Lực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tiếp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xúc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và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lực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không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tiếp</a:t>
            </a:r>
            <a:r>
              <a:rPr lang="en-US" sz="2000" dirty="0" smtClean="0">
                <a:solidFill>
                  <a:srgbClr val="0000FF"/>
                </a:solidFill>
                <a:latin typeface="#9Slide04 Manuale Bold"/>
              </a:rPr>
              <a:t> </a:t>
            </a:r>
            <a:r>
              <a:rPr lang="en-US" sz="2000" dirty="0" err="1" smtClean="0">
                <a:solidFill>
                  <a:srgbClr val="0000FF"/>
                </a:solidFill>
                <a:latin typeface="#9Slide04 Manuale Bold"/>
              </a:rPr>
              <a:t>xúc</a:t>
            </a:r>
            <a:endParaRPr lang="en-US" sz="2000" dirty="0">
              <a:solidFill>
                <a:srgbClr val="0000FF"/>
              </a:solidFill>
              <a:latin typeface="#9Slide04 Manuale Bold"/>
            </a:endParaRPr>
          </a:p>
        </p:txBody>
      </p:sp>
    </p:spTree>
    <p:extLst>
      <p:ext uri="{BB962C8B-B14F-4D97-AF65-F5344CB8AC3E}">
        <p14:creationId xmlns:p14="http://schemas.microsoft.com/office/powerpoint/2010/main" val="4039706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8" grpId="0" animBg="1"/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C211D77-6ACF-418C-9D64-5EA6EFA8BC17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463340" y="2102650"/>
            <a:ext cx="5997039" cy="1054200"/>
          </a:xfrm>
        </p:spPr>
        <p:txBody>
          <a:bodyPr/>
          <a:lstStyle/>
          <a:p>
            <a:r>
              <a:rPr lang="vi-VN" dirty="0">
                <a:solidFill>
                  <a:schemeClr val="tx1"/>
                </a:solidFill>
              </a:rPr>
              <a:t>LUYỆN TẬP 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708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1" descr="Description: A person preparing food in a kitchen  Description automatically generate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107" y="3352800"/>
            <a:ext cx="2215134" cy="12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7425" y="1465645"/>
            <a:ext cx="2215134" cy="13279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9" name="Picture 4" descr="Description: A person wearing a costume  Description automatically generated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2186" y="1489503"/>
            <a:ext cx="2215134" cy="1316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688665" y="269329"/>
            <a:ext cx="591225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1800" b="1" dirty="0" err="1">
                <a:latin typeface="#9Slide04 Taviraj"/>
                <a:ea typeface="+mn-ea"/>
                <a:cs typeface="+mn-cs"/>
              </a:rPr>
              <a:t>Trong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các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tình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huống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dưới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đây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: </a:t>
            </a:r>
          </a:p>
          <a:p>
            <a:pPr lvl="0"/>
            <a:r>
              <a:rPr lang="en-US" sz="1800" b="1" dirty="0" err="1">
                <a:latin typeface="#9Slide04 Taviraj"/>
                <a:ea typeface="+mn-ea"/>
                <a:cs typeface="+mn-cs"/>
              </a:rPr>
              <a:t>lực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nào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gây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tác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dụng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đẩy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,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lực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nào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gây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tác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dụng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kéo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?</a:t>
            </a:r>
          </a:p>
          <a:p>
            <a:pPr lvl="0"/>
            <a:r>
              <a:rPr lang="en-US" sz="1800" b="1" dirty="0" err="1">
                <a:latin typeface="#9Slide04 Taviraj"/>
                <a:ea typeface="+mn-ea"/>
                <a:cs typeface="+mn-cs"/>
              </a:rPr>
              <a:t>Kết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quả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tác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dụng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của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lực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là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 </a:t>
            </a:r>
            <a:r>
              <a:rPr lang="en-US" sz="1800" b="1" dirty="0" err="1">
                <a:latin typeface="#9Slide04 Taviraj"/>
                <a:ea typeface="+mn-ea"/>
                <a:cs typeface="+mn-cs"/>
              </a:rPr>
              <a:t>gì</a:t>
            </a:r>
            <a:r>
              <a:rPr lang="en-US" sz="1800" b="1" dirty="0">
                <a:latin typeface="#9Slide04 Taviraj"/>
                <a:ea typeface="+mn-ea"/>
                <a:cs typeface="+mn-cs"/>
              </a:rPr>
              <a:t>?</a:t>
            </a:r>
            <a:endParaRPr lang="vi-VN" sz="1800" b="1" dirty="0">
              <a:latin typeface="#9Slide04 Taviraj"/>
              <a:ea typeface="+mn-ea"/>
              <a:cs typeface="+mn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55106" y="470089"/>
            <a:ext cx="2228495" cy="5218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800" b="1" dirty="0">
                <a:solidFill>
                  <a:srgbClr val="FF0000"/>
                </a:solidFill>
                <a:latin typeface="#9Slide04 Manuale Bold"/>
                <a:ea typeface="+mn-ea"/>
                <a:cs typeface="+mn-cs"/>
              </a:rPr>
              <a:t>LUYỆN </a:t>
            </a:r>
            <a:r>
              <a:rPr lang="vi-VN" sz="2800" b="1" dirty="0" smtClean="0">
                <a:solidFill>
                  <a:srgbClr val="FF0000"/>
                </a:solidFill>
                <a:latin typeface="#9Slide04 Manuale Bold"/>
                <a:ea typeface="+mn-ea"/>
                <a:cs typeface="+mn-cs"/>
              </a:rPr>
              <a:t>TẬP</a:t>
            </a:r>
            <a:r>
              <a:rPr lang="en-US" sz="2800" b="1" dirty="0" smtClean="0">
                <a:solidFill>
                  <a:srgbClr val="FF0000"/>
                </a:solidFill>
                <a:latin typeface="#9Slide04 Manuale Bold"/>
                <a:ea typeface="+mn-ea"/>
                <a:cs typeface="+mn-cs"/>
              </a:rPr>
              <a:t> 1</a:t>
            </a:r>
            <a:r>
              <a:rPr lang="vi-VN" sz="2800" b="1" dirty="0" smtClean="0">
                <a:solidFill>
                  <a:srgbClr val="FF0000"/>
                </a:solidFill>
                <a:latin typeface="#9Slide04 Manuale Bold"/>
                <a:ea typeface="+mn-ea"/>
                <a:cs typeface="+mn-cs"/>
              </a:rPr>
              <a:t> </a:t>
            </a:r>
            <a:endParaRPr lang="en-US" sz="2800" b="1" dirty="0">
              <a:solidFill>
                <a:srgbClr val="FF0000"/>
              </a:solidFill>
              <a:latin typeface="#9Slide04 Manuale Bold"/>
              <a:ea typeface="Arial" panose="020B0604020202020204" pitchFamily="34" charset="0"/>
              <a:cs typeface="#9Slide03 Arima Madurai Black" panose="00000A00000000000000" pitchFamily="2" charset="0"/>
            </a:endParaRPr>
          </a:p>
        </p:txBody>
      </p:sp>
      <p:pic>
        <p:nvPicPr>
          <p:cNvPr id="21" name="Picture 20" descr="C:\Users\User\Desktop\Bui-Thi-Xuan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934" y="1489503"/>
            <a:ext cx="2031864" cy="13392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Picture 21" descr="C:\Users\User\Desktop\image-39.pn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7282" y="1408500"/>
            <a:ext cx="1606550" cy="1320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Picture 22" descr="C:\Users\User\Desktop\mua-xe-day-gia-re-1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8665" y="3251614"/>
            <a:ext cx="2050065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23"/>
          <p:cNvPicPr/>
          <p:nvPr/>
        </p:nvPicPr>
        <p:blipFill>
          <a:blip r:embed="rId8"/>
          <a:srcRect l="6667"/>
          <a:stretch>
            <a:fillRect/>
          </a:stretch>
        </p:blipFill>
        <p:spPr>
          <a:xfrm>
            <a:off x="5153870" y="3173811"/>
            <a:ext cx="1823092" cy="1384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" name="Picture 24" descr="C:\Users\User\Desktop\images.jfif"/>
          <p:cNvPicPr/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4039" y="3262711"/>
            <a:ext cx="1784497" cy="1295400"/>
          </a:xfrm>
          <a:prstGeom prst="rect">
            <a:avLst/>
          </a:prstGeom>
          <a:noFill/>
          <a:ln>
            <a:noFill/>
          </a:ln>
        </p:spPr>
      </p:pic>
      <p:sp>
        <p:nvSpPr>
          <p:cNvPr id="26" name="Oval 25"/>
          <p:cNvSpPr/>
          <p:nvPr/>
        </p:nvSpPr>
        <p:spPr>
          <a:xfrm>
            <a:off x="155107" y="1514005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1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7" name="Oval 26"/>
          <p:cNvSpPr/>
          <p:nvPr/>
        </p:nvSpPr>
        <p:spPr>
          <a:xfrm>
            <a:off x="2444672" y="1446321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2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8" name="Oval 27"/>
          <p:cNvSpPr/>
          <p:nvPr/>
        </p:nvSpPr>
        <p:spPr>
          <a:xfrm>
            <a:off x="4801022" y="1408500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3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29" name="Oval 28"/>
          <p:cNvSpPr/>
          <p:nvPr/>
        </p:nvSpPr>
        <p:spPr>
          <a:xfrm>
            <a:off x="7342973" y="1358528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4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Oval 29"/>
          <p:cNvSpPr/>
          <p:nvPr/>
        </p:nvSpPr>
        <p:spPr>
          <a:xfrm>
            <a:off x="7236283" y="3137489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8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1" name="Oval 30"/>
          <p:cNvSpPr/>
          <p:nvPr/>
        </p:nvSpPr>
        <p:spPr>
          <a:xfrm>
            <a:off x="5105143" y="3137490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7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2" name="Oval 31"/>
          <p:cNvSpPr/>
          <p:nvPr/>
        </p:nvSpPr>
        <p:spPr>
          <a:xfrm>
            <a:off x="2654488" y="3251614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6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3" name="Oval 32"/>
          <p:cNvSpPr/>
          <p:nvPr/>
        </p:nvSpPr>
        <p:spPr>
          <a:xfrm>
            <a:off x="155106" y="3352800"/>
            <a:ext cx="438593" cy="430619"/>
          </a:xfrm>
          <a:prstGeom prst="ellipse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100">
                <a:solidFill>
                  <a:srgbClr val="FF0000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5</a:t>
            </a:r>
            <a:endParaRPr lang="en-US" sz="2100">
              <a:solidFill>
                <a:srgbClr val="FF0000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0204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52140851"/>
              </p:ext>
            </p:extLst>
          </p:nvPr>
        </p:nvGraphicFramePr>
        <p:xfrm>
          <a:off x="692344" y="868778"/>
          <a:ext cx="7910636" cy="4050089"/>
        </p:xfrm>
        <a:graphic>
          <a:graphicData uri="http://schemas.openxmlformats.org/drawingml/2006/table">
            <a:tbl>
              <a:tblPr firstRow="1" firstCol="1" bandRow="1">
                <a:tableStyleId>{5DA37D80-6434-44D0-A028-1B22A696006F}</a:tableStyleId>
              </a:tblPr>
              <a:tblGrid>
                <a:gridCol w="5059421">
                  <a:extLst>
                    <a:ext uri="{9D8B030D-6E8A-4147-A177-3AD203B41FA5}">
                      <a16:colId xmlns:a16="http://schemas.microsoft.com/office/drawing/2014/main" val="3634776279"/>
                    </a:ext>
                  </a:extLst>
                </a:gridCol>
                <a:gridCol w="2851215">
                  <a:extLst>
                    <a:ext uri="{9D8B030D-6E8A-4147-A177-3AD203B41FA5}">
                      <a16:colId xmlns:a16="http://schemas.microsoft.com/office/drawing/2014/main" val="609449283"/>
                    </a:ext>
                  </a:extLst>
                </a:gridCol>
              </a:tblGrid>
              <a:tr h="435218"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3471545" algn="l"/>
                        </a:tabLst>
                      </a:pP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Luyện</a:t>
                      </a:r>
                      <a:r>
                        <a:rPr lang="en-US" sz="2800" b="1" baseline="0" dirty="0" smtClean="0">
                          <a:solidFill>
                            <a:srgbClr val="C0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b="1" dirty="0" err="1" smtClean="0">
                          <a:solidFill>
                            <a:srgbClr val="C0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tập</a:t>
                      </a:r>
                      <a:r>
                        <a:rPr lang="en-US" sz="2800" b="1" dirty="0" smtClean="0">
                          <a:solidFill>
                            <a:srgbClr val="C0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 </a:t>
                      </a:r>
                      <a:r>
                        <a:rPr lang="en-US" sz="2800" b="1" dirty="0">
                          <a:solidFill>
                            <a:srgbClr val="C00000"/>
                          </a:solidFill>
                          <a:effectLst/>
                          <a:latin typeface="#9Slide03 Arima Madurai Black" panose="00000A00000000000000" pitchFamily="2" charset="0"/>
                          <a:cs typeface="#9Slide03 Arima Madurai Black" panose="00000A00000000000000" pitchFamily="2" charset="0"/>
                        </a:rPr>
                        <a:t>2</a:t>
                      </a:r>
                      <a:endParaRPr lang="en-US" sz="2800" b="1" dirty="0">
                        <a:solidFill>
                          <a:srgbClr val="C00000"/>
                        </a:solidFill>
                        <a:effectLst/>
                        <a:latin typeface="#9Slide03 Arima Madurai Black" panose="00000A00000000000000" pitchFamily="2" charset="0"/>
                        <a:ea typeface="Arial" panose="020B0604020202020204" pitchFamily="34" charset="0"/>
                        <a:cs typeface="#9Slide03 Arima Madurai Black" panose="00000A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833160445"/>
                  </a:ext>
                </a:extLst>
              </a:tr>
              <a:tr h="794918"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Lấy</a:t>
                      </a:r>
                      <a:r>
                        <a:rPr lang="en-US" sz="180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vi-VN" sz="1800" kern="1200" dirty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ví dụ về sự thay đổi tốc độ, thay đổi hướng chuyển </a:t>
                      </a:r>
                      <a:r>
                        <a:rPr lang="vi-VN" sz="1800" kern="120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động</a:t>
                      </a:r>
                      <a:r>
                        <a:rPr lang="en-US" sz="1800" kern="120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,</a:t>
                      </a:r>
                      <a:r>
                        <a:rPr lang="en-US" sz="1800" kern="1200" baseline="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hình</a:t>
                      </a:r>
                      <a:r>
                        <a:rPr lang="en-US" sz="1800" kern="1200" baseline="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kern="1200" baseline="0" dirty="0" err="1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dạng</a:t>
                      </a:r>
                      <a:r>
                        <a:rPr lang="en-US" sz="1800" kern="1200" baseline="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vi-VN" sz="1800" kern="1200" dirty="0" smtClean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khi </a:t>
                      </a:r>
                      <a:r>
                        <a:rPr lang="vi-VN" sz="1800" kern="1200" dirty="0">
                          <a:solidFill>
                            <a:srgbClr val="C00000"/>
                          </a:solidFill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tác dụng lực vào vật.</a:t>
                      </a:r>
                      <a:endParaRPr lang="en-US" sz="1800" dirty="0">
                        <a:solidFill>
                          <a:srgbClr val="C00000"/>
                        </a:solidFill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83768393"/>
                  </a:ext>
                </a:extLst>
              </a:tr>
              <a:tr h="621773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Vật đang đứng yên, bắt đầu chuyển động.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18030255"/>
                  </a:ext>
                </a:extLst>
              </a:tr>
              <a:tr h="397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Vật đang chuyển động, bị dừng lại.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09964927"/>
                  </a:ext>
                </a:extLst>
              </a:tr>
              <a:tr h="397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Vật đang chuyển động nhanh lên.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24595481"/>
                  </a:ext>
                </a:extLst>
              </a:tr>
              <a:tr h="397460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kern="12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Vật chuyển động chậm lại.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 </a:t>
                      </a:r>
                      <a:endParaRPr lang="en-US" sz="180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95322914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800" kern="1200" dirty="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Vật đang chuyển động theo hướng này bỗng chuyển động theo hướng khác.</a:t>
                      </a:r>
                      <a:endParaRPr lang="en-US" sz="1800" dirty="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800" dirty="0">
                          <a:effectLst/>
                          <a:latin typeface="#9Slide03 Arima Madurai ExtraLi" panose="00000300000000000000" pitchFamily="2" charset="0"/>
                          <a:cs typeface="#9Slide03 Arima Madurai ExtraLi" panose="00000300000000000000" pitchFamily="2" charset="0"/>
                        </a:rPr>
                        <a:t> </a:t>
                      </a:r>
                      <a:endParaRPr lang="en-US" sz="1800" dirty="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10152928"/>
                  </a:ext>
                </a:extLst>
              </a:tr>
              <a:tr h="397459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80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Vật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bị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biến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dạng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dưới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tác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dụng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của</a:t>
                      </a:r>
                      <a:r>
                        <a:rPr lang="en-US" sz="1800" baseline="0" dirty="0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 </a:t>
                      </a:r>
                      <a:r>
                        <a:rPr lang="en-US" sz="1800" baseline="0" dirty="0" err="1" smtClean="0">
                          <a:effectLst/>
                          <a:latin typeface="#9Slide03 Arima Madurai ExtraLi" panose="00000300000000000000" pitchFamily="2" charset="0"/>
                          <a:ea typeface="Arial" panose="020B0604020202020204" pitchFamily="34" charset="0"/>
                          <a:cs typeface="#9Slide03 Arima Madurai ExtraLi" panose="00000300000000000000" pitchFamily="2" charset="0"/>
                        </a:rPr>
                        <a:t>lực</a:t>
                      </a:r>
                      <a:endParaRPr lang="en-US" sz="1800" dirty="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51435" marR="51435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endParaRPr lang="en-US" sz="1800" dirty="0">
                        <a:effectLst/>
                        <a:latin typeface="#9Slide03 Arima Madurai ExtraLi" panose="00000300000000000000" pitchFamily="2" charset="0"/>
                        <a:ea typeface="Arial" panose="020B0604020202020204" pitchFamily="34" charset="0"/>
                        <a:cs typeface="#9Slide03 Arima Madurai ExtraLi" panose="00000300000000000000" pitchFamily="2" charset="0"/>
                      </a:endParaRP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6231898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79176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31D072E6-0F9F-4B7A-8D77-5D2C4EF7DF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3600" b="99900" l="6984" r="98217">
                        <a14:foregroundMark x1="23180" y1="10700" x2="38633" y2="3800"/>
                        <a14:foregroundMark x1="38633" y1="3800" x2="38633" y2="3600"/>
                        <a14:foregroundMark x1="12630" y1="9700" x2="7132" y2="24400"/>
                        <a14:foregroundMark x1="27192" y1="16400" x2="38633" y2="26800"/>
                        <a14:foregroundMark x1="38633" y1="26800" x2="38633" y2="26800"/>
                        <a14:foregroundMark x1="39822" y1="15200" x2="44131" y2="25200"/>
                        <a14:foregroundMark x1="49926" y1="15200" x2="47548" y2="21800"/>
                        <a14:foregroundMark x1="36553" y1="11900" x2="39525" y2="21400"/>
                        <a14:foregroundMark x1="53789" y1="52200" x2="75334" y2="83800"/>
                        <a14:foregroundMark x1="75334" y1="83800" x2="75334" y2="83800"/>
                        <a14:foregroundMark x1="39822" y1="89700" x2="53789" y2="72100"/>
                        <a14:foregroundMark x1="53789" y1="72100" x2="53789" y2="72100"/>
                        <a14:foregroundMark x1="73848" y1="58900" x2="85736" y2="85900"/>
                        <a14:foregroundMark x1="80832" y1="57700" x2="98217" y2="89500"/>
                        <a14:foregroundMark x1="98217" y1="89500" x2="98217" y2="89500"/>
                        <a14:foregroundMark x1="69985" y1="95200" x2="94205" y2="89500"/>
                        <a14:foregroundMark x1="75037" y1="82300" x2="70877" y2="95600"/>
                        <a14:foregroundMark x1="36256" y1="83300" x2="40416" y2="94000"/>
                        <a14:foregroundMark x1="72065" y1="91800" x2="75037" y2="99900"/>
                        <a14:foregroundMark x1="85438" y1="94200" x2="95097" y2="92300"/>
                        <a14:foregroundMark x1="84547" y1="78500" x2="96137" y2="92300"/>
                        <a14:foregroundMark x1="96137" y1="92300" x2="96137" y2="923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72418" y="3328990"/>
            <a:ext cx="1241933" cy="152293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350647" y="1172928"/>
            <a:ext cx="3127408" cy="1015663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457200" marR="0" lvl="0" indent="-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AutoNum type="arabicPeriod"/>
              <a:tabLst/>
              <a:defRPr/>
            </a:pP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Lực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là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gì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Sự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đẩy và kéo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này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lên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khác</a:t>
            </a:r>
            <a:r>
              <a:rPr kumimoji="0" lang="vi-VN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gọi là </a:t>
            </a:r>
            <a:r>
              <a:rPr kumimoji="0" lang="vi-VN" sz="2000" b="0" i="0" u="none" strike="noStrike" kern="0" cap="none" spc="0" normalizeH="0" baseline="0" noProof="0" dirty="0">
                <a:ln>
                  <a:noFill/>
                </a:ln>
                <a:solidFill>
                  <a:srgbClr val="F44336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LỰC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44336"/>
              </a:solidFill>
              <a:effectLst/>
              <a:uLnTx/>
              <a:uFillTx/>
              <a:latin typeface="#9Slide04 Manuale Bold"/>
              <a:cs typeface="Arial"/>
              <a:sym typeface="Arial"/>
            </a:endParaRPr>
          </a:p>
        </p:txBody>
      </p:sp>
      <p:pic>
        <p:nvPicPr>
          <p:cNvPr id="7" name="Picture 6" descr="C:\Users\User\Desktop\images.jfif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6614" y="3606835"/>
            <a:ext cx="2336005" cy="1225217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5580044" y="1196204"/>
            <a:ext cx="3229675" cy="1015663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2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.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Kết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quả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tác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dụng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của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lực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: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gây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đổi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chuyển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động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hoặc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gây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biến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dạng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vật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.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F44336"/>
              </a:solidFill>
              <a:effectLst/>
              <a:uLnTx/>
              <a:uFillTx/>
              <a:latin typeface="#9Slide04 Manuale Bold"/>
              <a:cs typeface="Arial"/>
              <a:sym typeface="Arial"/>
            </a:endParaRPr>
          </a:p>
        </p:txBody>
      </p:sp>
      <p:pic>
        <p:nvPicPr>
          <p:cNvPr id="9" name="Picture 8"/>
          <p:cNvPicPr/>
          <p:nvPr/>
        </p:nvPicPr>
        <p:blipFill rotWithShape="1">
          <a:blip r:embed="rId5"/>
          <a:srcRect l="9215"/>
          <a:stretch/>
        </p:blipFill>
        <p:spPr bwMode="auto">
          <a:xfrm>
            <a:off x="7194882" y="3574082"/>
            <a:ext cx="1592580" cy="125797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Oval 9"/>
          <p:cNvSpPr/>
          <p:nvPr/>
        </p:nvSpPr>
        <p:spPr>
          <a:xfrm>
            <a:off x="3589019" y="818347"/>
            <a:ext cx="1699261" cy="1539240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LỰC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896BDEE8-D2C0-44D9-B644-1236F4FC5AE1}"/>
              </a:ext>
            </a:extLst>
          </p:cNvPr>
          <p:cNvSpPr txBox="1"/>
          <p:nvPr/>
        </p:nvSpPr>
        <p:spPr>
          <a:xfrm>
            <a:off x="2762852" y="2555408"/>
            <a:ext cx="3229675" cy="707886"/>
          </a:xfrm>
          <a:custGeom>
            <a:avLst/>
            <a:gdLst>
              <a:gd name="connsiteX0" fmla="*/ 0 w 4032985"/>
              <a:gd name="connsiteY0" fmla="*/ 198640 h 1191816"/>
              <a:gd name="connsiteX1" fmla="*/ 198640 w 4032985"/>
              <a:gd name="connsiteY1" fmla="*/ 0 h 1191816"/>
              <a:gd name="connsiteX2" fmla="*/ 645312 w 4032985"/>
              <a:gd name="connsiteY2" fmla="*/ 0 h 1191816"/>
              <a:gd name="connsiteX3" fmla="*/ 1164699 w 4032985"/>
              <a:gd name="connsiteY3" fmla="*/ 0 h 1191816"/>
              <a:gd name="connsiteX4" fmla="*/ 1756799 w 4032985"/>
              <a:gd name="connsiteY4" fmla="*/ 0 h 1191816"/>
              <a:gd name="connsiteX5" fmla="*/ 2312543 w 4032985"/>
              <a:gd name="connsiteY5" fmla="*/ 0 h 1191816"/>
              <a:gd name="connsiteX6" fmla="*/ 2795572 w 4032985"/>
              <a:gd name="connsiteY6" fmla="*/ 0 h 1191816"/>
              <a:gd name="connsiteX7" fmla="*/ 3205887 w 4032985"/>
              <a:gd name="connsiteY7" fmla="*/ 0 h 1191816"/>
              <a:gd name="connsiteX8" fmla="*/ 3834345 w 4032985"/>
              <a:gd name="connsiteY8" fmla="*/ 0 h 1191816"/>
              <a:gd name="connsiteX9" fmla="*/ 4032985 w 4032985"/>
              <a:gd name="connsiteY9" fmla="*/ 198640 h 1191816"/>
              <a:gd name="connsiteX10" fmla="*/ 4032985 w 4032985"/>
              <a:gd name="connsiteY10" fmla="*/ 572072 h 1191816"/>
              <a:gd name="connsiteX11" fmla="*/ 4032985 w 4032985"/>
              <a:gd name="connsiteY11" fmla="*/ 993176 h 1191816"/>
              <a:gd name="connsiteX12" fmla="*/ 3834345 w 4032985"/>
              <a:gd name="connsiteY12" fmla="*/ 1191816 h 1191816"/>
              <a:gd name="connsiteX13" fmla="*/ 3278602 w 4032985"/>
              <a:gd name="connsiteY13" fmla="*/ 1191816 h 1191816"/>
              <a:gd name="connsiteX14" fmla="*/ 2759215 w 4032985"/>
              <a:gd name="connsiteY14" fmla="*/ 1191816 h 1191816"/>
              <a:gd name="connsiteX15" fmla="*/ 2203472 w 4032985"/>
              <a:gd name="connsiteY15" fmla="*/ 1191816 h 1191816"/>
              <a:gd name="connsiteX16" fmla="*/ 1611371 w 4032985"/>
              <a:gd name="connsiteY16" fmla="*/ 1191816 h 1191816"/>
              <a:gd name="connsiteX17" fmla="*/ 1055628 w 4032985"/>
              <a:gd name="connsiteY17" fmla="*/ 1191816 h 1191816"/>
              <a:gd name="connsiteX18" fmla="*/ 198640 w 4032985"/>
              <a:gd name="connsiteY18" fmla="*/ 1191816 h 1191816"/>
              <a:gd name="connsiteX19" fmla="*/ 0 w 4032985"/>
              <a:gd name="connsiteY19" fmla="*/ 993176 h 1191816"/>
              <a:gd name="connsiteX20" fmla="*/ 0 w 4032985"/>
              <a:gd name="connsiteY20" fmla="*/ 603853 h 1191816"/>
              <a:gd name="connsiteX21" fmla="*/ 0 w 4032985"/>
              <a:gd name="connsiteY21" fmla="*/ 198640 h 11918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032985" h="1191816" extrusionOk="0">
                <a:moveTo>
                  <a:pt x="0" y="198640"/>
                </a:moveTo>
                <a:cubicBezTo>
                  <a:pt x="5117" y="89471"/>
                  <a:pt x="114796" y="-13525"/>
                  <a:pt x="198640" y="0"/>
                </a:cubicBezTo>
                <a:cubicBezTo>
                  <a:pt x="342916" y="-34484"/>
                  <a:pt x="463178" y="13058"/>
                  <a:pt x="645312" y="0"/>
                </a:cubicBezTo>
                <a:cubicBezTo>
                  <a:pt x="827446" y="-13058"/>
                  <a:pt x="921498" y="7307"/>
                  <a:pt x="1164699" y="0"/>
                </a:cubicBezTo>
                <a:cubicBezTo>
                  <a:pt x="1407900" y="-7307"/>
                  <a:pt x="1552749" y="774"/>
                  <a:pt x="1756799" y="0"/>
                </a:cubicBezTo>
                <a:cubicBezTo>
                  <a:pt x="1960849" y="-774"/>
                  <a:pt x="2173331" y="39270"/>
                  <a:pt x="2312543" y="0"/>
                </a:cubicBezTo>
                <a:cubicBezTo>
                  <a:pt x="2451755" y="-39270"/>
                  <a:pt x="2642537" y="32506"/>
                  <a:pt x="2795572" y="0"/>
                </a:cubicBezTo>
                <a:cubicBezTo>
                  <a:pt x="2948607" y="-32506"/>
                  <a:pt x="3067702" y="28823"/>
                  <a:pt x="3205887" y="0"/>
                </a:cubicBezTo>
                <a:cubicBezTo>
                  <a:pt x="3344073" y="-28823"/>
                  <a:pt x="3602162" y="12144"/>
                  <a:pt x="3834345" y="0"/>
                </a:cubicBezTo>
                <a:cubicBezTo>
                  <a:pt x="3934668" y="-861"/>
                  <a:pt x="4047494" y="102463"/>
                  <a:pt x="4032985" y="198640"/>
                </a:cubicBezTo>
                <a:cubicBezTo>
                  <a:pt x="4049958" y="275297"/>
                  <a:pt x="4012539" y="404374"/>
                  <a:pt x="4032985" y="572072"/>
                </a:cubicBezTo>
                <a:cubicBezTo>
                  <a:pt x="4053431" y="739770"/>
                  <a:pt x="4032432" y="878394"/>
                  <a:pt x="4032985" y="993176"/>
                </a:cubicBezTo>
                <a:cubicBezTo>
                  <a:pt x="4034681" y="1105685"/>
                  <a:pt x="3970866" y="1196215"/>
                  <a:pt x="3834345" y="1191816"/>
                </a:cubicBezTo>
                <a:cubicBezTo>
                  <a:pt x="3680141" y="1213262"/>
                  <a:pt x="3476187" y="1160310"/>
                  <a:pt x="3278602" y="1191816"/>
                </a:cubicBezTo>
                <a:cubicBezTo>
                  <a:pt x="3081017" y="1223322"/>
                  <a:pt x="2896483" y="1176600"/>
                  <a:pt x="2759215" y="1191816"/>
                </a:cubicBezTo>
                <a:cubicBezTo>
                  <a:pt x="2621947" y="1207032"/>
                  <a:pt x="2415213" y="1131034"/>
                  <a:pt x="2203472" y="1191816"/>
                </a:cubicBezTo>
                <a:cubicBezTo>
                  <a:pt x="1991731" y="1252598"/>
                  <a:pt x="1906731" y="1149763"/>
                  <a:pt x="1611371" y="1191816"/>
                </a:cubicBezTo>
                <a:cubicBezTo>
                  <a:pt x="1316011" y="1233869"/>
                  <a:pt x="1322558" y="1162216"/>
                  <a:pt x="1055628" y="1191816"/>
                </a:cubicBezTo>
                <a:cubicBezTo>
                  <a:pt x="788698" y="1221416"/>
                  <a:pt x="562938" y="1089080"/>
                  <a:pt x="198640" y="1191816"/>
                </a:cubicBezTo>
                <a:cubicBezTo>
                  <a:pt x="109478" y="1178889"/>
                  <a:pt x="-3927" y="1109464"/>
                  <a:pt x="0" y="993176"/>
                </a:cubicBezTo>
                <a:cubicBezTo>
                  <a:pt x="-32250" y="817268"/>
                  <a:pt x="29310" y="687671"/>
                  <a:pt x="0" y="603853"/>
                </a:cubicBezTo>
                <a:cubicBezTo>
                  <a:pt x="-29310" y="520035"/>
                  <a:pt x="45298" y="311630"/>
                  <a:pt x="0" y="198640"/>
                </a:cubicBezTo>
                <a:close/>
              </a:path>
            </a:pathLst>
          </a:custGeom>
          <a:noFill/>
          <a:ln w="19050">
            <a:solidFill>
              <a:srgbClr val="FF0000"/>
            </a:solidFill>
            <a:extLst>
              <a:ext uri="{C807C97D-BFC1-408E-A445-0C87EB9F89A2}">
                <ask:lineSketchStyleProps xmlns:ask="http://schemas.microsoft.com/office/drawing/2018/sketchyshapes" xmlns="" sd="3514280779">
                  <a:prstGeom prst="round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3.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Lực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tiếp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xúc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và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lực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không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tiếp</a:t>
            </a:r>
            <a:r>
              <a:rPr kumimoji="0" lang="en-US" sz="20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 </a:t>
            </a:r>
            <a:r>
              <a:rPr kumimoji="0" lang="en-US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#9Slide04 Manuale Bold"/>
                <a:cs typeface="Arial"/>
                <a:sym typeface="Arial"/>
              </a:rPr>
              <a:t>xúc</a:t>
            </a: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#9Slide04 Manuale Bold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7827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" y="929640"/>
            <a:ext cx="4213860" cy="42138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780" y="929640"/>
            <a:ext cx="4183380" cy="418338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960120" y="198120"/>
            <a:ext cx="70713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FF0000"/>
                </a:solidFill>
                <a:latin typeface="#9Slide03 AllRoundGothic" panose="020B0703020202020104" pitchFamily="34" charset="0"/>
              </a:rPr>
              <a:t>CHÚC MỪNG CHIẾN THẮNG</a:t>
            </a:r>
            <a:endParaRPr lang="en-US" sz="3600" b="1" dirty="0">
              <a:solidFill>
                <a:srgbClr val="FF0000"/>
              </a:solidFill>
              <a:latin typeface="#9Slide03 AllRoundGothic" panose="020B0703020202020104" pitchFamily="34" charset="0"/>
            </a:endParaRPr>
          </a:p>
        </p:txBody>
      </p:sp>
      <p:pic>
        <p:nvPicPr>
          <p:cNvPr id="9" name="DuongDenNgayVinhQuang-BucTuong-5538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67360" y="318085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5183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305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48" name="Google Shape;2548;p67"/>
          <p:cNvSpPr txBox="1">
            <a:spLocks noGrp="1"/>
          </p:cNvSpPr>
          <p:nvPr>
            <p:ph type="title"/>
          </p:nvPr>
        </p:nvSpPr>
        <p:spPr>
          <a:xfrm>
            <a:off x="1290327" y="2384924"/>
            <a:ext cx="7228030" cy="909900"/>
          </a:xfrm>
          <a:prstGeom prst="rect">
            <a:avLst/>
          </a:prstGeom>
        </p:spPr>
        <p:txBody>
          <a:bodyPr spcFirstLastPara="1" wrap="square" lIns="0" tIns="0" rIns="0" bIns="0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dirty="0" smtClean="0"/>
              <a:t>XIN CẢM ƠN VÀ </a:t>
            </a:r>
            <a:r>
              <a:rPr lang="vi-VN" sz="4400" dirty="0" smtClean="0"/>
              <a:t>CHÚC </a:t>
            </a:r>
            <a:r>
              <a:rPr lang="en-US" sz="4400" dirty="0" smtClean="0"/>
              <a:t>SỨC KHỎE THẦY CÔ VÀ CÁC CON HỌC SINH</a:t>
            </a:r>
            <a:endParaRPr sz="4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30" name="Google Shape;1430;p31"/>
          <p:cNvGrpSpPr/>
          <p:nvPr/>
        </p:nvGrpSpPr>
        <p:grpSpPr>
          <a:xfrm rot="-7176634">
            <a:off x="4904144" y="3607789"/>
            <a:ext cx="1111469" cy="1244470"/>
            <a:chOff x="1338201" y="32850"/>
            <a:chExt cx="1111474" cy="1244475"/>
          </a:xfrm>
        </p:grpSpPr>
        <p:sp>
          <p:nvSpPr>
            <p:cNvPr id="1431" name="Google Shape;1431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2" name="Google Shape;1432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433" name="Google Shape;1433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4" name="Google Shape;1434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5" name="Google Shape;1435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36" name="Google Shape;1436;p31"/>
          <p:cNvGrpSpPr/>
          <p:nvPr/>
        </p:nvGrpSpPr>
        <p:grpSpPr>
          <a:xfrm rot="-1507493">
            <a:off x="3730468" y="3773462"/>
            <a:ext cx="1031279" cy="913266"/>
            <a:chOff x="1343200" y="1432100"/>
            <a:chExt cx="1031261" cy="913250"/>
          </a:xfrm>
        </p:grpSpPr>
        <p:sp>
          <p:nvSpPr>
            <p:cNvPr id="1437" name="Google Shape;1437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438" name="Google Shape;1438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439" name="Google Shape;1439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rgbClr val="FF640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0" name="Google Shape;1440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41" name="Google Shape;1441;p31"/>
          <p:cNvGrpSpPr/>
          <p:nvPr/>
        </p:nvGrpSpPr>
        <p:grpSpPr>
          <a:xfrm rot="1588830">
            <a:off x="3030864" y="362113"/>
            <a:ext cx="516983" cy="1275570"/>
            <a:chOff x="2266600" y="1348075"/>
            <a:chExt cx="516975" cy="1275550"/>
          </a:xfrm>
        </p:grpSpPr>
        <p:sp>
          <p:nvSpPr>
            <p:cNvPr id="1442" name="Google Shape;1442;p31"/>
            <p:cNvSpPr/>
            <p:nvPr/>
          </p:nvSpPr>
          <p:spPr>
            <a:xfrm>
              <a:off x="2370700" y="1348400"/>
              <a:ext cx="153525" cy="225800"/>
            </a:xfrm>
            <a:custGeom>
              <a:avLst/>
              <a:gdLst/>
              <a:ahLst/>
              <a:cxnLst/>
              <a:rect l="l" t="t" r="r" b="b"/>
              <a:pathLst>
                <a:path w="6141" h="9032" extrusionOk="0">
                  <a:moveTo>
                    <a:pt x="2408" y="0"/>
                  </a:moveTo>
                  <a:cubicBezTo>
                    <a:pt x="2346" y="0"/>
                    <a:pt x="2282" y="11"/>
                    <a:pt x="2220" y="35"/>
                  </a:cubicBezTo>
                  <a:cubicBezTo>
                    <a:pt x="2068" y="96"/>
                    <a:pt x="1977" y="217"/>
                    <a:pt x="1946" y="369"/>
                  </a:cubicBezTo>
                  <a:lnTo>
                    <a:pt x="1" y="9032"/>
                  </a:lnTo>
                  <a:lnTo>
                    <a:pt x="6141" y="8546"/>
                  </a:lnTo>
                  <a:lnTo>
                    <a:pt x="2828" y="278"/>
                  </a:lnTo>
                  <a:cubicBezTo>
                    <a:pt x="2760" y="97"/>
                    <a:pt x="2591" y="0"/>
                    <a:pt x="2408" y="0"/>
                  </a:cubicBez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3" name="Google Shape;1443;p31"/>
            <p:cNvSpPr/>
            <p:nvPr/>
          </p:nvSpPr>
          <p:spPr>
            <a:xfrm>
              <a:off x="2370700" y="1552000"/>
              <a:ext cx="231800" cy="983475"/>
            </a:xfrm>
            <a:custGeom>
              <a:avLst/>
              <a:gdLst/>
              <a:ahLst/>
              <a:cxnLst/>
              <a:rect l="l" t="t" r="r" b="b"/>
              <a:pathLst>
                <a:path w="9272" h="39339" extrusionOk="0">
                  <a:moveTo>
                    <a:pt x="5484" y="0"/>
                  </a:moveTo>
                  <a:cubicBezTo>
                    <a:pt x="5023" y="0"/>
                    <a:pt x="4505" y="219"/>
                    <a:pt x="4469" y="493"/>
                  </a:cubicBezTo>
                  <a:lnTo>
                    <a:pt x="1703" y="705"/>
                  </a:lnTo>
                  <a:cubicBezTo>
                    <a:pt x="1557" y="462"/>
                    <a:pt x="1256" y="365"/>
                    <a:pt x="946" y="365"/>
                  </a:cubicBezTo>
                  <a:cubicBezTo>
                    <a:pt x="482" y="365"/>
                    <a:pt x="1" y="584"/>
                    <a:pt x="1" y="857"/>
                  </a:cubicBezTo>
                  <a:lnTo>
                    <a:pt x="3101" y="39338"/>
                  </a:lnTo>
                  <a:lnTo>
                    <a:pt x="9272" y="38852"/>
                  </a:lnTo>
                  <a:lnTo>
                    <a:pt x="6171" y="341"/>
                  </a:lnTo>
                  <a:cubicBezTo>
                    <a:pt x="6074" y="98"/>
                    <a:pt x="5792" y="0"/>
                    <a:pt x="548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4" name="Google Shape;1444;p31"/>
            <p:cNvSpPr/>
            <p:nvPr/>
          </p:nvSpPr>
          <p:spPr>
            <a:xfrm>
              <a:off x="2406425" y="1348075"/>
              <a:ext cx="56250" cy="71250"/>
            </a:xfrm>
            <a:custGeom>
              <a:avLst/>
              <a:gdLst/>
              <a:ahLst/>
              <a:cxnLst/>
              <a:rect l="l" t="t" r="r" b="b"/>
              <a:pathLst>
                <a:path w="2250" h="2850" extrusionOk="0">
                  <a:moveTo>
                    <a:pt x="964" y="1"/>
                  </a:moveTo>
                  <a:cubicBezTo>
                    <a:pt x="763" y="1"/>
                    <a:pt x="566" y="124"/>
                    <a:pt x="517" y="352"/>
                  </a:cubicBezTo>
                  <a:lnTo>
                    <a:pt x="0" y="2631"/>
                  </a:lnTo>
                  <a:cubicBezTo>
                    <a:pt x="318" y="2764"/>
                    <a:pt x="659" y="2850"/>
                    <a:pt x="1002" y="2850"/>
                  </a:cubicBezTo>
                  <a:cubicBezTo>
                    <a:pt x="1053" y="2850"/>
                    <a:pt x="1104" y="2848"/>
                    <a:pt x="1155" y="2844"/>
                  </a:cubicBezTo>
                  <a:cubicBezTo>
                    <a:pt x="1551" y="2814"/>
                    <a:pt x="1915" y="2662"/>
                    <a:pt x="2250" y="2449"/>
                  </a:cubicBezTo>
                  <a:lnTo>
                    <a:pt x="1399" y="291"/>
                  </a:lnTo>
                  <a:cubicBezTo>
                    <a:pt x="1314" y="93"/>
                    <a:pt x="1137" y="1"/>
                    <a:pt x="96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5" name="Google Shape;1445;p31"/>
            <p:cNvSpPr/>
            <p:nvPr/>
          </p:nvSpPr>
          <p:spPr>
            <a:xfrm>
              <a:off x="2413275" y="1564300"/>
              <a:ext cx="147425" cy="967375"/>
            </a:xfrm>
            <a:custGeom>
              <a:avLst/>
              <a:gdLst/>
              <a:ahLst/>
              <a:cxnLst/>
              <a:rect l="l" t="t" r="r" b="b"/>
              <a:pathLst>
                <a:path w="5897" h="38695" extrusionOk="0">
                  <a:moveTo>
                    <a:pt x="2766" y="1"/>
                  </a:moveTo>
                  <a:lnTo>
                    <a:pt x="0" y="244"/>
                  </a:lnTo>
                  <a:lnTo>
                    <a:pt x="3131" y="38694"/>
                  </a:lnTo>
                  <a:lnTo>
                    <a:pt x="5897" y="38481"/>
                  </a:lnTo>
                  <a:lnTo>
                    <a:pt x="2766" y="1"/>
                  </a:lnTo>
                  <a:close/>
                </a:path>
              </a:pathLst>
            </a:custGeom>
            <a:solidFill>
              <a:srgbClr val="F4AE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6" name="Google Shape;1446;p31"/>
            <p:cNvSpPr/>
            <p:nvPr/>
          </p:nvSpPr>
          <p:spPr>
            <a:xfrm>
              <a:off x="2413275" y="1549075"/>
              <a:ext cx="151225" cy="982600"/>
            </a:xfrm>
            <a:custGeom>
              <a:avLst/>
              <a:gdLst/>
              <a:ahLst/>
              <a:cxnLst/>
              <a:rect l="l" t="t" r="r" b="b"/>
              <a:pathLst>
                <a:path w="6049" h="39304" extrusionOk="0">
                  <a:moveTo>
                    <a:pt x="1501" y="0"/>
                  </a:moveTo>
                  <a:cubicBezTo>
                    <a:pt x="879" y="0"/>
                    <a:pt x="223" y="264"/>
                    <a:pt x="0" y="853"/>
                  </a:cubicBezTo>
                  <a:lnTo>
                    <a:pt x="3131" y="39303"/>
                  </a:lnTo>
                  <a:lnTo>
                    <a:pt x="6049" y="39090"/>
                  </a:lnTo>
                  <a:lnTo>
                    <a:pt x="2766" y="610"/>
                  </a:lnTo>
                  <a:cubicBezTo>
                    <a:pt x="2607" y="219"/>
                    <a:pt x="2068" y="0"/>
                    <a:pt x="150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1447" name="Google Shape;1447;p31"/>
            <p:cNvGrpSpPr/>
            <p:nvPr/>
          </p:nvGrpSpPr>
          <p:grpSpPr>
            <a:xfrm>
              <a:off x="2266600" y="1494350"/>
              <a:ext cx="516975" cy="1129275"/>
              <a:chOff x="2266600" y="1494350"/>
              <a:chExt cx="516975" cy="1129275"/>
            </a:xfrm>
          </p:grpSpPr>
          <p:sp>
            <p:nvSpPr>
              <p:cNvPr id="1448" name="Google Shape;1448;p31"/>
              <p:cNvSpPr/>
              <p:nvPr/>
            </p:nvSpPr>
            <p:spPr>
              <a:xfrm>
                <a:off x="2621475" y="1494350"/>
                <a:ext cx="162100" cy="234875"/>
              </a:xfrm>
              <a:custGeom>
                <a:avLst/>
                <a:gdLst/>
                <a:ahLst/>
                <a:cxnLst/>
                <a:rect l="l" t="t" r="r" b="b"/>
                <a:pathLst>
                  <a:path w="6484" h="9395" extrusionOk="0">
                    <a:moveTo>
                      <a:pt x="5988" y="1"/>
                    </a:moveTo>
                    <a:cubicBezTo>
                      <a:pt x="5854" y="1"/>
                      <a:pt x="5719" y="58"/>
                      <a:pt x="5624" y="185"/>
                    </a:cubicBezTo>
                    <a:lnTo>
                      <a:pt x="0" y="7115"/>
                    </a:lnTo>
                    <a:lnTo>
                      <a:pt x="5745" y="9395"/>
                    </a:lnTo>
                    <a:lnTo>
                      <a:pt x="6444" y="519"/>
                    </a:lnTo>
                    <a:cubicBezTo>
                      <a:pt x="6484" y="202"/>
                      <a:pt x="6239" y="1"/>
                      <a:pt x="5988" y="1"/>
                    </a:cubicBezTo>
                    <a:close/>
                  </a:path>
                </a:pathLst>
              </a:custGeom>
              <a:solidFill>
                <a:srgbClr val="F4F0E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49" name="Google Shape;1449;p31"/>
              <p:cNvSpPr/>
              <p:nvPr/>
            </p:nvSpPr>
            <p:spPr>
              <a:xfrm>
                <a:off x="2725575" y="1494400"/>
                <a:ext cx="56250" cy="7052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821" extrusionOk="0">
                    <a:moveTo>
                      <a:pt x="1824" y="0"/>
                    </a:moveTo>
                    <a:cubicBezTo>
                      <a:pt x="1672" y="0"/>
                      <a:pt x="1520" y="61"/>
                      <a:pt x="1429" y="183"/>
                    </a:cubicBezTo>
                    <a:lnTo>
                      <a:pt x="1" y="1976"/>
                    </a:lnTo>
                    <a:cubicBezTo>
                      <a:pt x="244" y="2280"/>
                      <a:pt x="548" y="2523"/>
                      <a:pt x="913" y="2675"/>
                    </a:cubicBezTo>
                    <a:cubicBezTo>
                      <a:pt x="1180" y="2764"/>
                      <a:pt x="1463" y="2821"/>
                      <a:pt x="1750" y="2821"/>
                    </a:cubicBezTo>
                    <a:cubicBezTo>
                      <a:pt x="1856" y="2821"/>
                      <a:pt x="1962" y="2813"/>
                      <a:pt x="2068" y="2797"/>
                    </a:cubicBezTo>
                    <a:lnTo>
                      <a:pt x="2250" y="487"/>
                    </a:lnTo>
                    <a:cubicBezTo>
                      <a:pt x="2250" y="243"/>
                      <a:pt x="2068" y="31"/>
                      <a:pt x="1824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0" name="Google Shape;1450;p31"/>
              <p:cNvSpPr/>
              <p:nvPr/>
            </p:nvSpPr>
            <p:spPr>
              <a:xfrm>
                <a:off x="2266600" y="1667525"/>
                <a:ext cx="499600" cy="956100"/>
              </a:xfrm>
              <a:custGeom>
                <a:avLst/>
                <a:gdLst/>
                <a:ahLst/>
                <a:cxnLst/>
                <a:rect l="l" t="t" r="r" b="b"/>
                <a:pathLst>
                  <a:path w="19984" h="38244" extrusionOk="0">
                    <a:moveTo>
                      <a:pt x="14626" y="0"/>
                    </a:moveTo>
                    <a:cubicBezTo>
                      <a:pt x="14428" y="0"/>
                      <a:pt x="14272" y="59"/>
                      <a:pt x="14226" y="188"/>
                    </a:cubicBezTo>
                    <a:lnTo>
                      <a:pt x="1" y="35963"/>
                    </a:lnTo>
                    <a:lnTo>
                      <a:pt x="5745" y="38243"/>
                    </a:lnTo>
                    <a:lnTo>
                      <a:pt x="19940" y="2468"/>
                    </a:lnTo>
                    <a:cubicBezTo>
                      <a:pt x="19984" y="1989"/>
                      <a:pt x="19280" y="1666"/>
                      <a:pt x="18787" y="1666"/>
                    </a:cubicBezTo>
                    <a:cubicBezTo>
                      <a:pt x="18591" y="1666"/>
                      <a:pt x="18429" y="1717"/>
                      <a:pt x="18360" y="1829"/>
                    </a:cubicBezTo>
                    <a:lnTo>
                      <a:pt x="15806" y="826"/>
                    </a:lnTo>
                    <a:cubicBezTo>
                      <a:pt x="15764" y="317"/>
                      <a:pt x="15085" y="0"/>
                      <a:pt x="14626" y="0"/>
                    </a:cubicBezTo>
                    <a:close/>
                  </a:path>
                </a:pathLst>
              </a:custGeom>
              <a:solidFill>
                <a:srgbClr val="FF640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51" name="Google Shape;1451;p31"/>
              <p:cNvSpPr/>
              <p:nvPr/>
            </p:nvSpPr>
            <p:spPr>
              <a:xfrm>
                <a:off x="2306125" y="1680300"/>
                <a:ext cx="420575" cy="927350"/>
              </a:xfrm>
              <a:custGeom>
                <a:avLst/>
                <a:gdLst/>
                <a:ahLst/>
                <a:cxnLst/>
                <a:rect l="l" t="t" r="r" b="b"/>
                <a:pathLst>
                  <a:path w="16823" h="37094" extrusionOk="0">
                    <a:moveTo>
                      <a:pt x="15076" y="0"/>
                    </a:moveTo>
                    <a:cubicBezTo>
                      <a:pt x="14765" y="0"/>
                      <a:pt x="14464" y="93"/>
                      <a:pt x="14225" y="315"/>
                    </a:cubicBezTo>
                    <a:lnTo>
                      <a:pt x="0" y="36060"/>
                    </a:lnTo>
                    <a:lnTo>
                      <a:pt x="2553" y="37094"/>
                    </a:lnTo>
                    <a:lnTo>
                      <a:pt x="16779" y="1318"/>
                    </a:lnTo>
                    <a:cubicBezTo>
                      <a:pt x="16823" y="675"/>
                      <a:pt x="15913" y="0"/>
                      <a:pt x="1507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1452" name="Google Shape;1452;p31"/>
          <p:cNvGrpSpPr/>
          <p:nvPr/>
        </p:nvGrpSpPr>
        <p:grpSpPr>
          <a:xfrm>
            <a:off x="1389238" y="3064439"/>
            <a:ext cx="1519294" cy="1760777"/>
            <a:chOff x="374513" y="3152476"/>
            <a:chExt cx="1519294" cy="1760777"/>
          </a:xfrm>
        </p:grpSpPr>
        <p:sp>
          <p:nvSpPr>
            <p:cNvPr id="1453" name="Google Shape;1453;p31"/>
            <p:cNvSpPr/>
            <p:nvPr/>
          </p:nvSpPr>
          <p:spPr>
            <a:xfrm>
              <a:off x="661153" y="3251277"/>
              <a:ext cx="1018493" cy="1027730"/>
            </a:xfrm>
            <a:custGeom>
              <a:avLst/>
              <a:gdLst/>
              <a:ahLst/>
              <a:cxnLst/>
              <a:rect l="l" t="t" r="r" b="b"/>
              <a:pathLst>
                <a:path w="36719" h="37052" extrusionOk="0">
                  <a:moveTo>
                    <a:pt x="5135" y="1"/>
                  </a:moveTo>
                  <a:cubicBezTo>
                    <a:pt x="3952" y="1"/>
                    <a:pt x="2145" y="189"/>
                    <a:pt x="1" y="1033"/>
                  </a:cubicBezTo>
                  <a:cubicBezTo>
                    <a:pt x="90" y="1023"/>
                    <a:pt x="185" y="1019"/>
                    <a:pt x="284" y="1019"/>
                  </a:cubicBezTo>
                  <a:cubicBezTo>
                    <a:pt x="3959" y="1019"/>
                    <a:pt x="14163" y="7532"/>
                    <a:pt x="21947" y="16322"/>
                  </a:cubicBezTo>
                  <a:cubicBezTo>
                    <a:pt x="29941" y="25380"/>
                    <a:pt x="30001" y="31064"/>
                    <a:pt x="30001" y="31064"/>
                  </a:cubicBezTo>
                  <a:lnTo>
                    <a:pt x="34926" y="37052"/>
                  </a:lnTo>
                  <a:cubicBezTo>
                    <a:pt x="36719" y="33647"/>
                    <a:pt x="33315" y="27325"/>
                    <a:pt x="24105" y="15775"/>
                  </a:cubicBezTo>
                  <a:cubicBezTo>
                    <a:pt x="14925" y="4224"/>
                    <a:pt x="6627" y="121"/>
                    <a:pt x="6627" y="121"/>
                  </a:cubicBezTo>
                  <a:cubicBezTo>
                    <a:pt x="6627" y="121"/>
                    <a:pt x="6081" y="1"/>
                    <a:pt x="5135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4" name="Google Shape;1454;p31"/>
            <p:cNvSpPr/>
            <p:nvPr/>
          </p:nvSpPr>
          <p:spPr>
            <a:xfrm>
              <a:off x="531314" y="3248836"/>
              <a:ext cx="313683" cy="211526"/>
            </a:xfrm>
            <a:custGeom>
              <a:avLst/>
              <a:gdLst/>
              <a:ahLst/>
              <a:cxnLst/>
              <a:rect l="l" t="t" r="r" b="b"/>
              <a:pathLst>
                <a:path w="11309" h="7626" extrusionOk="0">
                  <a:moveTo>
                    <a:pt x="9014" y="0"/>
                  </a:moveTo>
                  <a:cubicBezTo>
                    <a:pt x="7675" y="0"/>
                    <a:pt x="5986" y="217"/>
                    <a:pt x="4621" y="1091"/>
                  </a:cubicBezTo>
                  <a:cubicBezTo>
                    <a:pt x="2311" y="2610"/>
                    <a:pt x="639" y="4951"/>
                    <a:pt x="1" y="7626"/>
                  </a:cubicBezTo>
                  <a:lnTo>
                    <a:pt x="7114" y="5164"/>
                  </a:lnTo>
                  <a:cubicBezTo>
                    <a:pt x="7114" y="5164"/>
                    <a:pt x="8147" y="239"/>
                    <a:pt x="11308" y="209"/>
                  </a:cubicBezTo>
                  <a:cubicBezTo>
                    <a:pt x="11308" y="209"/>
                    <a:pt x="10330" y="0"/>
                    <a:pt x="90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5" name="Google Shape;1455;p31"/>
            <p:cNvSpPr/>
            <p:nvPr/>
          </p:nvSpPr>
          <p:spPr>
            <a:xfrm>
              <a:off x="961300" y="3154335"/>
              <a:ext cx="932507" cy="1101068"/>
            </a:xfrm>
            <a:custGeom>
              <a:avLst/>
              <a:gdLst/>
              <a:ahLst/>
              <a:cxnLst/>
              <a:rect l="l" t="t" r="r" b="b"/>
              <a:pathLst>
                <a:path w="33619" h="39696" extrusionOk="0">
                  <a:moveTo>
                    <a:pt x="3789" y="0"/>
                  </a:moveTo>
                  <a:cubicBezTo>
                    <a:pt x="2507" y="0"/>
                    <a:pt x="1229" y="231"/>
                    <a:pt x="1" y="698"/>
                  </a:cubicBezTo>
                  <a:cubicBezTo>
                    <a:pt x="3132" y="2127"/>
                    <a:pt x="13344" y="8175"/>
                    <a:pt x="20487" y="17902"/>
                  </a:cubicBezTo>
                  <a:cubicBezTo>
                    <a:pt x="27630" y="27629"/>
                    <a:pt x="27205" y="33282"/>
                    <a:pt x="27205" y="33282"/>
                  </a:cubicBezTo>
                  <a:lnTo>
                    <a:pt x="31521" y="39696"/>
                  </a:lnTo>
                  <a:cubicBezTo>
                    <a:pt x="33618" y="36474"/>
                    <a:pt x="30761" y="29878"/>
                    <a:pt x="22676" y="17537"/>
                  </a:cubicBezTo>
                  <a:cubicBezTo>
                    <a:pt x="14591" y="5227"/>
                    <a:pt x="6688" y="394"/>
                    <a:pt x="6688" y="394"/>
                  </a:cubicBezTo>
                  <a:cubicBezTo>
                    <a:pt x="5732" y="132"/>
                    <a:pt x="4759" y="0"/>
                    <a:pt x="3789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6" name="Google Shape;1456;p31"/>
            <p:cNvSpPr/>
            <p:nvPr/>
          </p:nvSpPr>
          <p:spPr>
            <a:xfrm>
              <a:off x="843277" y="3152476"/>
              <a:ext cx="303531" cy="157826"/>
            </a:xfrm>
            <a:custGeom>
              <a:avLst/>
              <a:gdLst/>
              <a:ahLst/>
              <a:cxnLst/>
              <a:rect l="l" t="t" r="r" b="b"/>
              <a:pathLst>
                <a:path w="10943" h="5690" extrusionOk="0">
                  <a:moveTo>
                    <a:pt x="7691" y="1"/>
                  </a:moveTo>
                  <a:cubicBezTo>
                    <a:pt x="6572" y="1"/>
                    <a:pt x="5324" y="181"/>
                    <a:pt x="4225" y="765"/>
                  </a:cubicBezTo>
                  <a:cubicBezTo>
                    <a:pt x="122" y="2923"/>
                    <a:pt x="0" y="5689"/>
                    <a:pt x="0" y="5689"/>
                  </a:cubicBezTo>
                  <a:lnTo>
                    <a:pt x="6353" y="4990"/>
                  </a:lnTo>
                  <a:cubicBezTo>
                    <a:pt x="6353" y="4990"/>
                    <a:pt x="7732" y="450"/>
                    <a:pt x="10687" y="450"/>
                  </a:cubicBezTo>
                  <a:cubicBezTo>
                    <a:pt x="10771" y="450"/>
                    <a:pt x="10856" y="454"/>
                    <a:pt x="10943" y="461"/>
                  </a:cubicBezTo>
                  <a:cubicBezTo>
                    <a:pt x="10943" y="461"/>
                    <a:pt x="9481" y="1"/>
                    <a:pt x="76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7" name="Google Shape;1457;p31"/>
            <p:cNvSpPr/>
            <p:nvPr/>
          </p:nvSpPr>
          <p:spPr>
            <a:xfrm>
              <a:off x="728610" y="3276851"/>
              <a:ext cx="1164337" cy="1325076"/>
            </a:xfrm>
            <a:custGeom>
              <a:avLst/>
              <a:gdLst/>
              <a:ahLst/>
              <a:cxnLst/>
              <a:rect l="l" t="t" r="r" b="b"/>
              <a:pathLst>
                <a:path w="41977" h="47772" extrusionOk="0">
                  <a:moveTo>
                    <a:pt x="6566" y="1"/>
                  </a:moveTo>
                  <a:cubicBezTo>
                    <a:pt x="2557" y="1"/>
                    <a:pt x="1" y="1509"/>
                    <a:pt x="1" y="1509"/>
                  </a:cubicBezTo>
                  <a:lnTo>
                    <a:pt x="33679" y="47771"/>
                  </a:lnTo>
                  <a:cubicBezTo>
                    <a:pt x="33679" y="47771"/>
                    <a:pt x="41916" y="42391"/>
                    <a:pt x="41947" y="39078"/>
                  </a:cubicBezTo>
                  <a:cubicBezTo>
                    <a:pt x="41977" y="35735"/>
                    <a:pt x="33649" y="19959"/>
                    <a:pt x="21977" y="7679"/>
                  </a:cubicBezTo>
                  <a:cubicBezTo>
                    <a:pt x="16119" y="1532"/>
                    <a:pt x="10606" y="1"/>
                    <a:pt x="6566" y="1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8" name="Google Shape;1458;p31"/>
            <p:cNvSpPr/>
            <p:nvPr/>
          </p:nvSpPr>
          <p:spPr>
            <a:xfrm>
              <a:off x="374513" y="3309249"/>
              <a:ext cx="1412227" cy="1604004"/>
            </a:xfrm>
            <a:custGeom>
              <a:avLst/>
              <a:gdLst/>
              <a:ahLst/>
              <a:cxnLst/>
              <a:rect l="l" t="t" r="r" b="b"/>
              <a:pathLst>
                <a:path w="50914" h="57828" extrusionOk="0">
                  <a:moveTo>
                    <a:pt x="15544" y="1"/>
                  </a:moveTo>
                  <a:cubicBezTo>
                    <a:pt x="13890" y="1"/>
                    <a:pt x="12282" y="341"/>
                    <a:pt x="10760" y="1071"/>
                  </a:cubicBezTo>
                  <a:cubicBezTo>
                    <a:pt x="4377" y="4110"/>
                    <a:pt x="0" y="9460"/>
                    <a:pt x="2006" y="20129"/>
                  </a:cubicBezTo>
                  <a:cubicBezTo>
                    <a:pt x="3435" y="27910"/>
                    <a:pt x="11733" y="44324"/>
                    <a:pt x="16688" y="53655"/>
                  </a:cubicBezTo>
                  <a:cubicBezTo>
                    <a:pt x="18100" y="56311"/>
                    <a:pt x="20829" y="57827"/>
                    <a:pt x="23646" y="57827"/>
                  </a:cubicBezTo>
                  <a:cubicBezTo>
                    <a:pt x="24891" y="57827"/>
                    <a:pt x="26153" y="57531"/>
                    <a:pt x="27326" y="56907"/>
                  </a:cubicBezTo>
                  <a:lnTo>
                    <a:pt x="45594" y="47150"/>
                  </a:lnTo>
                  <a:cubicBezTo>
                    <a:pt x="49485" y="45083"/>
                    <a:pt x="50913" y="40220"/>
                    <a:pt x="48755" y="36390"/>
                  </a:cubicBezTo>
                  <a:cubicBezTo>
                    <a:pt x="45715" y="30919"/>
                    <a:pt x="41217" y="23047"/>
                    <a:pt x="36566" y="15539"/>
                  </a:cubicBezTo>
                  <a:cubicBezTo>
                    <a:pt x="31016" y="6618"/>
                    <a:pt x="22839" y="1"/>
                    <a:pt x="1554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9" name="Google Shape;1459;p31"/>
            <p:cNvSpPr/>
            <p:nvPr/>
          </p:nvSpPr>
          <p:spPr>
            <a:xfrm>
              <a:off x="688141" y="3984906"/>
              <a:ext cx="992365" cy="856673"/>
            </a:xfrm>
            <a:custGeom>
              <a:avLst/>
              <a:gdLst/>
              <a:ahLst/>
              <a:cxnLst/>
              <a:rect l="l" t="t" r="r" b="b"/>
              <a:pathLst>
                <a:path w="35777" h="30885" extrusionOk="0">
                  <a:moveTo>
                    <a:pt x="23949" y="0"/>
                  </a:moveTo>
                  <a:cubicBezTo>
                    <a:pt x="22591" y="0"/>
                    <a:pt x="20896" y="655"/>
                    <a:pt x="18420" y="1849"/>
                  </a:cubicBezTo>
                  <a:cubicBezTo>
                    <a:pt x="12797" y="4554"/>
                    <a:pt x="1" y="11454"/>
                    <a:pt x="1338" y="15861"/>
                  </a:cubicBezTo>
                  <a:cubicBezTo>
                    <a:pt x="2415" y="19483"/>
                    <a:pt x="8002" y="30885"/>
                    <a:pt x="11714" y="30885"/>
                  </a:cubicBezTo>
                  <a:cubicBezTo>
                    <a:pt x="11771" y="30885"/>
                    <a:pt x="11828" y="30882"/>
                    <a:pt x="11885" y="30877"/>
                  </a:cubicBezTo>
                  <a:cubicBezTo>
                    <a:pt x="15594" y="30481"/>
                    <a:pt x="30153" y="21697"/>
                    <a:pt x="32646" y="20268"/>
                  </a:cubicBezTo>
                  <a:cubicBezTo>
                    <a:pt x="33314" y="19934"/>
                    <a:pt x="33861" y="19417"/>
                    <a:pt x="34287" y="18809"/>
                  </a:cubicBezTo>
                  <a:cubicBezTo>
                    <a:pt x="35776" y="16347"/>
                    <a:pt x="33770" y="12548"/>
                    <a:pt x="30335" y="6651"/>
                  </a:cubicBezTo>
                  <a:cubicBezTo>
                    <a:pt x="27666" y="2008"/>
                    <a:pt x="26326" y="0"/>
                    <a:pt x="2394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0" name="Google Shape;1460;p31"/>
            <p:cNvSpPr/>
            <p:nvPr/>
          </p:nvSpPr>
          <p:spPr>
            <a:xfrm>
              <a:off x="441943" y="3403057"/>
              <a:ext cx="927459" cy="824830"/>
            </a:xfrm>
            <a:custGeom>
              <a:avLst/>
              <a:gdLst/>
              <a:ahLst/>
              <a:cxnLst/>
              <a:rect l="l" t="t" r="r" b="b"/>
              <a:pathLst>
                <a:path w="33437" h="29737" extrusionOk="0">
                  <a:moveTo>
                    <a:pt x="17316" y="0"/>
                  </a:moveTo>
                  <a:cubicBezTo>
                    <a:pt x="13079" y="0"/>
                    <a:pt x="2751" y="4137"/>
                    <a:pt x="1338" y="8783"/>
                  </a:cubicBezTo>
                  <a:cubicBezTo>
                    <a:pt x="1" y="13099"/>
                    <a:pt x="3436" y="21823"/>
                    <a:pt x="6627" y="27476"/>
                  </a:cubicBezTo>
                  <a:cubicBezTo>
                    <a:pt x="7541" y="29104"/>
                    <a:pt x="8420" y="29737"/>
                    <a:pt x="9368" y="29737"/>
                  </a:cubicBezTo>
                  <a:cubicBezTo>
                    <a:pt x="11732" y="29737"/>
                    <a:pt x="14526" y="25803"/>
                    <a:pt x="19363" y="23525"/>
                  </a:cubicBezTo>
                  <a:cubicBezTo>
                    <a:pt x="26141" y="20333"/>
                    <a:pt x="33436" y="19178"/>
                    <a:pt x="30062" y="14041"/>
                  </a:cubicBezTo>
                  <a:cubicBezTo>
                    <a:pt x="26688" y="8905"/>
                    <a:pt x="21430" y="1336"/>
                    <a:pt x="18542" y="181"/>
                  </a:cubicBezTo>
                  <a:cubicBezTo>
                    <a:pt x="18236" y="59"/>
                    <a:pt x="17819" y="0"/>
                    <a:pt x="17316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1" name="Google Shape;1461;p31"/>
            <p:cNvSpPr/>
            <p:nvPr/>
          </p:nvSpPr>
          <p:spPr>
            <a:xfrm>
              <a:off x="441943" y="3404499"/>
              <a:ext cx="846521" cy="822278"/>
            </a:xfrm>
            <a:custGeom>
              <a:avLst/>
              <a:gdLst/>
              <a:ahLst/>
              <a:cxnLst/>
              <a:rect l="l" t="t" r="r" b="b"/>
              <a:pathLst>
                <a:path w="30519" h="29645" extrusionOk="0">
                  <a:moveTo>
                    <a:pt x="17164" y="0"/>
                  </a:moveTo>
                  <a:cubicBezTo>
                    <a:pt x="12922" y="0"/>
                    <a:pt x="2717" y="4127"/>
                    <a:pt x="1308" y="8761"/>
                  </a:cubicBezTo>
                  <a:cubicBezTo>
                    <a:pt x="1" y="13078"/>
                    <a:pt x="3436" y="21771"/>
                    <a:pt x="6627" y="27424"/>
                  </a:cubicBezTo>
                  <a:cubicBezTo>
                    <a:pt x="7524" y="29022"/>
                    <a:pt x="8335" y="29645"/>
                    <a:pt x="9187" y="29645"/>
                  </a:cubicBezTo>
                  <a:cubicBezTo>
                    <a:pt x="11365" y="29645"/>
                    <a:pt x="13813" y="25572"/>
                    <a:pt x="18664" y="23321"/>
                  </a:cubicBezTo>
                  <a:cubicBezTo>
                    <a:pt x="25381" y="20160"/>
                    <a:pt x="30518" y="18762"/>
                    <a:pt x="28451" y="14962"/>
                  </a:cubicBezTo>
                  <a:cubicBezTo>
                    <a:pt x="25533" y="9582"/>
                    <a:pt x="21278" y="1375"/>
                    <a:pt x="18421" y="190"/>
                  </a:cubicBezTo>
                  <a:cubicBezTo>
                    <a:pt x="18108" y="61"/>
                    <a:pt x="17680" y="0"/>
                    <a:pt x="1716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2" name="Google Shape;1462;p31"/>
            <p:cNvSpPr/>
            <p:nvPr/>
          </p:nvSpPr>
          <p:spPr>
            <a:xfrm>
              <a:off x="862666" y="3969401"/>
              <a:ext cx="71119" cy="57167"/>
            </a:xfrm>
            <a:custGeom>
              <a:avLst/>
              <a:gdLst/>
              <a:ahLst/>
              <a:cxnLst/>
              <a:rect l="l" t="t" r="r" b="b"/>
              <a:pathLst>
                <a:path w="2564" h="2061" extrusionOk="0">
                  <a:moveTo>
                    <a:pt x="1296" y="1"/>
                  </a:moveTo>
                  <a:cubicBezTo>
                    <a:pt x="1127" y="1"/>
                    <a:pt x="954" y="41"/>
                    <a:pt x="791" y="128"/>
                  </a:cubicBezTo>
                  <a:cubicBezTo>
                    <a:pt x="0" y="554"/>
                    <a:pt x="122" y="1739"/>
                    <a:pt x="1004" y="2013"/>
                  </a:cubicBezTo>
                  <a:cubicBezTo>
                    <a:pt x="1106" y="2046"/>
                    <a:pt x="1207" y="2061"/>
                    <a:pt x="1305" y="2061"/>
                  </a:cubicBezTo>
                  <a:cubicBezTo>
                    <a:pt x="2020" y="2061"/>
                    <a:pt x="2563" y="1245"/>
                    <a:pt x="2189" y="523"/>
                  </a:cubicBezTo>
                  <a:cubicBezTo>
                    <a:pt x="2002" y="191"/>
                    <a:pt x="1659" y="1"/>
                    <a:pt x="129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3" name="Google Shape;1463;p31"/>
            <p:cNvSpPr/>
            <p:nvPr/>
          </p:nvSpPr>
          <p:spPr>
            <a:xfrm>
              <a:off x="931788" y="3984546"/>
              <a:ext cx="748718" cy="856201"/>
            </a:xfrm>
            <a:custGeom>
              <a:avLst/>
              <a:gdLst/>
              <a:ahLst/>
              <a:cxnLst/>
              <a:rect l="l" t="t" r="r" b="b"/>
              <a:pathLst>
                <a:path w="26993" h="30868" extrusionOk="0">
                  <a:moveTo>
                    <a:pt x="15161" y="0"/>
                  </a:moveTo>
                  <a:cubicBezTo>
                    <a:pt x="14389" y="0"/>
                    <a:pt x="13507" y="213"/>
                    <a:pt x="12433" y="616"/>
                  </a:cubicBezTo>
                  <a:cubicBezTo>
                    <a:pt x="12442" y="616"/>
                    <a:pt x="12717" y="544"/>
                    <a:pt x="13160" y="544"/>
                  </a:cubicBezTo>
                  <a:cubicBezTo>
                    <a:pt x="14159" y="544"/>
                    <a:pt x="16010" y="909"/>
                    <a:pt x="17570" y="3290"/>
                  </a:cubicBezTo>
                  <a:cubicBezTo>
                    <a:pt x="19819" y="6695"/>
                    <a:pt x="24500" y="14050"/>
                    <a:pt x="24226" y="16604"/>
                  </a:cubicBezTo>
                  <a:cubicBezTo>
                    <a:pt x="23922" y="19187"/>
                    <a:pt x="13010" y="24962"/>
                    <a:pt x="8269" y="27242"/>
                  </a:cubicBezTo>
                  <a:cubicBezTo>
                    <a:pt x="4926" y="28839"/>
                    <a:pt x="3418" y="29392"/>
                    <a:pt x="1968" y="29392"/>
                  </a:cubicBezTo>
                  <a:cubicBezTo>
                    <a:pt x="1348" y="29392"/>
                    <a:pt x="739" y="29290"/>
                    <a:pt x="1" y="29127"/>
                  </a:cubicBezTo>
                  <a:lnTo>
                    <a:pt x="1" y="29127"/>
                  </a:lnTo>
                  <a:cubicBezTo>
                    <a:pt x="1029" y="30212"/>
                    <a:pt x="2030" y="30867"/>
                    <a:pt x="2928" y="30867"/>
                  </a:cubicBezTo>
                  <a:cubicBezTo>
                    <a:pt x="2986" y="30867"/>
                    <a:pt x="3044" y="30865"/>
                    <a:pt x="3101" y="30859"/>
                  </a:cubicBezTo>
                  <a:cubicBezTo>
                    <a:pt x="6840" y="30494"/>
                    <a:pt x="21369" y="21710"/>
                    <a:pt x="23892" y="20281"/>
                  </a:cubicBezTo>
                  <a:cubicBezTo>
                    <a:pt x="24530" y="19917"/>
                    <a:pt x="25077" y="19430"/>
                    <a:pt x="25503" y="18822"/>
                  </a:cubicBezTo>
                  <a:cubicBezTo>
                    <a:pt x="26992" y="16391"/>
                    <a:pt x="24986" y="12561"/>
                    <a:pt x="21551" y="6664"/>
                  </a:cubicBezTo>
                  <a:cubicBezTo>
                    <a:pt x="18868" y="2008"/>
                    <a:pt x="17534" y="0"/>
                    <a:pt x="15161" y="0"/>
                  </a:cubicBezTo>
                  <a:close/>
                </a:path>
              </a:pathLst>
            </a:custGeom>
            <a:solidFill>
              <a:srgbClr val="D71E1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64" name="Google Shape;1464;p31"/>
          <p:cNvSpPr/>
          <p:nvPr/>
        </p:nvSpPr>
        <p:spPr>
          <a:xfrm>
            <a:off x="7635391" y="1729171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5" name="Google Shape;1465;p31"/>
          <p:cNvSpPr/>
          <p:nvPr/>
        </p:nvSpPr>
        <p:spPr>
          <a:xfrm>
            <a:off x="2673171" y="287083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6" name="Google Shape;1466;p31"/>
          <p:cNvSpPr/>
          <p:nvPr/>
        </p:nvSpPr>
        <p:spPr>
          <a:xfrm>
            <a:off x="6007570" y="446474"/>
            <a:ext cx="274019" cy="264255"/>
          </a:xfrm>
          <a:custGeom>
            <a:avLst/>
            <a:gdLst/>
            <a:ahLst/>
            <a:cxnLst/>
            <a:rect l="l" t="t" r="r" b="b"/>
            <a:pathLst>
              <a:path w="9879" h="9527" extrusionOk="0">
                <a:moveTo>
                  <a:pt x="6584" y="0"/>
                </a:moveTo>
                <a:cubicBezTo>
                  <a:pt x="6423" y="0"/>
                  <a:pt x="6258" y="51"/>
                  <a:pt x="6110" y="164"/>
                </a:cubicBezTo>
                <a:lnTo>
                  <a:pt x="4529" y="1380"/>
                </a:lnTo>
                <a:cubicBezTo>
                  <a:pt x="4385" y="1483"/>
                  <a:pt x="4226" y="1544"/>
                  <a:pt x="4053" y="1544"/>
                </a:cubicBezTo>
                <a:cubicBezTo>
                  <a:pt x="3972" y="1544"/>
                  <a:pt x="3887" y="1531"/>
                  <a:pt x="3800" y="1502"/>
                </a:cubicBezTo>
                <a:lnTo>
                  <a:pt x="1946" y="894"/>
                </a:lnTo>
                <a:cubicBezTo>
                  <a:pt x="1867" y="871"/>
                  <a:pt x="1790" y="861"/>
                  <a:pt x="1714" y="861"/>
                </a:cubicBezTo>
                <a:cubicBezTo>
                  <a:pt x="1177" y="861"/>
                  <a:pt x="756" y="1394"/>
                  <a:pt x="943" y="1927"/>
                </a:cubicBezTo>
                <a:lnTo>
                  <a:pt x="1611" y="3781"/>
                </a:lnTo>
                <a:cubicBezTo>
                  <a:pt x="1702" y="4024"/>
                  <a:pt x="1672" y="4298"/>
                  <a:pt x="1520" y="4511"/>
                </a:cubicBezTo>
                <a:lnTo>
                  <a:pt x="365" y="6091"/>
                </a:lnTo>
                <a:cubicBezTo>
                  <a:pt x="0" y="6638"/>
                  <a:pt x="395" y="7368"/>
                  <a:pt x="1034" y="7368"/>
                </a:cubicBezTo>
                <a:lnTo>
                  <a:pt x="3009" y="7307"/>
                </a:lnTo>
                <a:cubicBezTo>
                  <a:pt x="3034" y="7304"/>
                  <a:pt x="3059" y="7302"/>
                  <a:pt x="3084" y="7302"/>
                </a:cubicBezTo>
                <a:cubicBezTo>
                  <a:pt x="3302" y="7302"/>
                  <a:pt x="3514" y="7420"/>
                  <a:pt x="3678" y="7611"/>
                </a:cubicBezTo>
                <a:lnTo>
                  <a:pt x="4833" y="9192"/>
                </a:lnTo>
                <a:cubicBezTo>
                  <a:pt x="4986" y="9420"/>
                  <a:pt x="5223" y="9527"/>
                  <a:pt x="5461" y="9527"/>
                </a:cubicBezTo>
                <a:cubicBezTo>
                  <a:pt x="5792" y="9527"/>
                  <a:pt x="6125" y="9320"/>
                  <a:pt x="6231" y="8948"/>
                </a:cubicBezTo>
                <a:lnTo>
                  <a:pt x="6779" y="7064"/>
                </a:lnTo>
                <a:cubicBezTo>
                  <a:pt x="6839" y="6790"/>
                  <a:pt x="7052" y="6608"/>
                  <a:pt x="7295" y="6517"/>
                </a:cubicBezTo>
                <a:lnTo>
                  <a:pt x="9149" y="5909"/>
                </a:lnTo>
                <a:cubicBezTo>
                  <a:pt x="9788" y="5696"/>
                  <a:pt x="9879" y="4875"/>
                  <a:pt x="9362" y="4511"/>
                </a:cubicBezTo>
                <a:lnTo>
                  <a:pt x="7721" y="3386"/>
                </a:lnTo>
                <a:cubicBezTo>
                  <a:pt x="7508" y="3234"/>
                  <a:pt x="7386" y="2991"/>
                  <a:pt x="7386" y="2748"/>
                </a:cubicBezTo>
                <a:lnTo>
                  <a:pt x="7386" y="772"/>
                </a:lnTo>
                <a:cubicBezTo>
                  <a:pt x="7365" y="316"/>
                  <a:pt x="6987" y="0"/>
                  <a:pt x="658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67" name="Google Shape;1467;p31"/>
          <p:cNvSpPr/>
          <p:nvPr/>
        </p:nvSpPr>
        <p:spPr>
          <a:xfrm>
            <a:off x="1267411" y="113140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468" name="Google Shape;1468;p31"/>
          <p:cNvGrpSpPr/>
          <p:nvPr/>
        </p:nvGrpSpPr>
        <p:grpSpPr>
          <a:xfrm>
            <a:off x="6848809" y="933561"/>
            <a:ext cx="935003" cy="861693"/>
            <a:chOff x="6708722" y="1052986"/>
            <a:chExt cx="935003" cy="861693"/>
          </a:xfrm>
        </p:grpSpPr>
        <p:sp>
          <p:nvSpPr>
            <p:cNvPr id="1469" name="Google Shape;1469;p31"/>
            <p:cNvSpPr/>
            <p:nvPr/>
          </p:nvSpPr>
          <p:spPr>
            <a:xfrm>
              <a:off x="6994529" y="1096756"/>
              <a:ext cx="598631" cy="524599"/>
            </a:xfrm>
            <a:custGeom>
              <a:avLst/>
              <a:gdLst/>
              <a:ahLst/>
              <a:cxnLst/>
              <a:rect l="l" t="t" r="r" b="b"/>
              <a:pathLst>
                <a:path w="21582" h="18913" extrusionOk="0">
                  <a:moveTo>
                    <a:pt x="10806" y="1"/>
                  </a:moveTo>
                  <a:cubicBezTo>
                    <a:pt x="7529" y="1"/>
                    <a:pt x="4342" y="1699"/>
                    <a:pt x="2584" y="4745"/>
                  </a:cubicBezTo>
                  <a:cubicBezTo>
                    <a:pt x="0" y="9274"/>
                    <a:pt x="1550" y="15049"/>
                    <a:pt x="6079" y="17663"/>
                  </a:cubicBezTo>
                  <a:cubicBezTo>
                    <a:pt x="7562" y="18509"/>
                    <a:pt x="9179" y="18912"/>
                    <a:pt x="10775" y="18912"/>
                  </a:cubicBezTo>
                  <a:cubicBezTo>
                    <a:pt x="14052" y="18912"/>
                    <a:pt x="17240" y="17214"/>
                    <a:pt x="18997" y="14168"/>
                  </a:cubicBezTo>
                  <a:cubicBezTo>
                    <a:pt x="21581" y="9639"/>
                    <a:pt x="20031" y="3864"/>
                    <a:pt x="15502" y="1250"/>
                  </a:cubicBezTo>
                  <a:cubicBezTo>
                    <a:pt x="14019" y="404"/>
                    <a:pt x="12402" y="1"/>
                    <a:pt x="10806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0" name="Google Shape;1470;p31"/>
            <p:cNvSpPr/>
            <p:nvPr/>
          </p:nvSpPr>
          <p:spPr>
            <a:xfrm>
              <a:off x="6960800" y="1524274"/>
              <a:ext cx="155996" cy="153472"/>
            </a:xfrm>
            <a:custGeom>
              <a:avLst/>
              <a:gdLst/>
              <a:ahLst/>
              <a:cxnLst/>
              <a:rect l="l" t="t" r="r" b="b"/>
              <a:pathLst>
                <a:path w="5624" h="5533" extrusionOk="0">
                  <a:moveTo>
                    <a:pt x="3465" y="1"/>
                  </a:moveTo>
                  <a:lnTo>
                    <a:pt x="0" y="3284"/>
                  </a:lnTo>
                  <a:lnTo>
                    <a:pt x="2128" y="5533"/>
                  </a:lnTo>
                  <a:lnTo>
                    <a:pt x="5624" y="2250"/>
                  </a:lnTo>
                  <a:lnTo>
                    <a:pt x="3465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1" name="Google Shape;1471;p31"/>
            <p:cNvSpPr/>
            <p:nvPr/>
          </p:nvSpPr>
          <p:spPr>
            <a:xfrm>
              <a:off x="6943936" y="1052986"/>
              <a:ext cx="699789" cy="611778"/>
            </a:xfrm>
            <a:custGeom>
              <a:avLst/>
              <a:gdLst/>
              <a:ahLst/>
              <a:cxnLst/>
              <a:rect l="l" t="t" r="r" b="b"/>
              <a:pathLst>
                <a:path w="25229" h="22056" extrusionOk="0">
                  <a:moveTo>
                    <a:pt x="12596" y="1578"/>
                  </a:moveTo>
                  <a:cubicBezTo>
                    <a:pt x="12683" y="1578"/>
                    <a:pt x="12770" y="1579"/>
                    <a:pt x="12858" y="1581"/>
                  </a:cubicBezTo>
                  <a:cubicBezTo>
                    <a:pt x="21277" y="1825"/>
                    <a:pt x="25229" y="12098"/>
                    <a:pt x="19119" y="17904"/>
                  </a:cubicBezTo>
                  <a:cubicBezTo>
                    <a:pt x="17286" y="19634"/>
                    <a:pt x="14943" y="20495"/>
                    <a:pt x="12606" y="20495"/>
                  </a:cubicBezTo>
                  <a:cubicBezTo>
                    <a:pt x="10100" y="20495"/>
                    <a:pt x="7601" y="19505"/>
                    <a:pt x="5745" y="17539"/>
                  </a:cubicBezTo>
                  <a:cubicBezTo>
                    <a:pt x="0" y="11493"/>
                    <a:pt x="4345" y="1578"/>
                    <a:pt x="12596" y="1578"/>
                  </a:cubicBezTo>
                  <a:close/>
                  <a:moveTo>
                    <a:pt x="12684" y="1"/>
                  </a:moveTo>
                  <a:cubicBezTo>
                    <a:pt x="7121" y="1"/>
                    <a:pt x="1763" y="4231"/>
                    <a:pt x="1581" y="10761"/>
                  </a:cubicBezTo>
                  <a:cubicBezTo>
                    <a:pt x="1459" y="15199"/>
                    <a:pt x="4043" y="19302"/>
                    <a:pt x="8116" y="21095"/>
                  </a:cubicBezTo>
                  <a:cubicBezTo>
                    <a:pt x="9559" y="21741"/>
                    <a:pt x="11089" y="22056"/>
                    <a:pt x="12607" y="22056"/>
                  </a:cubicBezTo>
                  <a:cubicBezTo>
                    <a:pt x="15375" y="22056"/>
                    <a:pt x="18102" y="21011"/>
                    <a:pt x="20183" y="19028"/>
                  </a:cubicBezTo>
                  <a:cubicBezTo>
                    <a:pt x="24591" y="14834"/>
                    <a:pt x="24773" y="7873"/>
                    <a:pt x="20609" y="3466"/>
                  </a:cubicBezTo>
                  <a:cubicBezTo>
                    <a:pt x="18339" y="1074"/>
                    <a:pt x="15485" y="1"/>
                    <a:pt x="1268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2" name="Google Shape;1472;p31"/>
            <p:cNvSpPr/>
            <p:nvPr/>
          </p:nvSpPr>
          <p:spPr>
            <a:xfrm>
              <a:off x="7440520" y="1212338"/>
              <a:ext cx="89398" cy="301867"/>
            </a:xfrm>
            <a:custGeom>
              <a:avLst/>
              <a:gdLst/>
              <a:ahLst/>
              <a:cxnLst/>
              <a:rect l="l" t="t" r="r" b="b"/>
              <a:pathLst>
                <a:path w="3223" h="10883" fill="none" extrusionOk="0">
                  <a:moveTo>
                    <a:pt x="304" y="1"/>
                  </a:moveTo>
                  <a:cubicBezTo>
                    <a:pt x="3222" y="3071"/>
                    <a:pt x="3101" y="7964"/>
                    <a:pt x="1" y="10882"/>
                  </a:cubicBezTo>
                </a:path>
              </a:pathLst>
            </a:custGeom>
            <a:noFill/>
            <a:ln w="46350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3" name="Google Shape;1473;p31"/>
            <p:cNvSpPr/>
            <p:nvPr/>
          </p:nvSpPr>
          <p:spPr>
            <a:xfrm>
              <a:off x="6708722" y="1583604"/>
              <a:ext cx="347384" cy="331075"/>
            </a:xfrm>
            <a:custGeom>
              <a:avLst/>
              <a:gdLst/>
              <a:ahLst/>
              <a:cxnLst/>
              <a:rect l="l" t="t" r="r" b="b"/>
              <a:pathLst>
                <a:path w="12524" h="11936" extrusionOk="0">
                  <a:moveTo>
                    <a:pt x="9844" y="1"/>
                  </a:moveTo>
                  <a:cubicBezTo>
                    <a:pt x="9572" y="1"/>
                    <a:pt x="9297" y="100"/>
                    <a:pt x="9088" y="294"/>
                  </a:cubicBezTo>
                  <a:lnTo>
                    <a:pt x="456" y="8500"/>
                  </a:lnTo>
                  <a:cubicBezTo>
                    <a:pt x="30" y="8896"/>
                    <a:pt x="0" y="9595"/>
                    <a:pt x="426" y="10020"/>
                  </a:cubicBezTo>
                  <a:lnTo>
                    <a:pt x="1915" y="11601"/>
                  </a:lnTo>
                  <a:cubicBezTo>
                    <a:pt x="2135" y="11821"/>
                    <a:pt x="2421" y="11936"/>
                    <a:pt x="2704" y="11936"/>
                  </a:cubicBezTo>
                  <a:cubicBezTo>
                    <a:pt x="2968" y="11936"/>
                    <a:pt x="3230" y="11836"/>
                    <a:pt x="3435" y="11631"/>
                  </a:cubicBezTo>
                  <a:lnTo>
                    <a:pt x="12098" y="3455"/>
                  </a:lnTo>
                  <a:cubicBezTo>
                    <a:pt x="12523" y="3029"/>
                    <a:pt x="12523" y="2360"/>
                    <a:pt x="12128" y="1905"/>
                  </a:cubicBezTo>
                  <a:lnTo>
                    <a:pt x="10608" y="324"/>
                  </a:lnTo>
                  <a:cubicBezTo>
                    <a:pt x="10407" y="107"/>
                    <a:pt x="10127" y="1"/>
                    <a:pt x="98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74" name="Google Shape;1474;p31"/>
          <p:cNvGrpSpPr/>
          <p:nvPr/>
        </p:nvGrpSpPr>
        <p:grpSpPr>
          <a:xfrm>
            <a:off x="4851274" y="567616"/>
            <a:ext cx="757289" cy="864550"/>
            <a:chOff x="5585712" y="137416"/>
            <a:chExt cx="757289" cy="864550"/>
          </a:xfrm>
        </p:grpSpPr>
        <p:sp>
          <p:nvSpPr>
            <p:cNvPr id="1475" name="Google Shape;1475;p31"/>
            <p:cNvSpPr/>
            <p:nvPr/>
          </p:nvSpPr>
          <p:spPr>
            <a:xfrm>
              <a:off x="5606764" y="738904"/>
              <a:ext cx="129867" cy="146066"/>
            </a:xfrm>
            <a:custGeom>
              <a:avLst/>
              <a:gdLst/>
              <a:ahLst/>
              <a:cxnLst/>
              <a:rect l="l" t="t" r="r" b="b"/>
              <a:pathLst>
                <a:path w="4682" h="5266" extrusionOk="0">
                  <a:moveTo>
                    <a:pt x="2706" y="1"/>
                  </a:moveTo>
                  <a:cubicBezTo>
                    <a:pt x="2706" y="1"/>
                    <a:pt x="1" y="4712"/>
                    <a:pt x="913" y="5198"/>
                  </a:cubicBezTo>
                  <a:cubicBezTo>
                    <a:pt x="992" y="5245"/>
                    <a:pt x="1088" y="5266"/>
                    <a:pt x="1196" y="5266"/>
                  </a:cubicBezTo>
                  <a:cubicBezTo>
                    <a:pt x="2290" y="5266"/>
                    <a:pt x="4682" y="3101"/>
                    <a:pt x="4682" y="3101"/>
                  </a:cubicBezTo>
                  <a:lnTo>
                    <a:pt x="2706" y="1"/>
                  </a:ln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6" name="Google Shape;1476;p31"/>
            <p:cNvSpPr/>
            <p:nvPr/>
          </p:nvSpPr>
          <p:spPr>
            <a:xfrm>
              <a:off x="6009790" y="851879"/>
              <a:ext cx="91062" cy="150088"/>
            </a:xfrm>
            <a:custGeom>
              <a:avLst/>
              <a:gdLst/>
              <a:ahLst/>
              <a:cxnLst/>
              <a:rect l="l" t="t" r="r" b="b"/>
              <a:pathLst>
                <a:path w="3283" h="5411" extrusionOk="0">
                  <a:moveTo>
                    <a:pt x="3283" y="1"/>
                  </a:moveTo>
                  <a:lnTo>
                    <a:pt x="0" y="1703"/>
                  </a:lnTo>
                  <a:cubicBezTo>
                    <a:pt x="0" y="1703"/>
                    <a:pt x="1185" y="5381"/>
                    <a:pt x="2219" y="5411"/>
                  </a:cubicBezTo>
                  <a:cubicBezTo>
                    <a:pt x="3252" y="5411"/>
                    <a:pt x="3283" y="1"/>
                    <a:pt x="3283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7" name="Google Shape;1477;p31"/>
            <p:cNvSpPr/>
            <p:nvPr/>
          </p:nvSpPr>
          <p:spPr>
            <a:xfrm>
              <a:off x="5722402" y="155612"/>
              <a:ext cx="264643" cy="144401"/>
            </a:xfrm>
            <a:custGeom>
              <a:avLst/>
              <a:gdLst/>
              <a:ahLst/>
              <a:cxnLst/>
              <a:rect l="l" t="t" r="r" b="b"/>
              <a:pathLst>
                <a:path w="9541" h="5206" extrusionOk="0">
                  <a:moveTo>
                    <a:pt x="5166" y="1"/>
                  </a:moveTo>
                  <a:cubicBezTo>
                    <a:pt x="2660" y="1"/>
                    <a:pt x="194" y="1809"/>
                    <a:pt x="27" y="4829"/>
                  </a:cubicBezTo>
                  <a:cubicBezTo>
                    <a:pt x="0" y="5040"/>
                    <a:pt x="180" y="5205"/>
                    <a:pt x="387" y="5205"/>
                  </a:cubicBezTo>
                  <a:cubicBezTo>
                    <a:pt x="419" y="5205"/>
                    <a:pt x="450" y="5201"/>
                    <a:pt x="482" y="5193"/>
                  </a:cubicBezTo>
                  <a:lnTo>
                    <a:pt x="9145" y="2914"/>
                  </a:lnTo>
                  <a:cubicBezTo>
                    <a:pt x="9419" y="2853"/>
                    <a:pt x="9540" y="2549"/>
                    <a:pt x="9388" y="2306"/>
                  </a:cubicBezTo>
                  <a:cubicBezTo>
                    <a:pt x="8342" y="719"/>
                    <a:pt x="6746" y="1"/>
                    <a:pt x="516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8" name="Google Shape;1478;p31"/>
            <p:cNvSpPr/>
            <p:nvPr/>
          </p:nvSpPr>
          <p:spPr>
            <a:xfrm>
              <a:off x="5839482" y="242791"/>
              <a:ext cx="43853" cy="89287"/>
            </a:xfrm>
            <a:custGeom>
              <a:avLst/>
              <a:gdLst/>
              <a:ahLst/>
              <a:cxnLst/>
              <a:rect l="l" t="t" r="r" b="b"/>
              <a:pathLst>
                <a:path w="1581" h="3219" extrusionOk="0">
                  <a:moveTo>
                    <a:pt x="474" y="0"/>
                  </a:moveTo>
                  <a:cubicBezTo>
                    <a:pt x="438" y="0"/>
                    <a:pt x="402" y="5"/>
                    <a:pt x="365" y="14"/>
                  </a:cubicBezTo>
                  <a:cubicBezTo>
                    <a:pt x="122" y="75"/>
                    <a:pt x="0" y="318"/>
                    <a:pt x="61" y="561"/>
                  </a:cubicBezTo>
                  <a:lnTo>
                    <a:pt x="669" y="2871"/>
                  </a:lnTo>
                  <a:cubicBezTo>
                    <a:pt x="721" y="3078"/>
                    <a:pt x="904" y="3219"/>
                    <a:pt x="1108" y="3219"/>
                  </a:cubicBezTo>
                  <a:cubicBezTo>
                    <a:pt x="1143" y="3219"/>
                    <a:pt x="1180" y="3215"/>
                    <a:pt x="1216" y="3205"/>
                  </a:cubicBezTo>
                  <a:cubicBezTo>
                    <a:pt x="1429" y="3114"/>
                    <a:pt x="1581" y="2871"/>
                    <a:pt x="1520" y="2658"/>
                  </a:cubicBezTo>
                  <a:lnTo>
                    <a:pt x="912" y="318"/>
                  </a:lnTo>
                  <a:cubicBezTo>
                    <a:pt x="860" y="137"/>
                    <a:pt x="677" y="0"/>
                    <a:pt x="47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9" name="Google Shape;1479;p31"/>
            <p:cNvSpPr/>
            <p:nvPr/>
          </p:nvSpPr>
          <p:spPr>
            <a:xfrm>
              <a:off x="5810801" y="137416"/>
              <a:ext cx="44713" cy="89287"/>
            </a:xfrm>
            <a:custGeom>
              <a:avLst/>
              <a:gdLst/>
              <a:ahLst/>
              <a:cxnLst/>
              <a:rect l="l" t="t" r="r" b="b"/>
              <a:pathLst>
                <a:path w="1612" h="3219" extrusionOk="0">
                  <a:moveTo>
                    <a:pt x="504" y="0"/>
                  </a:moveTo>
                  <a:cubicBezTo>
                    <a:pt x="469" y="0"/>
                    <a:pt x="433" y="4"/>
                    <a:pt x="396" y="14"/>
                  </a:cubicBezTo>
                  <a:cubicBezTo>
                    <a:pt x="153" y="74"/>
                    <a:pt x="1" y="317"/>
                    <a:pt x="61" y="561"/>
                  </a:cubicBezTo>
                  <a:lnTo>
                    <a:pt x="700" y="2871"/>
                  </a:lnTo>
                  <a:cubicBezTo>
                    <a:pt x="751" y="3078"/>
                    <a:pt x="935" y="3218"/>
                    <a:pt x="1139" y="3218"/>
                  </a:cubicBezTo>
                  <a:cubicBezTo>
                    <a:pt x="1174" y="3218"/>
                    <a:pt x="1211" y="3214"/>
                    <a:pt x="1247" y="3205"/>
                  </a:cubicBezTo>
                  <a:cubicBezTo>
                    <a:pt x="1460" y="3114"/>
                    <a:pt x="1612" y="2871"/>
                    <a:pt x="1551" y="2658"/>
                  </a:cubicBezTo>
                  <a:lnTo>
                    <a:pt x="943" y="317"/>
                  </a:lnTo>
                  <a:cubicBezTo>
                    <a:pt x="866" y="137"/>
                    <a:pt x="700" y="0"/>
                    <a:pt x="5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0" name="Google Shape;1480;p31"/>
            <p:cNvSpPr/>
            <p:nvPr/>
          </p:nvSpPr>
          <p:spPr>
            <a:xfrm>
              <a:off x="5722458" y="155612"/>
              <a:ext cx="263728" cy="144901"/>
            </a:xfrm>
            <a:custGeom>
              <a:avLst/>
              <a:gdLst/>
              <a:ahLst/>
              <a:cxnLst/>
              <a:rect l="l" t="t" r="r" b="b"/>
              <a:pathLst>
                <a:path w="9508" h="5224" extrusionOk="0">
                  <a:moveTo>
                    <a:pt x="5164" y="1"/>
                  </a:moveTo>
                  <a:cubicBezTo>
                    <a:pt x="2658" y="1"/>
                    <a:pt x="192" y="1809"/>
                    <a:pt x="25" y="4829"/>
                  </a:cubicBezTo>
                  <a:cubicBezTo>
                    <a:pt x="1" y="4970"/>
                    <a:pt x="69" y="5112"/>
                    <a:pt x="200" y="5182"/>
                  </a:cubicBezTo>
                  <a:lnTo>
                    <a:pt x="200" y="5182"/>
                  </a:lnTo>
                  <a:cubicBezTo>
                    <a:pt x="191" y="5176"/>
                    <a:pt x="183" y="5170"/>
                    <a:pt x="177" y="5163"/>
                  </a:cubicBezTo>
                  <a:cubicBezTo>
                    <a:pt x="3125" y="3978"/>
                    <a:pt x="6256" y="3127"/>
                    <a:pt x="9417" y="2701"/>
                  </a:cubicBezTo>
                  <a:lnTo>
                    <a:pt x="9417" y="2701"/>
                  </a:lnTo>
                  <a:cubicBezTo>
                    <a:pt x="9386" y="2762"/>
                    <a:pt x="9356" y="2792"/>
                    <a:pt x="9326" y="2823"/>
                  </a:cubicBezTo>
                  <a:cubicBezTo>
                    <a:pt x="9478" y="2701"/>
                    <a:pt x="9508" y="2458"/>
                    <a:pt x="9386" y="2306"/>
                  </a:cubicBezTo>
                  <a:cubicBezTo>
                    <a:pt x="8340" y="719"/>
                    <a:pt x="6744" y="1"/>
                    <a:pt x="5164" y="1"/>
                  </a:cubicBezTo>
                  <a:close/>
                  <a:moveTo>
                    <a:pt x="200" y="5182"/>
                  </a:moveTo>
                  <a:cubicBezTo>
                    <a:pt x="233" y="5205"/>
                    <a:pt x="281" y="5224"/>
                    <a:pt x="328" y="5224"/>
                  </a:cubicBezTo>
                  <a:cubicBezTo>
                    <a:pt x="281" y="5217"/>
                    <a:pt x="238" y="5203"/>
                    <a:pt x="200" y="5182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1" name="Google Shape;1481;p31"/>
            <p:cNvSpPr/>
            <p:nvPr/>
          </p:nvSpPr>
          <p:spPr>
            <a:xfrm>
              <a:off x="6094085" y="236162"/>
              <a:ext cx="248916" cy="212969"/>
            </a:xfrm>
            <a:custGeom>
              <a:avLst/>
              <a:gdLst/>
              <a:ahLst/>
              <a:cxnLst/>
              <a:rect l="l" t="t" r="r" b="b"/>
              <a:pathLst>
                <a:path w="8974" h="7678" extrusionOk="0">
                  <a:moveTo>
                    <a:pt x="2606" y="1"/>
                  </a:moveTo>
                  <a:cubicBezTo>
                    <a:pt x="1857" y="1"/>
                    <a:pt x="1077" y="173"/>
                    <a:pt x="305" y="557"/>
                  </a:cubicBezTo>
                  <a:cubicBezTo>
                    <a:pt x="61" y="678"/>
                    <a:pt x="1" y="1013"/>
                    <a:pt x="213" y="1195"/>
                  </a:cubicBezTo>
                  <a:lnTo>
                    <a:pt x="6505" y="7548"/>
                  </a:lnTo>
                  <a:cubicBezTo>
                    <a:pt x="6582" y="7637"/>
                    <a:pt x="6690" y="7678"/>
                    <a:pt x="6796" y="7678"/>
                  </a:cubicBezTo>
                  <a:cubicBezTo>
                    <a:pt x="6945" y="7678"/>
                    <a:pt x="7091" y="7598"/>
                    <a:pt x="7144" y="7457"/>
                  </a:cubicBezTo>
                  <a:cubicBezTo>
                    <a:pt x="8974" y="3822"/>
                    <a:pt x="6131" y="1"/>
                    <a:pt x="2606" y="1"/>
                  </a:cubicBezTo>
                  <a:close/>
                </a:path>
              </a:pathLst>
            </a:custGeom>
            <a:solidFill>
              <a:srgbClr val="F05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2" name="Google Shape;1482;p31"/>
            <p:cNvSpPr/>
            <p:nvPr/>
          </p:nvSpPr>
          <p:spPr>
            <a:xfrm>
              <a:off x="6136246" y="335490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178" y="0"/>
                  </a:moveTo>
                  <a:cubicBezTo>
                    <a:pt x="2067" y="0"/>
                    <a:pt x="1961" y="46"/>
                    <a:pt x="1885" y="137"/>
                  </a:cubicBezTo>
                  <a:lnTo>
                    <a:pt x="183" y="1839"/>
                  </a:lnTo>
                  <a:cubicBezTo>
                    <a:pt x="0" y="2022"/>
                    <a:pt x="0" y="2295"/>
                    <a:pt x="183" y="2447"/>
                  </a:cubicBezTo>
                  <a:cubicBezTo>
                    <a:pt x="259" y="2538"/>
                    <a:pt x="365" y="2584"/>
                    <a:pt x="475" y="2584"/>
                  </a:cubicBezTo>
                  <a:cubicBezTo>
                    <a:pt x="586" y="2584"/>
                    <a:pt x="700" y="2538"/>
                    <a:pt x="791" y="2447"/>
                  </a:cubicBezTo>
                  <a:lnTo>
                    <a:pt x="2493" y="775"/>
                  </a:lnTo>
                  <a:cubicBezTo>
                    <a:pt x="2675" y="593"/>
                    <a:pt x="2675" y="319"/>
                    <a:pt x="2493" y="137"/>
                  </a:cubicBezTo>
                  <a:cubicBezTo>
                    <a:pt x="2402" y="46"/>
                    <a:pt x="2288" y="0"/>
                    <a:pt x="2178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3" name="Google Shape;1483;p31"/>
            <p:cNvSpPr/>
            <p:nvPr/>
          </p:nvSpPr>
          <p:spPr>
            <a:xfrm>
              <a:off x="6212967" y="258768"/>
              <a:ext cx="74226" cy="71674"/>
            </a:xfrm>
            <a:custGeom>
              <a:avLst/>
              <a:gdLst/>
              <a:ahLst/>
              <a:cxnLst/>
              <a:rect l="l" t="t" r="r" b="b"/>
              <a:pathLst>
                <a:path w="2676" h="2584" extrusionOk="0">
                  <a:moveTo>
                    <a:pt x="2204" y="0"/>
                  </a:moveTo>
                  <a:cubicBezTo>
                    <a:pt x="2090" y="0"/>
                    <a:pt x="1976" y="46"/>
                    <a:pt x="1885" y="137"/>
                  </a:cubicBezTo>
                  <a:lnTo>
                    <a:pt x="183" y="1839"/>
                  </a:lnTo>
                  <a:cubicBezTo>
                    <a:pt x="0" y="1991"/>
                    <a:pt x="0" y="2295"/>
                    <a:pt x="183" y="2447"/>
                  </a:cubicBezTo>
                  <a:cubicBezTo>
                    <a:pt x="274" y="2538"/>
                    <a:pt x="388" y="2584"/>
                    <a:pt x="502" y="2584"/>
                  </a:cubicBezTo>
                  <a:cubicBezTo>
                    <a:pt x="616" y="2584"/>
                    <a:pt x="730" y="2538"/>
                    <a:pt x="821" y="2447"/>
                  </a:cubicBezTo>
                  <a:lnTo>
                    <a:pt x="2523" y="775"/>
                  </a:lnTo>
                  <a:cubicBezTo>
                    <a:pt x="2675" y="593"/>
                    <a:pt x="2675" y="319"/>
                    <a:pt x="2523" y="137"/>
                  </a:cubicBezTo>
                  <a:cubicBezTo>
                    <a:pt x="2432" y="46"/>
                    <a:pt x="2318" y="0"/>
                    <a:pt x="2204" y="0"/>
                  </a:cubicBezTo>
                  <a:close/>
                </a:path>
              </a:pathLst>
            </a:custGeom>
            <a:solidFill>
              <a:srgbClr val="6B41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4" name="Google Shape;1484;p31"/>
            <p:cNvSpPr/>
            <p:nvPr/>
          </p:nvSpPr>
          <p:spPr>
            <a:xfrm>
              <a:off x="6095832" y="236162"/>
              <a:ext cx="247169" cy="212442"/>
            </a:xfrm>
            <a:custGeom>
              <a:avLst/>
              <a:gdLst/>
              <a:ahLst/>
              <a:cxnLst/>
              <a:rect l="l" t="t" r="r" b="b"/>
              <a:pathLst>
                <a:path w="8911" h="7659" extrusionOk="0">
                  <a:moveTo>
                    <a:pt x="10" y="914"/>
                  </a:moveTo>
                  <a:lnTo>
                    <a:pt x="10" y="914"/>
                  </a:lnTo>
                  <a:cubicBezTo>
                    <a:pt x="1" y="957"/>
                    <a:pt x="7" y="1000"/>
                    <a:pt x="29" y="1043"/>
                  </a:cubicBezTo>
                  <a:cubicBezTo>
                    <a:pt x="16" y="999"/>
                    <a:pt x="10" y="955"/>
                    <a:pt x="10" y="914"/>
                  </a:cubicBezTo>
                  <a:close/>
                  <a:moveTo>
                    <a:pt x="2543" y="1"/>
                  </a:moveTo>
                  <a:cubicBezTo>
                    <a:pt x="1794" y="1"/>
                    <a:pt x="1014" y="173"/>
                    <a:pt x="242" y="557"/>
                  </a:cubicBezTo>
                  <a:cubicBezTo>
                    <a:pt x="98" y="629"/>
                    <a:pt x="10" y="758"/>
                    <a:pt x="10" y="914"/>
                  </a:cubicBezTo>
                  <a:lnTo>
                    <a:pt x="10" y="914"/>
                  </a:lnTo>
                  <a:cubicBezTo>
                    <a:pt x="14" y="896"/>
                    <a:pt x="20" y="878"/>
                    <a:pt x="29" y="861"/>
                  </a:cubicBezTo>
                  <a:cubicBezTo>
                    <a:pt x="1275" y="1834"/>
                    <a:pt x="2491" y="2897"/>
                    <a:pt x="3616" y="4052"/>
                  </a:cubicBezTo>
                  <a:cubicBezTo>
                    <a:pt x="4740" y="5177"/>
                    <a:pt x="5804" y="6362"/>
                    <a:pt x="6777" y="7639"/>
                  </a:cubicBezTo>
                  <a:lnTo>
                    <a:pt x="6594" y="7639"/>
                  </a:lnTo>
                  <a:cubicBezTo>
                    <a:pt x="6640" y="7652"/>
                    <a:pt x="6684" y="7658"/>
                    <a:pt x="6726" y="7658"/>
                  </a:cubicBezTo>
                  <a:cubicBezTo>
                    <a:pt x="6881" y="7658"/>
                    <a:pt x="7009" y="7576"/>
                    <a:pt x="7081" y="7457"/>
                  </a:cubicBezTo>
                  <a:cubicBezTo>
                    <a:pt x="8911" y="3822"/>
                    <a:pt x="6068" y="1"/>
                    <a:pt x="254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5" name="Google Shape;1485;p31"/>
            <p:cNvSpPr/>
            <p:nvPr/>
          </p:nvSpPr>
          <p:spPr>
            <a:xfrm>
              <a:off x="5585712" y="275438"/>
              <a:ext cx="719178" cy="639460"/>
            </a:xfrm>
            <a:custGeom>
              <a:avLst/>
              <a:gdLst/>
              <a:ahLst/>
              <a:cxnLst/>
              <a:rect l="l" t="t" r="r" b="b"/>
              <a:pathLst>
                <a:path w="25928" h="23054" extrusionOk="0">
                  <a:moveTo>
                    <a:pt x="12978" y="1"/>
                  </a:moveTo>
                  <a:cubicBezTo>
                    <a:pt x="9623" y="1"/>
                    <a:pt x="6293" y="1462"/>
                    <a:pt x="4012" y="4278"/>
                  </a:cubicBezTo>
                  <a:cubicBezTo>
                    <a:pt x="0" y="9202"/>
                    <a:pt x="760" y="16466"/>
                    <a:pt x="5714" y="20479"/>
                  </a:cubicBezTo>
                  <a:cubicBezTo>
                    <a:pt x="7853" y="22211"/>
                    <a:pt x="10422" y="23053"/>
                    <a:pt x="12972" y="23053"/>
                  </a:cubicBezTo>
                  <a:cubicBezTo>
                    <a:pt x="16329" y="23053"/>
                    <a:pt x="19652" y="21592"/>
                    <a:pt x="21915" y="18776"/>
                  </a:cubicBezTo>
                  <a:cubicBezTo>
                    <a:pt x="25928" y="13822"/>
                    <a:pt x="25168" y="6588"/>
                    <a:pt x="20213" y="2576"/>
                  </a:cubicBezTo>
                  <a:cubicBezTo>
                    <a:pt x="18088" y="844"/>
                    <a:pt x="15526" y="1"/>
                    <a:pt x="1297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6" name="Google Shape;1486;p31"/>
            <p:cNvSpPr/>
            <p:nvPr/>
          </p:nvSpPr>
          <p:spPr>
            <a:xfrm>
              <a:off x="5658217" y="340455"/>
              <a:ext cx="574166" cy="510176"/>
            </a:xfrm>
            <a:custGeom>
              <a:avLst/>
              <a:gdLst/>
              <a:ahLst/>
              <a:cxnLst/>
              <a:rect l="l" t="t" r="r" b="b"/>
              <a:pathLst>
                <a:path w="20700" h="18393" extrusionOk="0">
                  <a:moveTo>
                    <a:pt x="10373" y="1"/>
                  </a:moveTo>
                  <a:cubicBezTo>
                    <a:pt x="9351" y="1"/>
                    <a:pt x="8312" y="173"/>
                    <a:pt x="7295" y="536"/>
                  </a:cubicBezTo>
                  <a:cubicBezTo>
                    <a:pt x="2493" y="2238"/>
                    <a:pt x="0" y="7496"/>
                    <a:pt x="1702" y="12268"/>
                  </a:cubicBezTo>
                  <a:cubicBezTo>
                    <a:pt x="3044" y="16029"/>
                    <a:pt x="6594" y="18393"/>
                    <a:pt x="10374" y="18393"/>
                  </a:cubicBezTo>
                  <a:cubicBezTo>
                    <a:pt x="11390" y="18393"/>
                    <a:pt x="12424" y="18222"/>
                    <a:pt x="13435" y="17861"/>
                  </a:cubicBezTo>
                  <a:cubicBezTo>
                    <a:pt x="18207" y="16159"/>
                    <a:pt x="20700" y="10900"/>
                    <a:pt x="19028" y="6128"/>
                  </a:cubicBezTo>
                  <a:cubicBezTo>
                    <a:pt x="17688" y="2349"/>
                    <a:pt x="14147" y="1"/>
                    <a:pt x="10373" y="1"/>
                  </a:cubicBezTo>
                  <a:close/>
                </a:path>
              </a:pathLst>
            </a:custGeom>
            <a:solidFill>
              <a:srgbClr val="FD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7" name="Google Shape;1487;p31"/>
            <p:cNvSpPr/>
            <p:nvPr/>
          </p:nvSpPr>
          <p:spPr>
            <a:xfrm>
              <a:off x="5923000" y="578054"/>
              <a:ext cx="42133" cy="35282"/>
            </a:xfrm>
            <a:custGeom>
              <a:avLst/>
              <a:gdLst/>
              <a:ahLst/>
              <a:cxnLst/>
              <a:rect l="l" t="t" r="r" b="b"/>
              <a:pathLst>
                <a:path w="1519" h="1272" extrusionOk="0">
                  <a:moveTo>
                    <a:pt x="800" y="1"/>
                  </a:moveTo>
                  <a:cubicBezTo>
                    <a:pt x="335" y="1"/>
                    <a:pt x="0" y="532"/>
                    <a:pt x="272" y="967"/>
                  </a:cubicBezTo>
                  <a:cubicBezTo>
                    <a:pt x="389" y="1175"/>
                    <a:pt x="589" y="1271"/>
                    <a:pt x="792" y="1271"/>
                  </a:cubicBezTo>
                  <a:cubicBezTo>
                    <a:pt x="1064" y="1271"/>
                    <a:pt x="1340" y="1098"/>
                    <a:pt x="1427" y="784"/>
                  </a:cubicBezTo>
                  <a:cubicBezTo>
                    <a:pt x="1518" y="450"/>
                    <a:pt x="1305" y="116"/>
                    <a:pt x="971" y="24"/>
                  </a:cubicBezTo>
                  <a:cubicBezTo>
                    <a:pt x="913" y="8"/>
                    <a:pt x="855" y="1"/>
                    <a:pt x="800" y="1"/>
                  </a:cubicBez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8" name="Google Shape;1488;p31"/>
            <p:cNvSpPr/>
            <p:nvPr/>
          </p:nvSpPr>
          <p:spPr>
            <a:xfrm>
              <a:off x="5938117" y="414320"/>
              <a:ext cx="56501" cy="182984"/>
            </a:xfrm>
            <a:custGeom>
              <a:avLst/>
              <a:gdLst/>
              <a:ahLst/>
              <a:cxnLst/>
              <a:rect l="l" t="t" r="r" b="b"/>
              <a:pathLst>
                <a:path w="2037" h="6597" extrusionOk="0">
                  <a:moveTo>
                    <a:pt x="2037" y="0"/>
                  </a:moveTo>
                  <a:lnTo>
                    <a:pt x="0" y="6444"/>
                  </a:lnTo>
                  <a:lnTo>
                    <a:pt x="517" y="6596"/>
                  </a:lnTo>
                  <a:lnTo>
                    <a:pt x="2037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9" name="Google Shape;1489;p31"/>
            <p:cNvSpPr/>
            <p:nvPr/>
          </p:nvSpPr>
          <p:spPr>
            <a:xfrm>
              <a:off x="5826834" y="588844"/>
              <a:ext cx="122267" cy="75058"/>
            </a:xfrm>
            <a:custGeom>
              <a:avLst/>
              <a:gdLst/>
              <a:ahLst/>
              <a:cxnLst/>
              <a:rect l="l" t="t" r="r" b="b"/>
              <a:pathLst>
                <a:path w="4408" h="2706" extrusionOk="0">
                  <a:moveTo>
                    <a:pt x="4134" y="0"/>
                  </a:moveTo>
                  <a:lnTo>
                    <a:pt x="0" y="2705"/>
                  </a:lnTo>
                  <a:lnTo>
                    <a:pt x="4408" y="456"/>
                  </a:lnTo>
                  <a:lnTo>
                    <a:pt x="4134" y="0"/>
                  </a:lnTo>
                  <a:close/>
                </a:path>
              </a:pathLst>
            </a:custGeom>
            <a:solidFill>
              <a:srgbClr val="F443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0" name="Google Shape;1490;p31"/>
            <p:cNvSpPr/>
            <p:nvPr/>
          </p:nvSpPr>
          <p:spPr>
            <a:xfrm>
              <a:off x="5772024" y="744812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0" y="669"/>
                  </a:moveTo>
                  <a:lnTo>
                    <a:pt x="669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1" name="Google Shape;1491;p31"/>
            <p:cNvSpPr/>
            <p:nvPr/>
          </p:nvSpPr>
          <p:spPr>
            <a:xfrm>
              <a:off x="6092393" y="425276"/>
              <a:ext cx="18584" cy="18584"/>
            </a:xfrm>
            <a:custGeom>
              <a:avLst/>
              <a:gdLst/>
              <a:ahLst/>
              <a:cxnLst/>
              <a:rect l="l" t="t" r="r" b="b"/>
              <a:pathLst>
                <a:path w="670" h="670" fill="none" extrusionOk="0">
                  <a:moveTo>
                    <a:pt x="1" y="669"/>
                  </a:moveTo>
                  <a:lnTo>
                    <a:pt x="670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2" name="Google Shape;1492;p31"/>
            <p:cNvSpPr/>
            <p:nvPr/>
          </p:nvSpPr>
          <p:spPr>
            <a:xfrm>
              <a:off x="5710475" y="64870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3"/>
                  </a:moveTo>
                  <a:lnTo>
                    <a:pt x="912" y="0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3" name="Google Shape;1493;p31"/>
            <p:cNvSpPr/>
            <p:nvPr/>
          </p:nvSpPr>
          <p:spPr>
            <a:xfrm>
              <a:off x="6148034" y="532343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244"/>
                  </a:moveTo>
                  <a:lnTo>
                    <a:pt x="913" y="1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4" name="Google Shape;1494;p31"/>
            <p:cNvSpPr/>
            <p:nvPr/>
          </p:nvSpPr>
          <p:spPr>
            <a:xfrm>
              <a:off x="5710475" y="531511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0"/>
                  </a:moveTo>
                  <a:lnTo>
                    <a:pt x="912" y="243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5" name="Google Shape;1495;p31"/>
            <p:cNvSpPr/>
            <p:nvPr/>
          </p:nvSpPr>
          <p:spPr>
            <a:xfrm>
              <a:off x="6147202" y="649534"/>
              <a:ext cx="25324" cy="6768"/>
            </a:xfrm>
            <a:custGeom>
              <a:avLst/>
              <a:gdLst/>
              <a:ahLst/>
              <a:cxnLst/>
              <a:rect l="l" t="t" r="r" b="b"/>
              <a:pathLst>
                <a:path w="913" h="244" fill="none" extrusionOk="0">
                  <a:moveTo>
                    <a:pt x="1" y="1"/>
                  </a:moveTo>
                  <a:lnTo>
                    <a:pt x="912" y="244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6" name="Google Shape;1496;p31"/>
            <p:cNvSpPr/>
            <p:nvPr/>
          </p:nvSpPr>
          <p:spPr>
            <a:xfrm>
              <a:off x="5772857" y="424444"/>
              <a:ext cx="18584" cy="18556"/>
            </a:xfrm>
            <a:custGeom>
              <a:avLst/>
              <a:gdLst/>
              <a:ahLst/>
              <a:cxnLst/>
              <a:rect l="l" t="t" r="r" b="b"/>
              <a:pathLst>
                <a:path w="670" h="669" fill="none" extrusionOk="0">
                  <a:moveTo>
                    <a:pt x="1" y="0"/>
                  </a:moveTo>
                  <a:lnTo>
                    <a:pt x="670" y="66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7" name="Google Shape;1497;p31"/>
            <p:cNvSpPr/>
            <p:nvPr/>
          </p:nvSpPr>
          <p:spPr>
            <a:xfrm>
              <a:off x="6092393" y="744812"/>
              <a:ext cx="17752" cy="19416"/>
            </a:xfrm>
            <a:custGeom>
              <a:avLst/>
              <a:gdLst/>
              <a:ahLst/>
              <a:cxnLst/>
              <a:rect l="l" t="t" r="r" b="b"/>
              <a:pathLst>
                <a:path w="640" h="700" fill="none" extrusionOk="0">
                  <a:moveTo>
                    <a:pt x="1" y="0"/>
                  </a:moveTo>
                  <a:lnTo>
                    <a:pt x="639" y="699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8" name="Google Shape;1498;p31"/>
            <p:cNvSpPr/>
            <p:nvPr/>
          </p:nvSpPr>
          <p:spPr>
            <a:xfrm>
              <a:off x="5879951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0" y="0"/>
                  </a:moveTo>
                  <a:lnTo>
                    <a:pt x="243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9" name="Google Shape;1499;p31"/>
            <p:cNvSpPr/>
            <p:nvPr/>
          </p:nvSpPr>
          <p:spPr>
            <a:xfrm>
              <a:off x="5996282" y="800453"/>
              <a:ext cx="6768" cy="25324"/>
            </a:xfrm>
            <a:custGeom>
              <a:avLst/>
              <a:gdLst/>
              <a:ahLst/>
              <a:cxnLst/>
              <a:rect l="l" t="t" r="r" b="b"/>
              <a:pathLst>
                <a:path w="244" h="913" fill="none" extrusionOk="0">
                  <a:moveTo>
                    <a:pt x="1" y="0"/>
                  </a:moveTo>
                  <a:lnTo>
                    <a:pt x="244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0" name="Google Shape;1500;p31"/>
            <p:cNvSpPr/>
            <p:nvPr/>
          </p:nvSpPr>
          <p:spPr>
            <a:xfrm>
              <a:off x="5997142" y="362894"/>
              <a:ext cx="6768" cy="25297"/>
            </a:xfrm>
            <a:custGeom>
              <a:avLst/>
              <a:gdLst/>
              <a:ahLst/>
              <a:cxnLst/>
              <a:rect l="l" t="t" r="r" b="b"/>
              <a:pathLst>
                <a:path w="244" h="912" fill="none" extrusionOk="0">
                  <a:moveTo>
                    <a:pt x="243" y="0"/>
                  </a:moveTo>
                  <a:lnTo>
                    <a:pt x="0" y="91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1" name="Google Shape;1501;p31"/>
            <p:cNvSpPr/>
            <p:nvPr/>
          </p:nvSpPr>
          <p:spPr>
            <a:xfrm>
              <a:off x="5879091" y="800453"/>
              <a:ext cx="6768" cy="24464"/>
            </a:xfrm>
            <a:custGeom>
              <a:avLst/>
              <a:gdLst/>
              <a:ahLst/>
              <a:cxnLst/>
              <a:rect l="l" t="t" r="r" b="b"/>
              <a:pathLst>
                <a:path w="244" h="882" fill="none" extrusionOk="0">
                  <a:moveTo>
                    <a:pt x="244" y="0"/>
                  </a:moveTo>
                  <a:lnTo>
                    <a:pt x="1" y="882"/>
                  </a:lnTo>
                </a:path>
              </a:pathLst>
            </a:custGeom>
            <a:noFill/>
            <a:ln w="6075" cap="rnd" cmpd="sng">
              <a:solidFill>
                <a:srgbClr val="F44336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02" name="Google Shape;1502;p31"/>
          <p:cNvGrpSpPr/>
          <p:nvPr/>
        </p:nvGrpSpPr>
        <p:grpSpPr>
          <a:xfrm>
            <a:off x="6135497" y="1948659"/>
            <a:ext cx="1377666" cy="1201172"/>
            <a:chOff x="6271135" y="2305084"/>
            <a:chExt cx="1377666" cy="1201172"/>
          </a:xfrm>
        </p:grpSpPr>
        <p:sp>
          <p:nvSpPr>
            <p:cNvPr id="1503" name="Google Shape;1503;p31"/>
            <p:cNvSpPr/>
            <p:nvPr/>
          </p:nvSpPr>
          <p:spPr>
            <a:xfrm>
              <a:off x="6271135" y="2305084"/>
              <a:ext cx="1377666" cy="1201172"/>
            </a:xfrm>
            <a:custGeom>
              <a:avLst/>
              <a:gdLst/>
              <a:ahLst/>
              <a:cxnLst/>
              <a:rect l="l" t="t" r="r" b="b"/>
              <a:pathLst>
                <a:path w="49668" h="43305" extrusionOk="0">
                  <a:moveTo>
                    <a:pt x="44109" y="1"/>
                  </a:moveTo>
                  <a:cubicBezTo>
                    <a:pt x="43875" y="1"/>
                    <a:pt x="43638" y="79"/>
                    <a:pt x="43436" y="240"/>
                  </a:cubicBezTo>
                  <a:lnTo>
                    <a:pt x="487" y="36198"/>
                  </a:lnTo>
                  <a:cubicBezTo>
                    <a:pt x="61" y="36563"/>
                    <a:pt x="1" y="37201"/>
                    <a:pt x="365" y="37657"/>
                  </a:cubicBezTo>
                  <a:lnTo>
                    <a:pt x="4773" y="42916"/>
                  </a:lnTo>
                  <a:cubicBezTo>
                    <a:pt x="4979" y="43173"/>
                    <a:pt x="5272" y="43305"/>
                    <a:pt x="5570" y="43305"/>
                  </a:cubicBezTo>
                  <a:cubicBezTo>
                    <a:pt x="5800" y="43305"/>
                    <a:pt x="6033" y="43227"/>
                    <a:pt x="6232" y="43068"/>
                  </a:cubicBezTo>
                  <a:lnTo>
                    <a:pt x="49181" y="7079"/>
                  </a:lnTo>
                  <a:cubicBezTo>
                    <a:pt x="49606" y="6715"/>
                    <a:pt x="49667" y="6076"/>
                    <a:pt x="49303" y="5651"/>
                  </a:cubicBezTo>
                  <a:lnTo>
                    <a:pt x="44895" y="362"/>
                  </a:lnTo>
                  <a:cubicBezTo>
                    <a:pt x="44692" y="125"/>
                    <a:pt x="44403" y="1"/>
                    <a:pt x="4410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4" name="Google Shape;1504;p31"/>
            <p:cNvSpPr/>
            <p:nvPr/>
          </p:nvSpPr>
          <p:spPr>
            <a:xfrm>
              <a:off x="6361365" y="2411236"/>
              <a:ext cx="1287436" cy="1094522"/>
            </a:xfrm>
            <a:custGeom>
              <a:avLst/>
              <a:gdLst/>
              <a:ahLst/>
              <a:cxnLst/>
              <a:rect l="l" t="t" r="r" b="b"/>
              <a:pathLst>
                <a:path w="46415" h="39460" extrusionOk="0">
                  <a:moveTo>
                    <a:pt x="44530" y="0"/>
                  </a:moveTo>
                  <a:lnTo>
                    <a:pt x="0" y="37295"/>
                  </a:lnTo>
                  <a:lnTo>
                    <a:pt x="1520" y="39089"/>
                  </a:lnTo>
                  <a:cubicBezTo>
                    <a:pt x="1719" y="39338"/>
                    <a:pt x="2000" y="39460"/>
                    <a:pt x="2288" y="39460"/>
                  </a:cubicBezTo>
                  <a:cubicBezTo>
                    <a:pt x="2528" y="39460"/>
                    <a:pt x="2772" y="39376"/>
                    <a:pt x="2979" y="39210"/>
                  </a:cubicBezTo>
                  <a:lnTo>
                    <a:pt x="45928" y="3252"/>
                  </a:lnTo>
                  <a:cubicBezTo>
                    <a:pt x="46353" y="2888"/>
                    <a:pt x="46414" y="2249"/>
                    <a:pt x="46050" y="1824"/>
                  </a:cubicBezTo>
                  <a:lnTo>
                    <a:pt x="445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5" name="Google Shape;1505;p31"/>
            <p:cNvSpPr/>
            <p:nvPr/>
          </p:nvSpPr>
          <p:spPr>
            <a:xfrm>
              <a:off x="7548447" y="2485406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6" name="Google Shape;1506;p31"/>
            <p:cNvSpPr/>
            <p:nvPr/>
          </p:nvSpPr>
          <p:spPr>
            <a:xfrm>
              <a:off x="7515550" y="2512394"/>
              <a:ext cx="49789" cy="55669"/>
            </a:xfrm>
            <a:custGeom>
              <a:avLst/>
              <a:gdLst/>
              <a:ahLst/>
              <a:cxnLst/>
              <a:rect l="l" t="t" r="r" b="b"/>
              <a:pathLst>
                <a:path w="1795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90" y="2007"/>
                  </a:lnTo>
                  <a:lnTo>
                    <a:pt x="1794" y="173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7" name="Google Shape;1507;p31"/>
            <p:cNvSpPr/>
            <p:nvPr/>
          </p:nvSpPr>
          <p:spPr>
            <a:xfrm>
              <a:off x="7483513" y="253938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8" name="Google Shape;1508;p31"/>
            <p:cNvSpPr/>
            <p:nvPr/>
          </p:nvSpPr>
          <p:spPr>
            <a:xfrm>
              <a:off x="7450644" y="2567204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9" name="Google Shape;1509;p31"/>
            <p:cNvSpPr/>
            <p:nvPr/>
          </p:nvSpPr>
          <p:spPr>
            <a:xfrm>
              <a:off x="7418608" y="2594164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27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27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0" name="Google Shape;1510;p31"/>
            <p:cNvSpPr/>
            <p:nvPr/>
          </p:nvSpPr>
          <p:spPr>
            <a:xfrm>
              <a:off x="7385711" y="262115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1" name="Google Shape;1511;p31"/>
            <p:cNvSpPr/>
            <p:nvPr/>
          </p:nvSpPr>
          <p:spPr>
            <a:xfrm>
              <a:off x="7352842" y="2648974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2" name="Google Shape;1512;p31"/>
            <p:cNvSpPr/>
            <p:nvPr/>
          </p:nvSpPr>
          <p:spPr>
            <a:xfrm>
              <a:off x="7320805" y="2675962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3" name="Google Shape;1513;p31"/>
            <p:cNvSpPr/>
            <p:nvPr/>
          </p:nvSpPr>
          <p:spPr>
            <a:xfrm>
              <a:off x="7287908" y="2702923"/>
              <a:ext cx="48929" cy="55697"/>
            </a:xfrm>
            <a:custGeom>
              <a:avLst/>
              <a:gdLst/>
              <a:ahLst/>
              <a:cxnLst/>
              <a:rect l="l" t="t" r="r" b="b"/>
              <a:pathLst>
                <a:path w="1764" h="2008" extrusionOk="0">
                  <a:moveTo>
                    <a:pt x="305" y="1"/>
                  </a:moveTo>
                  <a:lnTo>
                    <a:pt x="1" y="275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4" name="Google Shape;1514;p31"/>
            <p:cNvSpPr/>
            <p:nvPr/>
          </p:nvSpPr>
          <p:spPr>
            <a:xfrm>
              <a:off x="7255039" y="2730772"/>
              <a:ext cx="48929" cy="54809"/>
            </a:xfrm>
            <a:custGeom>
              <a:avLst/>
              <a:gdLst/>
              <a:ahLst/>
              <a:cxnLst/>
              <a:rect l="l" t="t" r="r" b="b"/>
              <a:pathLst>
                <a:path w="1764" h="1976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197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5" name="Google Shape;1515;p31"/>
            <p:cNvSpPr/>
            <p:nvPr/>
          </p:nvSpPr>
          <p:spPr>
            <a:xfrm>
              <a:off x="7223003" y="2757733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6" name="Google Shape;1516;p31"/>
            <p:cNvSpPr/>
            <p:nvPr/>
          </p:nvSpPr>
          <p:spPr>
            <a:xfrm>
              <a:off x="7190106" y="278472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7" name="Google Shape;1517;p31"/>
            <p:cNvSpPr/>
            <p:nvPr/>
          </p:nvSpPr>
          <p:spPr>
            <a:xfrm>
              <a:off x="7158069" y="2812542"/>
              <a:ext cx="48929" cy="54837"/>
            </a:xfrm>
            <a:custGeom>
              <a:avLst/>
              <a:gdLst/>
              <a:ahLst/>
              <a:cxnLst/>
              <a:rect l="l" t="t" r="r" b="b"/>
              <a:pathLst>
                <a:path w="1764" h="1977" extrusionOk="0">
                  <a:moveTo>
                    <a:pt x="275" y="0"/>
                  </a:moveTo>
                  <a:lnTo>
                    <a:pt x="1" y="244"/>
                  </a:lnTo>
                  <a:lnTo>
                    <a:pt x="1460" y="1976"/>
                  </a:lnTo>
                  <a:lnTo>
                    <a:pt x="1764" y="1733"/>
                  </a:lnTo>
                  <a:lnTo>
                    <a:pt x="27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8" name="Google Shape;1518;p31"/>
            <p:cNvSpPr/>
            <p:nvPr/>
          </p:nvSpPr>
          <p:spPr>
            <a:xfrm>
              <a:off x="7125200" y="283953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9" name="Google Shape;1519;p31"/>
            <p:cNvSpPr/>
            <p:nvPr/>
          </p:nvSpPr>
          <p:spPr>
            <a:xfrm>
              <a:off x="7092331" y="2866491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1"/>
                  </a:moveTo>
                  <a:lnTo>
                    <a:pt x="0" y="274"/>
                  </a:lnTo>
                  <a:lnTo>
                    <a:pt x="1489" y="2007"/>
                  </a:lnTo>
                  <a:lnTo>
                    <a:pt x="1793" y="1764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0" name="Google Shape;1520;p31"/>
            <p:cNvSpPr/>
            <p:nvPr/>
          </p:nvSpPr>
          <p:spPr>
            <a:xfrm>
              <a:off x="7060294" y="2893480"/>
              <a:ext cx="48901" cy="55669"/>
            </a:xfrm>
            <a:custGeom>
              <a:avLst/>
              <a:gdLst/>
              <a:ahLst/>
              <a:cxnLst/>
              <a:rect l="l" t="t" r="r" b="b"/>
              <a:pathLst>
                <a:path w="1763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59" y="2006"/>
                  </a:lnTo>
                  <a:lnTo>
                    <a:pt x="1763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1" name="Google Shape;1521;p31"/>
            <p:cNvSpPr/>
            <p:nvPr/>
          </p:nvSpPr>
          <p:spPr>
            <a:xfrm>
              <a:off x="7027398" y="292130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2" name="Google Shape;1522;p31"/>
            <p:cNvSpPr/>
            <p:nvPr/>
          </p:nvSpPr>
          <p:spPr>
            <a:xfrm>
              <a:off x="6994529" y="2948289"/>
              <a:ext cx="49761" cy="55669"/>
            </a:xfrm>
            <a:custGeom>
              <a:avLst/>
              <a:gdLst/>
              <a:ahLst/>
              <a:cxnLst/>
              <a:rect l="l" t="t" r="r" b="b"/>
              <a:pathLst>
                <a:path w="1794" h="2007" extrusionOk="0">
                  <a:moveTo>
                    <a:pt x="304" y="0"/>
                  </a:moveTo>
                  <a:lnTo>
                    <a:pt x="0" y="274"/>
                  </a:lnTo>
                  <a:lnTo>
                    <a:pt x="1490" y="2006"/>
                  </a:lnTo>
                  <a:lnTo>
                    <a:pt x="1794" y="176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3" name="Google Shape;1523;p31"/>
            <p:cNvSpPr/>
            <p:nvPr/>
          </p:nvSpPr>
          <p:spPr>
            <a:xfrm>
              <a:off x="6962492" y="297611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4" name="Google Shape;1524;p31"/>
            <p:cNvSpPr/>
            <p:nvPr/>
          </p:nvSpPr>
          <p:spPr>
            <a:xfrm>
              <a:off x="6929595" y="3003071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4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5" name="Google Shape;1525;p31"/>
            <p:cNvSpPr/>
            <p:nvPr/>
          </p:nvSpPr>
          <p:spPr>
            <a:xfrm>
              <a:off x="6897559" y="303005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6" name="Google Shape;1526;p31"/>
            <p:cNvSpPr/>
            <p:nvPr/>
          </p:nvSpPr>
          <p:spPr>
            <a:xfrm>
              <a:off x="6864690" y="305788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7" name="Google Shape;1527;p31"/>
            <p:cNvSpPr/>
            <p:nvPr/>
          </p:nvSpPr>
          <p:spPr>
            <a:xfrm>
              <a:off x="6831793" y="308486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43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8" name="Google Shape;1528;p31"/>
            <p:cNvSpPr/>
            <p:nvPr/>
          </p:nvSpPr>
          <p:spPr>
            <a:xfrm>
              <a:off x="6799756" y="311182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4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9" name="Google Shape;1529;p31"/>
            <p:cNvSpPr/>
            <p:nvPr/>
          </p:nvSpPr>
          <p:spPr>
            <a:xfrm>
              <a:off x="6766887" y="3139650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0" name="Google Shape;1530;p31"/>
            <p:cNvSpPr/>
            <p:nvPr/>
          </p:nvSpPr>
          <p:spPr>
            <a:xfrm>
              <a:off x="6734850" y="316663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6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1" name="Google Shape;1531;p31"/>
            <p:cNvSpPr/>
            <p:nvPr/>
          </p:nvSpPr>
          <p:spPr>
            <a:xfrm>
              <a:off x="6701954" y="319362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0"/>
                  </a:moveTo>
                  <a:lnTo>
                    <a:pt x="1" y="274"/>
                  </a:lnTo>
                  <a:lnTo>
                    <a:pt x="1460" y="2006"/>
                  </a:lnTo>
                  <a:lnTo>
                    <a:pt x="1764" y="1763"/>
                  </a:lnTo>
                  <a:lnTo>
                    <a:pt x="305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2" name="Google Shape;1532;p31"/>
            <p:cNvSpPr/>
            <p:nvPr/>
          </p:nvSpPr>
          <p:spPr>
            <a:xfrm>
              <a:off x="6669085" y="3221448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0"/>
                  </a:moveTo>
                  <a:lnTo>
                    <a:pt x="0" y="243"/>
                  </a:lnTo>
                  <a:lnTo>
                    <a:pt x="1459" y="2006"/>
                  </a:lnTo>
                  <a:lnTo>
                    <a:pt x="1763" y="1733"/>
                  </a:lnTo>
                  <a:lnTo>
                    <a:pt x="304" y="0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3" name="Google Shape;1533;p31"/>
            <p:cNvSpPr/>
            <p:nvPr/>
          </p:nvSpPr>
          <p:spPr>
            <a:xfrm>
              <a:off x="6637048" y="3248409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4" y="1"/>
                  </a:moveTo>
                  <a:lnTo>
                    <a:pt x="0" y="244"/>
                  </a:lnTo>
                  <a:lnTo>
                    <a:pt x="1459" y="2007"/>
                  </a:lnTo>
                  <a:lnTo>
                    <a:pt x="1763" y="1733"/>
                  </a:lnTo>
                  <a:lnTo>
                    <a:pt x="304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4" name="Google Shape;1534;p31"/>
            <p:cNvSpPr/>
            <p:nvPr/>
          </p:nvSpPr>
          <p:spPr>
            <a:xfrm>
              <a:off x="6604151" y="3275397"/>
              <a:ext cx="48929" cy="55669"/>
            </a:xfrm>
            <a:custGeom>
              <a:avLst/>
              <a:gdLst/>
              <a:ahLst/>
              <a:cxnLst/>
              <a:rect l="l" t="t" r="r" b="b"/>
              <a:pathLst>
                <a:path w="1764" h="2007" extrusionOk="0">
                  <a:moveTo>
                    <a:pt x="305" y="1"/>
                  </a:moveTo>
                  <a:lnTo>
                    <a:pt x="1" y="274"/>
                  </a:lnTo>
                  <a:lnTo>
                    <a:pt x="1460" y="2007"/>
                  </a:lnTo>
                  <a:lnTo>
                    <a:pt x="1764" y="1763"/>
                  </a:lnTo>
                  <a:lnTo>
                    <a:pt x="305" y="1"/>
                  </a:lnTo>
                  <a:close/>
                </a:path>
              </a:pathLst>
            </a:custGeom>
            <a:solidFill>
              <a:srgbClr val="4B409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5" name="Google Shape;1535;p31"/>
          <p:cNvSpPr/>
          <p:nvPr/>
        </p:nvSpPr>
        <p:spPr>
          <a:xfrm>
            <a:off x="6799882" y="3303218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1"/>
                </a:moveTo>
                <a:lnTo>
                  <a:pt x="1" y="244"/>
                </a:lnTo>
                <a:lnTo>
                  <a:pt x="1490" y="2007"/>
                </a:lnTo>
                <a:lnTo>
                  <a:pt x="1763" y="1733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6" name="Google Shape;1536;p31"/>
          <p:cNvSpPr/>
          <p:nvPr/>
        </p:nvSpPr>
        <p:spPr>
          <a:xfrm>
            <a:off x="6767846" y="333020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4" y="0"/>
                </a:moveTo>
                <a:lnTo>
                  <a:pt x="0" y="243"/>
                </a:lnTo>
                <a:lnTo>
                  <a:pt x="1459" y="2006"/>
                </a:lnTo>
                <a:lnTo>
                  <a:pt x="1763" y="1733"/>
                </a:lnTo>
                <a:lnTo>
                  <a:pt x="304" y="0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7" name="Google Shape;1537;p31"/>
          <p:cNvSpPr/>
          <p:nvPr/>
        </p:nvSpPr>
        <p:spPr>
          <a:xfrm>
            <a:off x="6734977" y="3357168"/>
            <a:ext cx="48901" cy="55697"/>
          </a:xfrm>
          <a:custGeom>
            <a:avLst/>
            <a:gdLst/>
            <a:ahLst/>
            <a:cxnLst/>
            <a:rect l="l" t="t" r="r" b="b"/>
            <a:pathLst>
              <a:path w="1763" h="2008" extrusionOk="0">
                <a:moveTo>
                  <a:pt x="304" y="1"/>
                </a:moveTo>
                <a:lnTo>
                  <a:pt x="0" y="274"/>
                </a:lnTo>
                <a:lnTo>
                  <a:pt x="1459" y="2007"/>
                </a:lnTo>
                <a:lnTo>
                  <a:pt x="1763" y="1764"/>
                </a:lnTo>
                <a:lnTo>
                  <a:pt x="304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8" name="Google Shape;1538;p31"/>
          <p:cNvSpPr/>
          <p:nvPr/>
        </p:nvSpPr>
        <p:spPr>
          <a:xfrm>
            <a:off x="6702080" y="3384988"/>
            <a:ext cx="49761" cy="54837"/>
          </a:xfrm>
          <a:custGeom>
            <a:avLst/>
            <a:gdLst/>
            <a:ahLst/>
            <a:cxnLst/>
            <a:rect l="l" t="t" r="r" b="b"/>
            <a:pathLst>
              <a:path w="1794" h="1977" extrusionOk="0">
                <a:moveTo>
                  <a:pt x="305" y="1"/>
                </a:moveTo>
                <a:lnTo>
                  <a:pt x="1" y="244"/>
                </a:lnTo>
                <a:lnTo>
                  <a:pt x="1490" y="1977"/>
                </a:lnTo>
                <a:lnTo>
                  <a:pt x="1794" y="1734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39" name="Google Shape;1539;p31"/>
          <p:cNvSpPr/>
          <p:nvPr/>
        </p:nvSpPr>
        <p:spPr>
          <a:xfrm>
            <a:off x="6670043" y="3411977"/>
            <a:ext cx="48929" cy="55669"/>
          </a:xfrm>
          <a:custGeom>
            <a:avLst/>
            <a:gdLst/>
            <a:ahLst/>
            <a:cxnLst/>
            <a:rect l="l" t="t" r="r" b="b"/>
            <a:pathLst>
              <a:path w="1764" h="2007" extrusionOk="0">
                <a:moveTo>
                  <a:pt x="305" y="1"/>
                </a:moveTo>
                <a:lnTo>
                  <a:pt x="1" y="244"/>
                </a:lnTo>
                <a:lnTo>
                  <a:pt x="1460" y="2007"/>
                </a:lnTo>
                <a:lnTo>
                  <a:pt x="1764" y="1733"/>
                </a:lnTo>
                <a:lnTo>
                  <a:pt x="305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0" name="Google Shape;1540;p31"/>
          <p:cNvSpPr/>
          <p:nvPr/>
        </p:nvSpPr>
        <p:spPr>
          <a:xfrm>
            <a:off x="4461972" y="1131400"/>
            <a:ext cx="164428" cy="130339"/>
          </a:xfrm>
          <a:custGeom>
            <a:avLst/>
            <a:gdLst/>
            <a:ahLst/>
            <a:cxnLst/>
            <a:rect l="l" t="t" r="r" b="b"/>
            <a:pathLst>
              <a:path w="5928" h="4699" extrusionOk="0">
                <a:moveTo>
                  <a:pt x="5107" y="1"/>
                </a:moveTo>
                <a:lnTo>
                  <a:pt x="0" y="1490"/>
                </a:lnTo>
                <a:lnTo>
                  <a:pt x="487" y="3223"/>
                </a:lnTo>
                <a:cubicBezTo>
                  <a:pt x="763" y="4127"/>
                  <a:pt x="1579" y="4699"/>
                  <a:pt x="2471" y="4699"/>
                </a:cubicBezTo>
                <a:cubicBezTo>
                  <a:pt x="2659" y="4699"/>
                  <a:pt x="2850" y="4674"/>
                  <a:pt x="3040" y="4621"/>
                </a:cubicBezTo>
                <a:lnTo>
                  <a:pt x="4225" y="4286"/>
                </a:lnTo>
                <a:cubicBezTo>
                  <a:pt x="5289" y="3952"/>
                  <a:pt x="5927" y="2827"/>
                  <a:pt x="5593" y="1733"/>
                </a:cubicBezTo>
                <a:lnTo>
                  <a:pt x="5107" y="1"/>
                </a:ln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41" name="Google Shape;1541;p31"/>
          <p:cNvGrpSpPr/>
          <p:nvPr/>
        </p:nvGrpSpPr>
        <p:grpSpPr>
          <a:xfrm>
            <a:off x="4091843" y="446478"/>
            <a:ext cx="585982" cy="791184"/>
            <a:chOff x="3863243" y="446478"/>
            <a:chExt cx="585982" cy="791184"/>
          </a:xfrm>
        </p:grpSpPr>
        <p:sp>
          <p:nvSpPr>
            <p:cNvPr id="1542" name="Google Shape;1542;p31"/>
            <p:cNvSpPr/>
            <p:nvPr/>
          </p:nvSpPr>
          <p:spPr>
            <a:xfrm>
              <a:off x="4183611" y="1090931"/>
              <a:ext cx="233577" cy="146731"/>
            </a:xfrm>
            <a:custGeom>
              <a:avLst/>
              <a:gdLst/>
              <a:ahLst/>
              <a:cxnLst/>
              <a:rect l="l" t="t" r="r" b="b"/>
              <a:pathLst>
                <a:path w="8421" h="5290" extrusionOk="0">
                  <a:moveTo>
                    <a:pt x="7661" y="1"/>
                  </a:moveTo>
                  <a:lnTo>
                    <a:pt x="1" y="2189"/>
                  </a:lnTo>
                  <a:lnTo>
                    <a:pt x="366" y="3466"/>
                  </a:lnTo>
                  <a:cubicBezTo>
                    <a:pt x="694" y="4577"/>
                    <a:pt x="1715" y="5289"/>
                    <a:pt x="2818" y="5289"/>
                  </a:cubicBezTo>
                  <a:cubicBezTo>
                    <a:pt x="3042" y="5289"/>
                    <a:pt x="3270" y="5260"/>
                    <a:pt x="3496" y="5198"/>
                  </a:cubicBezTo>
                  <a:lnTo>
                    <a:pt x="6323" y="4378"/>
                  </a:lnTo>
                  <a:cubicBezTo>
                    <a:pt x="7661" y="4013"/>
                    <a:pt x="8421" y="2615"/>
                    <a:pt x="8056" y="1277"/>
                  </a:cubicBezTo>
                  <a:lnTo>
                    <a:pt x="7661" y="1"/>
                  </a:lnTo>
                  <a:close/>
                </a:path>
              </a:pathLst>
            </a:custGeom>
            <a:solidFill>
              <a:srgbClr val="6D60B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3" name="Google Shape;1543;p31"/>
            <p:cNvSpPr/>
            <p:nvPr/>
          </p:nvSpPr>
          <p:spPr>
            <a:xfrm>
              <a:off x="3863243" y="446478"/>
              <a:ext cx="585982" cy="673161"/>
            </a:xfrm>
            <a:custGeom>
              <a:avLst/>
              <a:gdLst/>
              <a:ahLst/>
              <a:cxnLst/>
              <a:rect l="l" t="t" r="r" b="b"/>
              <a:pathLst>
                <a:path w="21126" h="24269" extrusionOk="0">
                  <a:moveTo>
                    <a:pt x="11196" y="0"/>
                  </a:moveTo>
                  <a:cubicBezTo>
                    <a:pt x="9217" y="0"/>
                    <a:pt x="7203" y="611"/>
                    <a:pt x="5441" y="1927"/>
                  </a:cubicBezTo>
                  <a:cubicBezTo>
                    <a:pt x="1" y="5940"/>
                    <a:pt x="304" y="14146"/>
                    <a:pt x="6019" y="17794"/>
                  </a:cubicBezTo>
                  <a:cubicBezTo>
                    <a:pt x="8238" y="19222"/>
                    <a:pt x="9879" y="21411"/>
                    <a:pt x="10609" y="23934"/>
                  </a:cubicBezTo>
                  <a:lnTo>
                    <a:pt x="10700" y="24268"/>
                  </a:lnTo>
                  <a:lnTo>
                    <a:pt x="19363" y="21776"/>
                  </a:lnTo>
                  <a:lnTo>
                    <a:pt x="19271" y="21441"/>
                  </a:lnTo>
                  <a:cubicBezTo>
                    <a:pt x="18542" y="18858"/>
                    <a:pt x="18785" y="16122"/>
                    <a:pt x="19940" y="13690"/>
                  </a:cubicBezTo>
                  <a:cubicBezTo>
                    <a:pt x="20943" y="11593"/>
                    <a:pt x="21126" y="9222"/>
                    <a:pt x="20487" y="7003"/>
                  </a:cubicBezTo>
                  <a:cubicBezTo>
                    <a:pt x="19237" y="2617"/>
                    <a:pt x="15292" y="0"/>
                    <a:pt x="1119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4" name="Google Shape;1544;p31"/>
            <p:cNvSpPr/>
            <p:nvPr/>
          </p:nvSpPr>
          <p:spPr>
            <a:xfrm>
              <a:off x="4160006" y="1050462"/>
              <a:ext cx="254658" cy="134388"/>
            </a:xfrm>
            <a:custGeom>
              <a:avLst/>
              <a:gdLst/>
              <a:ahLst/>
              <a:cxnLst/>
              <a:rect l="l" t="t" r="r" b="b"/>
              <a:pathLst>
                <a:path w="9181" h="4845" extrusionOk="0">
                  <a:moveTo>
                    <a:pt x="8633" y="1"/>
                  </a:moveTo>
                  <a:lnTo>
                    <a:pt x="1" y="2493"/>
                  </a:lnTo>
                  <a:lnTo>
                    <a:pt x="122" y="2979"/>
                  </a:lnTo>
                  <a:cubicBezTo>
                    <a:pt x="449" y="4109"/>
                    <a:pt x="1479" y="4844"/>
                    <a:pt x="2598" y="4844"/>
                  </a:cubicBezTo>
                  <a:cubicBezTo>
                    <a:pt x="2835" y="4844"/>
                    <a:pt x="3075" y="4811"/>
                    <a:pt x="3314" y="4742"/>
                  </a:cubicBezTo>
                  <a:lnTo>
                    <a:pt x="7022" y="3678"/>
                  </a:lnTo>
                  <a:cubicBezTo>
                    <a:pt x="8390" y="3283"/>
                    <a:pt x="9180" y="1855"/>
                    <a:pt x="8785" y="487"/>
                  </a:cubicBezTo>
                  <a:lnTo>
                    <a:pt x="863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5" name="Google Shape;1545;p31"/>
            <p:cNvSpPr/>
            <p:nvPr/>
          </p:nvSpPr>
          <p:spPr>
            <a:xfrm>
              <a:off x="4211431" y="846425"/>
              <a:ext cx="68317" cy="238626"/>
            </a:xfrm>
            <a:custGeom>
              <a:avLst/>
              <a:gdLst/>
              <a:ahLst/>
              <a:cxnLst/>
              <a:rect l="l" t="t" r="r" b="b"/>
              <a:pathLst>
                <a:path w="2463" h="8603" fill="none" extrusionOk="0">
                  <a:moveTo>
                    <a:pt x="2463" y="8603"/>
                  </a:moveTo>
                  <a:lnTo>
                    <a:pt x="1" y="1"/>
                  </a:lnTo>
                </a:path>
              </a:pathLst>
            </a:custGeom>
            <a:noFill/>
            <a:ln w="28875" cap="flat" cmpd="sng">
              <a:solidFill>
                <a:schemeClr val="accent4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6" name="Google Shape;1546;p31"/>
            <p:cNvSpPr/>
            <p:nvPr/>
          </p:nvSpPr>
          <p:spPr>
            <a:xfrm>
              <a:off x="4076544" y="716585"/>
              <a:ext cx="212497" cy="136635"/>
            </a:xfrm>
            <a:custGeom>
              <a:avLst/>
              <a:gdLst/>
              <a:ahLst/>
              <a:cxnLst/>
              <a:rect l="l" t="t" r="r" b="b"/>
              <a:pathLst>
                <a:path w="7661" h="4926" fill="none" extrusionOk="0">
                  <a:moveTo>
                    <a:pt x="7660" y="1"/>
                  </a:moveTo>
                  <a:lnTo>
                    <a:pt x="4955" y="4925"/>
                  </a:lnTo>
                  <a:lnTo>
                    <a:pt x="1" y="2220"/>
                  </a:lnTo>
                </a:path>
              </a:pathLst>
            </a:custGeom>
            <a:noFill/>
            <a:ln w="28875" cap="rnd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47" name="Google Shape;1547;p31"/>
          <p:cNvSpPr/>
          <p:nvPr/>
        </p:nvSpPr>
        <p:spPr>
          <a:xfrm>
            <a:off x="2422517" y="900901"/>
            <a:ext cx="4680065" cy="3567514"/>
          </a:xfrm>
          <a:custGeom>
            <a:avLst/>
            <a:gdLst/>
            <a:ahLst/>
            <a:cxnLst/>
            <a:rect l="l" t="t" r="r" b="b"/>
            <a:pathLst>
              <a:path w="168727" h="128617" extrusionOk="0">
                <a:moveTo>
                  <a:pt x="18820" y="1"/>
                </a:moveTo>
                <a:cubicBezTo>
                  <a:pt x="17089" y="1"/>
                  <a:pt x="15567" y="1292"/>
                  <a:pt x="15319" y="3083"/>
                </a:cubicBezTo>
                <a:lnTo>
                  <a:pt x="14286" y="9982"/>
                </a:lnTo>
                <a:cubicBezTo>
                  <a:pt x="14286" y="9982"/>
                  <a:pt x="14803" y="11897"/>
                  <a:pt x="16201" y="12110"/>
                </a:cubicBezTo>
                <a:cubicBezTo>
                  <a:pt x="16905" y="12211"/>
                  <a:pt x="17637" y="12478"/>
                  <a:pt x="18371" y="12478"/>
                </a:cubicBezTo>
                <a:cubicBezTo>
                  <a:pt x="18968" y="12478"/>
                  <a:pt x="19566" y="12301"/>
                  <a:pt x="20152" y="11715"/>
                </a:cubicBezTo>
                <a:cubicBezTo>
                  <a:pt x="20769" y="10871"/>
                  <a:pt x="21644" y="10497"/>
                  <a:pt x="22509" y="10497"/>
                </a:cubicBezTo>
                <a:cubicBezTo>
                  <a:pt x="24072" y="10497"/>
                  <a:pt x="25600" y="11720"/>
                  <a:pt x="25502" y="13599"/>
                </a:cubicBezTo>
                <a:cubicBezTo>
                  <a:pt x="25392" y="15371"/>
                  <a:pt x="23955" y="16418"/>
                  <a:pt x="22502" y="16418"/>
                </a:cubicBezTo>
                <a:cubicBezTo>
                  <a:pt x="21537" y="16418"/>
                  <a:pt x="20565" y="15956"/>
                  <a:pt x="19970" y="14937"/>
                </a:cubicBezTo>
                <a:cubicBezTo>
                  <a:pt x="19970" y="14937"/>
                  <a:pt x="19172" y="13783"/>
                  <a:pt x="17513" y="13783"/>
                </a:cubicBezTo>
                <a:cubicBezTo>
                  <a:pt x="16952" y="13783"/>
                  <a:pt x="16293" y="13915"/>
                  <a:pt x="15532" y="14268"/>
                </a:cubicBezTo>
                <a:cubicBezTo>
                  <a:pt x="14256" y="14876"/>
                  <a:pt x="13557" y="15119"/>
                  <a:pt x="13557" y="15119"/>
                </a:cubicBezTo>
                <a:lnTo>
                  <a:pt x="12250" y="24056"/>
                </a:lnTo>
                <a:cubicBezTo>
                  <a:pt x="12250" y="24056"/>
                  <a:pt x="12736" y="26396"/>
                  <a:pt x="14164" y="26578"/>
                </a:cubicBezTo>
                <a:cubicBezTo>
                  <a:pt x="14704" y="26655"/>
                  <a:pt x="15254" y="26765"/>
                  <a:pt x="15808" y="26765"/>
                </a:cubicBezTo>
                <a:cubicBezTo>
                  <a:pt x="16566" y="26765"/>
                  <a:pt x="17331" y="26560"/>
                  <a:pt x="18085" y="25788"/>
                </a:cubicBezTo>
                <a:cubicBezTo>
                  <a:pt x="18704" y="24931"/>
                  <a:pt x="19585" y="24550"/>
                  <a:pt x="20455" y="24550"/>
                </a:cubicBezTo>
                <a:cubicBezTo>
                  <a:pt x="22023" y="24550"/>
                  <a:pt x="23552" y="25787"/>
                  <a:pt x="23435" y="27703"/>
                </a:cubicBezTo>
                <a:cubicBezTo>
                  <a:pt x="23327" y="29449"/>
                  <a:pt x="21898" y="30470"/>
                  <a:pt x="20453" y="30470"/>
                </a:cubicBezTo>
                <a:cubicBezTo>
                  <a:pt x="19458" y="30470"/>
                  <a:pt x="18455" y="29985"/>
                  <a:pt x="17873" y="28919"/>
                </a:cubicBezTo>
                <a:cubicBezTo>
                  <a:pt x="17712" y="28620"/>
                  <a:pt x="16943" y="27452"/>
                  <a:pt x="15408" y="27452"/>
                </a:cubicBezTo>
                <a:cubicBezTo>
                  <a:pt x="14913" y="27452"/>
                  <a:pt x="14338" y="27574"/>
                  <a:pt x="13678" y="27885"/>
                </a:cubicBezTo>
                <a:cubicBezTo>
                  <a:pt x="12888" y="28250"/>
                  <a:pt x="12158" y="28676"/>
                  <a:pt x="11490" y="29162"/>
                </a:cubicBezTo>
                <a:lnTo>
                  <a:pt x="10183" y="38098"/>
                </a:lnTo>
                <a:cubicBezTo>
                  <a:pt x="10183" y="38098"/>
                  <a:pt x="10791" y="40439"/>
                  <a:pt x="12219" y="40651"/>
                </a:cubicBezTo>
                <a:cubicBezTo>
                  <a:pt x="12743" y="40726"/>
                  <a:pt x="13257" y="40827"/>
                  <a:pt x="13771" y="40827"/>
                </a:cubicBezTo>
                <a:cubicBezTo>
                  <a:pt x="14509" y="40827"/>
                  <a:pt x="15248" y="40619"/>
                  <a:pt x="16019" y="39831"/>
                </a:cubicBezTo>
                <a:cubicBezTo>
                  <a:pt x="16626" y="38974"/>
                  <a:pt x="17504" y="38593"/>
                  <a:pt x="18375" y="38593"/>
                </a:cubicBezTo>
                <a:cubicBezTo>
                  <a:pt x="19943" y="38593"/>
                  <a:pt x="21486" y="39830"/>
                  <a:pt x="21368" y="41746"/>
                </a:cubicBezTo>
                <a:cubicBezTo>
                  <a:pt x="21243" y="43499"/>
                  <a:pt x="19822" y="44515"/>
                  <a:pt x="18390" y="44515"/>
                </a:cubicBezTo>
                <a:cubicBezTo>
                  <a:pt x="17388" y="44515"/>
                  <a:pt x="16381" y="44019"/>
                  <a:pt x="15806" y="42931"/>
                </a:cubicBezTo>
                <a:cubicBezTo>
                  <a:pt x="15594" y="42578"/>
                  <a:pt x="14725" y="41222"/>
                  <a:pt x="13073" y="41222"/>
                </a:cubicBezTo>
                <a:cubicBezTo>
                  <a:pt x="12592" y="41222"/>
                  <a:pt x="12045" y="41336"/>
                  <a:pt x="11429" y="41624"/>
                </a:cubicBezTo>
                <a:cubicBezTo>
                  <a:pt x="10639" y="41989"/>
                  <a:pt x="9970" y="42536"/>
                  <a:pt x="9423" y="43235"/>
                </a:cubicBezTo>
                <a:lnTo>
                  <a:pt x="8116" y="52141"/>
                </a:lnTo>
                <a:cubicBezTo>
                  <a:pt x="8116" y="52141"/>
                  <a:pt x="8632" y="54330"/>
                  <a:pt x="10061" y="54542"/>
                </a:cubicBezTo>
                <a:cubicBezTo>
                  <a:pt x="10659" y="54628"/>
                  <a:pt x="11264" y="54780"/>
                  <a:pt x="11873" y="54780"/>
                </a:cubicBezTo>
                <a:cubicBezTo>
                  <a:pt x="12563" y="54780"/>
                  <a:pt x="13257" y="54584"/>
                  <a:pt x="13952" y="53874"/>
                </a:cubicBezTo>
                <a:cubicBezTo>
                  <a:pt x="14571" y="53015"/>
                  <a:pt x="15451" y="52634"/>
                  <a:pt x="16319" y="52634"/>
                </a:cubicBezTo>
                <a:cubicBezTo>
                  <a:pt x="17878" y="52634"/>
                  <a:pt x="19399" y="53864"/>
                  <a:pt x="19301" y="55758"/>
                </a:cubicBezTo>
                <a:cubicBezTo>
                  <a:pt x="19210" y="57522"/>
                  <a:pt x="17781" y="58557"/>
                  <a:pt x="16335" y="58557"/>
                </a:cubicBezTo>
                <a:cubicBezTo>
                  <a:pt x="15364" y="58557"/>
                  <a:pt x="14386" y="58091"/>
                  <a:pt x="13800" y="57065"/>
                </a:cubicBezTo>
                <a:cubicBezTo>
                  <a:pt x="13775" y="57041"/>
                  <a:pt x="12718" y="55070"/>
                  <a:pt x="10724" y="55070"/>
                </a:cubicBezTo>
                <a:cubicBezTo>
                  <a:pt x="10251" y="55070"/>
                  <a:pt x="9726" y="55180"/>
                  <a:pt x="9149" y="55454"/>
                </a:cubicBezTo>
                <a:cubicBezTo>
                  <a:pt x="8359" y="55819"/>
                  <a:pt x="7721" y="56488"/>
                  <a:pt x="7356" y="57278"/>
                </a:cubicBezTo>
                <a:lnTo>
                  <a:pt x="6049" y="66184"/>
                </a:lnTo>
                <a:cubicBezTo>
                  <a:pt x="6049" y="66184"/>
                  <a:pt x="6505" y="68494"/>
                  <a:pt x="7903" y="68707"/>
                </a:cubicBezTo>
                <a:cubicBezTo>
                  <a:pt x="8465" y="68785"/>
                  <a:pt x="9038" y="68903"/>
                  <a:pt x="9613" y="68903"/>
                </a:cubicBezTo>
                <a:cubicBezTo>
                  <a:pt x="10375" y="68903"/>
                  <a:pt x="11140" y="68696"/>
                  <a:pt x="11885" y="67916"/>
                </a:cubicBezTo>
                <a:cubicBezTo>
                  <a:pt x="12505" y="67068"/>
                  <a:pt x="13385" y="66691"/>
                  <a:pt x="14253" y="66691"/>
                </a:cubicBezTo>
                <a:cubicBezTo>
                  <a:pt x="15812" y="66691"/>
                  <a:pt x="17332" y="67907"/>
                  <a:pt x="17234" y="69801"/>
                </a:cubicBezTo>
                <a:cubicBezTo>
                  <a:pt x="17143" y="71552"/>
                  <a:pt x="15706" y="72591"/>
                  <a:pt x="14256" y="72591"/>
                </a:cubicBezTo>
                <a:cubicBezTo>
                  <a:pt x="13289" y="72591"/>
                  <a:pt x="12316" y="72129"/>
                  <a:pt x="11733" y="71108"/>
                </a:cubicBezTo>
                <a:cubicBezTo>
                  <a:pt x="11733" y="71108"/>
                  <a:pt x="10937" y="69734"/>
                  <a:pt x="8079" y="69734"/>
                </a:cubicBezTo>
                <a:cubicBezTo>
                  <a:pt x="7728" y="69734"/>
                  <a:pt x="7346" y="69754"/>
                  <a:pt x="6930" y="69801"/>
                </a:cubicBezTo>
                <a:cubicBezTo>
                  <a:pt x="5562" y="69953"/>
                  <a:pt x="5258" y="71473"/>
                  <a:pt x="5258" y="71473"/>
                </a:cubicBezTo>
                <a:lnTo>
                  <a:pt x="3982" y="80227"/>
                </a:lnTo>
                <a:cubicBezTo>
                  <a:pt x="3982" y="80227"/>
                  <a:pt x="4468" y="82141"/>
                  <a:pt x="5897" y="82354"/>
                </a:cubicBezTo>
                <a:cubicBezTo>
                  <a:pt x="6590" y="82453"/>
                  <a:pt x="7310" y="82704"/>
                  <a:pt x="8032" y="82704"/>
                </a:cubicBezTo>
                <a:cubicBezTo>
                  <a:pt x="8640" y="82704"/>
                  <a:pt x="9251" y="82526"/>
                  <a:pt x="9848" y="81929"/>
                </a:cubicBezTo>
                <a:cubicBezTo>
                  <a:pt x="10461" y="81090"/>
                  <a:pt x="11329" y="80719"/>
                  <a:pt x="12186" y="80719"/>
                </a:cubicBezTo>
                <a:cubicBezTo>
                  <a:pt x="13753" y="80719"/>
                  <a:pt x="15285" y="81958"/>
                  <a:pt x="15167" y="83844"/>
                </a:cubicBezTo>
                <a:cubicBezTo>
                  <a:pt x="15077" y="85608"/>
                  <a:pt x="13647" y="86643"/>
                  <a:pt x="12201" y="86643"/>
                </a:cubicBezTo>
                <a:cubicBezTo>
                  <a:pt x="11230" y="86643"/>
                  <a:pt x="10252" y="86176"/>
                  <a:pt x="9666" y="85151"/>
                </a:cubicBezTo>
                <a:cubicBezTo>
                  <a:pt x="9594" y="85030"/>
                  <a:pt x="8644" y="83385"/>
                  <a:pt x="6803" y="83385"/>
                </a:cubicBezTo>
                <a:cubicBezTo>
                  <a:pt x="6320" y="83385"/>
                  <a:pt x="5774" y="83498"/>
                  <a:pt x="5167" y="83783"/>
                </a:cubicBezTo>
                <a:cubicBezTo>
                  <a:pt x="4407" y="84117"/>
                  <a:pt x="3739" y="84664"/>
                  <a:pt x="3252" y="85363"/>
                </a:cubicBezTo>
                <a:lnTo>
                  <a:pt x="1945" y="94269"/>
                </a:lnTo>
                <a:cubicBezTo>
                  <a:pt x="1945" y="94269"/>
                  <a:pt x="2523" y="96610"/>
                  <a:pt x="3951" y="96823"/>
                </a:cubicBezTo>
                <a:cubicBezTo>
                  <a:pt x="4491" y="96900"/>
                  <a:pt x="5025" y="97009"/>
                  <a:pt x="5560" y="97009"/>
                </a:cubicBezTo>
                <a:cubicBezTo>
                  <a:pt x="6292" y="97009"/>
                  <a:pt x="7027" y="96805"/>
                  <a:pt x="7781" y="96032"/>
                </a:cubicBezTo>
                <a:cubicBezTo>
                  <a:pt x="8393" y="95158"/>
                  <a:pt x="9277" y="94771"/>
                  <a:pt x="10150" y="94771"/>
                </a:cubicBezTo>
                <a:cubicBezTo>
                  <a:pt x="11705" y="94771"/>
                  <a:pt x="13228" y="95998"/>
                  <a:pt x="13131" y="97886"/>
                </a:cubicBezTo>
                <a:cubicBezTo>
                  <a:pt x="13040" y="99650"/>
                  <a:pt x="11600" y="100685"/>
                  <a:pt x="10152" y="100685"/>
                </a:cubicBezTo>
                <a:cubicBezTo>
                  <a:pt x="9179" y="100685"/>
                  <a:pt x="8203" y="100219"/>
                  <a:pt x="7629" y="99193"/>
                </a:cubicBezTo>
                <a:cubicBezTo>
                  <a:pt x="7508" y="99011"/>
                  <a:pt x="6809" y="98038"/>
                  <a:pt x="3252" y="97886"/>
                </a:cubicBezTo>
                <a:cubicBezTo>
                  <a:pt x="3224" y="97885"/>
                  <a:pt x="3197" y="97885"/>
                  <a:pt x="3169" y="97885"/>
                </a:cubicBezTo>
                <a:cubicBezTo>
                  <a:pt x="1741" y="97885"/>
                  <a:pt x="1185" y="99406"/>
                  <a:pt x="1185" y="99406"/>
                </a:cubicBezTo>
                <a:lnTo>
                  <a:pt x="274" y="105637"/>
                </a:lnTo>
                <a:cubicBezTo>
                  <a:pt x="0" y="107583"/>
                  <a:pt x="1337" y="109406"/>
                  <a:pt x="3313" y="109680"/>
                </a:cubicBezTo>
                <a:lnTo>
                  <a:pt x="132313" y="128616"/>
                </a:lnTo>
                <a:lnTo>
                  <a:pt x="155900" y="111048"/>
                </a:lnTo>
                <a:lnTo>
                  <a:pt x="168453" y="25515"/>
                </a:lnTo>
                <a:cubicBezTo>
                  <a:pt x="168727" y="23539"/>
                  <a:pt x="167359" y="21715"/>
                  <a:pt x="165413" y="21441"/>
                </a:cubicBezTo>
                <a:lnTo>
                  <a:pt x="19362" y="43"/>
                </a:lnTo>
                <a:cubicBezTo>
                  <a:pt x="19180" y="15"/>
                  <a:pt x="18999" y="1"/>
                  <a:pt x="18820" y="1"/>
                </a:cubicBezTo>
                <a:close/>
              </a:path>
            </a:pathLst>
          </a:custGeom>
          <a:solidFill>
            <a:srgbClr val="CFCFC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8" name="Google Shape;1548;p31"/>
          <p:cNvSpPr/>
          <p:nvPr/>
        </p:nvSpPr>
        <p:spPr>
          <a:xfrm>
            <a:off x="6092521" y="3907785"/>
            <a:ext cx="654272" cy="559770"/>
          </a:xfrm>
          <a:custGeom>
            <a:avLst/>
            <a:gdLst/>
            <a:ahLst/>
            <a:cxnLst/>
            <a:rect l="l" t="t" r="r" b="b"/>
            <a:pathLst>
              <a:path w="23588" h="20181" extrusionOk="0">
                <a:moveTo>
                  <a:pt x="5372" y="1"/>
                </a:moveTo>
                <a:cubicBezTo>
                  <a:pt x="3989" y="1"/>
                  <a:pt x="2806" y="985"/>
                  <a:pt x="2584" y="2399"/>
                </a:cubicBezTo>
                <a:lnTo>
                  <a:pt x="1" y="20181"/>
                </a:lnTo>
                <a:lnTo>
                  <a:pt x="1" y="20181"/>
                </a:lnTo>
                <a:lnTo>
                  <a:pt x="23588" y="2643"/>
                </a:lnTo>
                <a:lnTo>
                  <a:pt x="5776" y="29"/>
                </a:lnTo>
                <a:cubicBezTo>
                  <a:pt x="5640" y="10"/>
                  <a:pt x="5505" y="1"/>
                  <a:pt x="5372" y="1"/>
                </a:cubicBezTo>
                <a:close/>
              </a:path>
            </a:pathLst>
          </a:custGeom>
          <a:solidFill>
            <a:srgbClr val="B3B7BC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49" name="Google Shape;1549;p31"/>
          <p:cNvSpPr/>
          <p:nvPr/>
        </p:nvSpPr>
        <p:spPr>
          <a:xfrm>
            <a:off x="2544756" y="1113398"/>
            <a:ext cx="4363913" cy="3215054"/>
          </a:xfrm>
          <a:custGeom>
            <a:avLst/>
            <a:gdLst/>
            <a:ahLst/>
            <a:cxnLst/>
            <a:rect l="l" t="t" r="r" b="b"/>
            <a:pathLst>
              <a:path w="157329" h="115910" extrusionOk="0">
                <a:moveTo>
                  <a:pt x="10061" y="0"/>
                </a:moveTo>
                <a:cubicBezTo>
                  <a:pt x="8263" y="0"/>
                  <a:pt x="6742" y="1412"/>
                  <a:pt x="6627" y="3264"/>
                </a:cubicBezTo>
                <a:lnTo>
                  <a:pt x="6201" y="10103"/>
                </a:lnTo>
                <a:cubicBezTo>
                  <a:pt x="6201" y="10103"/>
                  <a:pt x="6839" y="11926"/>
                  <a:pt x="8207" y="11987"/>
                </a:cubicBezTo>
                <a:cubicBezTo>
                  <a:pt x="8818" y="12031"/>
                  <a:pt x="9450" y="12186"/>
                  <a:pt x="10069" y="12186"/>
                </a:cubicBezTo>
                <a:cubicBezTo>
                  <a:pt x="10744" y="12186"/>
                  <a:pt x="11404" y="12002"/>
                  <a:pt x="12007" y="11288"/>
                </a:cubicBezTo>
                <a:cubicBezTo>
                  <a:pt x="12598" y="10343"/>
                  <a:pt x="13524" y="9917"/>
                  <a:pt x="14441" y="9917"/>
                </a:cubicBezTo>
                <a:cubicBezTo>
                  <a:pt x="15882" y="9917"/>
                  <a:pt x="17301" y="10970"/>
                  <a:pt x="17356" y="12717"/>
                </a:cubicBezTo>
                <a:cubicBezTo>
                  <a:pt x="17395" y="14525"/>
                  <a:pt x="15935" y="15676"/>
                  <a:pt x="14443" y="15676"/>
                </a:cubicBezTo>
                <a:cubicBezTo>
                  <a:pt x="13577" y="15676"/>
                  <a:pt x="12700" y="15289"/>
                  <a:pt x="12098" y="14419"/>
                </a:cubicBezTo>
                <a:cubicBezTo>
                  <a:pt x="12098" y="14419"/>
                  <a:pt x="11337" y="13494"/>
                  <a:pt x="9910" y="13494"/>
                </a:cubicBezTo>
                <a:cubicBezTo>
                  <a:pt x="9299" y="13494"/>
                  <a:pt x="8567" y="13663"/>
                  <a:pt x="7721" y="14145"/>
                </a:cubicBezTo>
                <a:cubicBezTo>
                  <a:pt x="6535" y="14814"/>
                  <a:pt x="5867" y="15118"/>
                  <a:pt x="5867" y="15118"/>
                </a:cubicBezTo>
                <a:lnTo>
                  <a:pt x="5289" y="23872"/>
                </a:lnTo>
                <a:cubicBezTo>
                  <a:pt x="5289" y="23872"/>
                  <a:pt x="5988" y="26121"/>
                  <a:pt x="7356" y="26212"/>
                </a:cubicBezTo>
                <a:cubicBezTo>
                  <a:pt x="7750" y="26231"/>
                  <a:pt x="8146" y="26267"/>
                  <a:pt x="8541" y="26267"/>
                </a:cubicBezTo>
                <a:cubicBezTo>
                  <a:pt x="9427" y="26267"/>
                  <a:pt x="10305" y="26085"/>
                  <a:pt x="11125" y="25118"/>
                </a:cubicBezTo>
                <a:cubicBezTo>
                  <a:pt x="11696" y="24143"/>
                  <a:pt x="12629" y="23703"/>
                  <a:pt x="13558" y="23703"/>
                </a:cubicBezTo>
                <a:cubicBezTo>
                  <a:pt x="15003" y="23703"/>
                  <a:pt x="16438" y="24770"/>
                  <a:pt x="16475" y="26547"/>
                </a:cubicBezTo>
                <a:cubicBezTo>
                  <a:pt x="16494" y="28350"/>
                  <a:pt x="15031" y="29478"/>
                  <a:pt x="13544" y="29478"/>
                </a:cubicBezTo>
                <a:cubicBezTo>
                  <a:pt x="12651" y="29478"/>
                  <a:pt x="11749" y="29070"/>
                  <a:pt x="11156" y="28158"/>
                </a:cubicBezTo>
                <a:cubicBezTo>
                  <a:pt x="10982" y="27897"/>
                  <a:pt x="10232" y="26920"/>
                  <a:pt x="8884" y="26920"/>
                </a:cubicBezTo>
                <a:cubicBezTo>
                  <a:pt x="8348" y="26920"/>
                  <a:pt x="7718" y="27074"/>
                  <a:pt x="6991" y="27489"/>
                </a:cubicBezTo>
                <a:cubicBezTo>
                  <a:pt x="6262" y="27884"/>
                  <a:pt x="5593" y="28370"/>
                  <a:pt x="4985" y="28917"/>
                </a:cubicBezTo>
                <a:lnTo>
                  <a:pt x="4408" y="37671"/>
                </a:lnTo>
                <a:cubicBezTo>
                  <a:pt x="4408" y="37671"/>
                  <a:pt x="5198" y="39921"/>
                  <a:pt x="6596" y="40012"/>
                </a:cubicBezTo>
                <a:cubicBezTo>
                  <a:pt x="6980" y="40031"/>
                  <a:pt x="7361" y="40067"/>
                  <a:pt x="7739" y="40067"/>
                </a:cubicBezTo>
                <a:cubicBezTo>
                  <a:pt x="8586" y="40067"/>
                  <a:pt x="9414" y="39885"/>
                  <a:pt x="10213" y="38918"/>
                </a:cubicBezTo>
                <a:cubicBezTo>
                  <a:pt x="10794" y="37958"/>
                  <a:pt x="11726" y="37524"/>
                  <a:pt x="12651" y="37524"/>
                </a:cubicBezTo>
                <a:cubicBezTo>
                  <a:pt x="14097" y="37524"/>
                  <a:pt x="15526" y="38585"/>
                  <a:pt x="15563" y="40346"/>
                </a:cubicBezTo>
                <a:cubicBezTo>
                  <a:pt x="15601" y="42150"/>
                  <a:pt x="14145" y="43277"/>
                  <a:pt x="12661" y="43277"/>
                </a:cubicBezTo>
                <a:cubicBezTo>
                  <a:pt x="11769" y="43277"/>
                  <a:pt x="10868" y="42870"/>
                  <a:pt x="10274" y="41957"/>
                </a:cubicBezTo>
                <a:cubicBezTo>
                  <a:pt x="10050" y="41643"/>
                  <a:pt x="9161" y="40499"/>
                  <a:pt x="7695" y="40499"/>
                </a:cubicBezTo>
                <a:cubicBezTo>
                  <a:pt x="7177" y="40499"/>
                  <a:pt x="6587" y="40642"/>
                  <a:pt x="5928" y="41015"/>
                </a:cubicBezTo>
                <a:cubicBezTo>
                  <a:pt x="5198" y="41440"/>
                  <a:pt x="4560" y="42048"/>
                  <a:pt x="4073" y="42747"/>
                </a:cubicBezTo>
                <a:lnTo>
                  <a:pt x="3526" y="51501"/>
                </a:lnTo>
                <a:cubicBezTo>
                  <a:pt x="3526" y="51501"/>
                  <a:pt x="4225" y="53599"/>
                  <a:pt x="5593" y="53690"/>
                </a:cubicBezTo>
                <a:cubicBezTo>
                  <a:pt x="6066" y="53724"/>
                  <a:pt x="6544" y="53791"/>
                  <a:pt x="7016" y="53791"/>
                </a:cubicBezTo>
                <a:cubicBezTo>
                  <a:pt x="7818" y="53791"/>
                  <a:pt x="8605" y="53597"/>
                  <a:pt x="9332" y="52717"/>
                </a:cubicBezTo>
                <a:cubicBezTo>
                  <a:pt x="9914" y="51755"/>
                  <a:pt x="10844" y="51322"/>
                  <a:pt x="11767" y="51322"/>
                </a:cubicBezTo>
                <a:cubicBezTo>
                  <a:pt x="13205" y="51322"/>
                  <a:pt x="14626" y="52375"/>
                  <a:pt x="14682" y="54115"/>
                </a:cubicBezTo>
                <a:cubicBezTo>
                  <a:pt x="14739" y="55945"/>
                  <a:pt x="13271" y="57104"/>
                  <a:pt x="11771" y="57104"/>
                </a:cubicBezTo>
                <a:cubicBezTo>
                  <a:pt x="10903" y="57104"/>
                  <a:pt x="10024" y="56716"/>
                  <a:pt x="9423" y="55848"/>
                </a:cubicBezTo>
                <a:cubicBezTo>
                  <a:pt x="9399" y="55824"/>
                  <a:pt x="8309" y="54145"/>
                  <a:pt x="6494" y="54145"/>
                </a:cubicBezTo>
                <a:cubicBezTo>
                  <a:pt x="5976" y="54145"/>
                  <a:pt x="5400" y="54281"/>
                  <a:pt x="4773" y="54632"/>
                </a:cubicBezTo>
                <a:cubicBezTo>
                  <a:pt x="4043" y="55058"/>
                  <a:pt x="3496" y="55726"/>
                  <a:pt x="3192" y="56547"/>
                </a:cubicBezTo>
                <a:lnTo>
                  <a:pt x="2645" y="65271"/>
                </a:lnTo>
                <a:cubicBezTo>
                  <a:pt x="2645" y="65271"/>
                  <a:pt x="3253" y="67489"/>
                  <a:pt x="4651" y="67581"/>
                </a:cubicBezTo>
                <a:cubicBezTo>
                  <a:pt x="5057" y="67610"/>
                  <a:pt x="5475" y="67656"/>
                  <a:pt x="5897" y="67656"/>
                </a:cubicBezTo>
                <a:cubicBezTo>
                  <a:pt x="6769" y="67656"/>
                  <a:pt x="7651" y="67460"/>
                  <a:pt x="8450" y="66517"/>
                </a:cubicBezTo>
                <a:cubicBezTo>
                  <a:pt x="9023" y="65550"/>
                  <a:pt x="9952" y="65113"/>
                  <a:pt x="10874" y="65113"/>
                </a:cubicBezTo>
                <a:cubicBezTo>
                  <a:pt x="12301" y="65113"/>
                  <a:pt x="13714" y="66161"/>
                  <a:pt x="13770" y="67915"/>
                </a:cubicBezTo>
                <a:cubicBezTo>
                  <a:pt x="13827" y="69723"/>
                  <a:pt x="12363" y="70874"/>
                  <a:pt x="10872" y="70874"/>
                </a:cubicBezTo>
                <a:cubicBezTo>
                  <a:pt x="10007" y="70874"/>
                  <a:pt x="9133" y="70487"/>
                  <a:pt x="8542" y="69617"/>
                </a:cubicBezTo>
                <a:cubicBezTo>
                  <a:pt x="8542" y="69617"/>
                  <a:pt x="7794" y="68546"/>
                  <a:pt x="5540" y="68546"/>
                </a:cubicBezTo>
                <a:cubicBezTo>
                  <a:pt x="5030" y="68546"/>
                  <a:pt x="4443" y="68601"/>
                  <a:pt x="3769" y="68736"/>
                </a:cubicBezTo>
                <a:cubicBezTo>
                  <a:pt x="2432" y="68979"/>
                  <a:pt x="2280" y="70499"/>
                  <a:pt x="2280" y="70499"/>
                </a:cubicBezTo>
                <a:lnTo>
                  <a:pt x="1733" y="79070"/>
                </a:lnTo>
                <a:cubicBezTo>
                  <a:pt x="1733" y="79070"/>
                  <a:pt x="2371" y="80924"/>
                  <a:pt x="3739" y="81016"/>
                </a:cubicBezTo>
                <a:cubicBezTo>
                  <a:pt x="4342" y="81044"/>
                  <a:pt x="4965" y="81188"/>
                  <a:pt x="5576" y="81188"/>
                </a:cubicBezTo>
                <a:cubicBezTo>
                  <a:pt x="6260" y="81188"/>
                  <a:pt x="6929" y="81008"/>
                  <a:pt x="7539" y="80286"/>
                </a:cubicBezTo>
                <a:cubicBezTo>
                  <a:pt x="8129" y="79341"/>
                  <a:pt x="9056" y="78914"/>
                  <a:pt x="9972" y="78914"/>
                </a:cubicBezTo>
                <a:cubicBezTo>
                  <a:pt x="11414" y="78914"/>
                  <a:pt x="12832" y="79968"/>
                  <a:pt x="12888" y="81715"/>
                </a:cubicBezTo>
                <a:cubicBezTo>
                  <a:pt x="12927" y="83543"/>
                  <a:pt x="11453" y="84689"/>
                  <a:pt x="9959" y="84689"/>
                </a:cubicBezTo>
                <a:cubicBezTo>
                  <a:pt x="9093" y="84689"/>
                  <a:pt x="8220" y="84305"/>
                  <a:pt x="7630" y="83447"/>
                </a:cubicBezTo>
                <a:cubicBezTo>
                  <a:pt x="7561" y="83332"/>
                  <a:pt x="6584" y="81925"/>
                  <a:pt x="4924" y="81925"/>
                </a:cubicBezTo>
                <a:cubicBezTo>
                  <a:pt x="4394" y="81925"/>
                  <a:pt x="3794" y="82069"/>
                  <a:pt x="3131" y="82444"/>
                </a:cubicBezTo>
                <a:cubicBezTo>
                  <a:pt x="2402" y="82839"/>
                  <a:pt x="1824" y="83417"/>
                  <a:pt x="1399" y="84146"/>
                </a:cubicBezTo>
                <a:lnTo>
                  <a:pt x="821" y="92870"/>
                </a:lnTo>
                <a:cubicBezTo>
                  <a:pt x="821" y="92870"/>
                  <a:pt x="1581" y="95119"/>
                  <a:pt x="2979" y="95210"/>
                </a:cubicBezTo>
                <a:cubicBezTo>
                  <a:pt x="3363" y="95229"/>
                  <a:pt x="3747" y="95265"/>
                  <a:pt x="4129" y="95265"/>
                </a:cubicBezTo>
                <a:cubicBezTo>
                  <a:pt x="4985" y="95265"/>
                  <a:pt x="5828" y="95083"/>
                  <a:pt x="6627" y="94116"/>
                </a:cubicBezTo>
                <a:cubicBezTo>
                  <a:pt x="7210" y="93139"/>
                  <a:pt x="8149" y="92699"/>
                  <a:pt x="9078" y="92699"/>
                </a:cubicBezTo>
                <a:cubicBezTo>
                  <a:pt x="10520" y="92699"/>
                  <a:pt x="11939" y="93758"/>
                  <a:pt x="11976" y="95514"/>
                </a:cubicBezTo>
                <a:cubicBezTo>
                  <a:pt x="12034" y="97337"/>
                  <a:pt x="10566" y="98481"/>
                  <a:pt x="9070" y="98481"/>
                </a:cubicBezTo>
                <a:cubicBezTo>
                  <a:pt x="8195" y="98481"/>
                  <a:pt x="7312" y="98091"/>
                  <a:pt x="6718" y="97216"/>
                </a:cubicBezTo>
                <a:cubicBezTo>
                  <a:pt x="6634" y="97048"/>
                  <a:pt x="5956" y="96287"/>
                  <a:pt x="3165" y="96287"/>
                </a:cubicBezTo>
                <a:cubicBezTo>
                  <a:pt x="2926" y="96287"/>
                  <a:pt x="2672" y="96293"/>
                  <a:pt x="2402" y="96304"/>
                </a:cubicBezTo>
                <a:cubicBezTo>
                  <a:pt x="943" y="96365"/>
                  <a:pt x="487" y="97915"/>
                  <a:pt x="487" y="97915"/>
                </a:cubicBezTo>
                <a:lnTo>
                  <a:pt x="122" y="104055"/>
                </a:lnTo>
                <a:cubicBezTo>
                  <a:pt x="0" y="105970"/>
                  <a:pt x="1459" y="107612"/>
                  <a:pt x="3374" y="107733"/>
                </a:cubicBezTo>
                <a:lnTo>
                  <a:pt x="130216" y="115910"/>
                </a:lnTo>
                <a:lnTo>
                  <a:pt x="151736" y="96973"/>
                </a:lnTo>
                <a:lnTo>
                  <a:pt x="157207" y="12929"/>
                </a:lnTo>
                <a:cubicBezTo>
                  <a:pt x="157329" y="11014"/>
                  <a:pt x="155839" y="9343"/>
                  <a:pt x="153924" y="9221"/>
                </a:cubicBezTo>
                <a:lnTo>
                  <a:pt x="10335" y="11"/>
                </a:lnTo>
                <a:cubicBezTo>
                  <a:pt x="10243" y="4"/>
                  <a:pt x="10152" y="0"/>
                  <a:pt x="10061" y="0"/>
                </a:cubicBezTo>
                <a:close/>
              </a:path>
            </a:pathLst>
          </a:custGeom>
          <a:solidFill>
            <a:srgbClr val="EFEFE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0" name="Google Shape;1550;p31"/>
          <p:cNvSpPr/>
          <p:nvPr/>
        </p:nvSpPr>
        <p:spPr>
          <a:xfrm>
            <a:off x="6157454" y="3773535"/>
            <a:ext cx="596939" cy="556608"/>
          </a:xfrm>
          <a:custGeom>
            <a:avLst/>
            <a:gdLst/>
            <a:ahLst/>
            <a:cxnLst/>
            <a:rect l="l" t="t" r="r" b="b"/>
            <a:pathLst>
              <a:path w="21521" h="20067" extrusionOk="0">
                <a:moveTo>
                  <a:pt x="3840" y="0"/>
                </a:moveTo>
                <a:cubicBezTo>
                  <a:pt x="2397" y="0"/>
                  <a:pt x="1212" y="1097"/>
                  <a:pt x="1125" y="2559"/>
                </a:cubicBezTo>
                <a:lnTo>
                  <a:pt x="0" y="20066"/>
                </a:lnTo>
                <a:lnTo>
                  <a:pt x="21520" y="1130"/>
                </a:lnTo>
                <a:lnTo>
                  <a:pt x="4012" y="5"/>
                </a:lnTo>
                <a:cubicBezTo>
                  <a:pt x="3955" y="2"/>
                  <a:pt x="3897" y="0"/>
                  <a:pt x="3840" y="0"/>
                </a:cubicBezTo>
                <a:close/>
              </a:path>
            </a:pathLst>
          </a:custGeom>
          <a:solidFill>
            <a:srgbClr val="DEDFE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1" name="Google Shape;1551;p31"/>
          <p:cNvSpPr/>
          <p:nvPr/>
        </p:nvSpPr>
        <p:spPr>
          <a:xfrm>
            <a:off x="2498793" y="1403570"/>
            <a:ext cx="4150612" cy="2971130"/>
          </a:xfrm>
          <a:custGeom>
            <a:avLst/>
            <a:gdLst/>
            <a:ahLst/>
            <a:cxnLst/>
            <a:rect l="l" t="t" r="r" b="b"/>
            <a:pathLst>
              <a:path w="149639" h="107116" extrusionOk="0">
                <a:moveTo>
                  <a:pt x="3411" y="1"/>
                </a:moveTo>
                <a:cubicBezTo>
                  <a:pt x="1521" y="1"/>
                  <a:pt x="1" y="1539"/>
                  <a:pt x="1" y="3436"/>
                </a:cubicBezTo>
                <a:lnTo>
                  <a:pt x="1" y="10214"/>
                </a:lnTo>
                <a:cubicBezTo>
                  <a:pt x="1" y="10214"/>
                  <a:pt x="761" y="12007"/>
                  <a:pt x="2129" y="12007"/>
                </a:cubicBezTo>
                <a:cubicBezTo>
                  <a:pt x="2639" y="12007"/>
                  <a:pt x="3164" y="12085"/>
                  <a:pt x="3681" y="12085"/>
                </a:cubicBezTo>
                <a:cubicBezTo>
                  <a:pt x="4456" y="12085"/>
                  <a:pt x="5211" y="11910"/>
                  <a:pt x="5867" y="11035"/>
                </a:cubicBezTo>
                <a:cubicBezTo>
                  <a:pt x="6409" y="10002"/>
                  <a:pt x="7379" y="9527"/>
                  <a:pt x="8346" y="9527"/>
                </a:cubicBezTo>
                <a:cubicBezTo>
                  <a:pt x="9713" y="9527"/>
                  <a:pt x="11074" y="10474"/>
                  <a:pt x="11217" y="12129"/>
                </a:cubicBezTo>
                <a:cubicBezTo>
                  <a:pt x="11397" y="13995"/>
                  <a:pt x="9895" y="15252"/>
                  <a:pt x="8346" y="15252"/>
                </a:cubicBezTo>
                <a:cubicBezTo>
                  <a:pt x="7549" y="15252"/>
                  <a:pt x="6740" y="14919"/>
                  <a:pt x="6141" y="14166"/>
                </a:cubicBezTo>
                <a:cubicBezTo>
                  <a:pt x="6141" y="14166"/>
                  <a:pt x="5411" y="13368"/>
                  <a:pt x="4123" y="13368"/>
                </a:cubicBezTo>
                <a:cubicBezTo>
                  <a:pt x="3479" y="13368"/>
                  <a:pt x="2696" y="13568"/>
                  <a:pt x="1794" y="14166"/>
                </a:cubicBezTo>
                <a:cubicBezTo>
                  <a:pt x="639" y="14895"/>
                  <a:pt x="1" y="15229"/>
                  <a:pt x="1" y="15229"/>
                </a:cubicBezTo>
                <a:lnTo>
                  <a:pt x="1" y="23953"/>
                </a:lnTo>
                <a:cubicBezTo>
                  <a:pt x="1" y="23953"/>
                  <a:pt x="822" y="26111"/>
                  <a:pt x="2220" y="26111"/>
                </a:cubicBezTo>
                <a:cubicBezTo>
                  <a:pt x="2435" y="26111"/>
                  <a:pt x="2651" y="26115"/>
                  <a:pt x="2868" y="26115"/>
                </a:cubicBezTo>
                <a:cubicBezTo>
                  <a:pt x="3909" y="26115"/>
                  <a:pt x="4956" y="26011"/>
                  <a:pt x="5837" y="24804"/>
                </a:cubicBezTo>
                <a:cubicBezTo>
                  <a:pt x="6382" y="23739"/>
                  <a:pt x="7372" y="23250"/>
                  <a:pt x="8356" y="23250"/>
                </a:cubicBezTo>
                <a:cubicBezTo>
                  <a:pt x="9730" y="23250"/>
                  <a:pt x="11093" y="24203"/>
                  <a:pt x="11217" y="25868"/>
                </a:cubicBezTo>
                <a:cubicBezTo>
                  <a:pt x="11375" y="27730"/>
                  <a:pt x="9881" y="28972"/>
                  <a:pt x="8342" y="28972"/>
                </a:cubicBezTo>
                <a:cubicBezTo>
                  <a:pt x="7519" y="28972"/>
                  <a:pt x="6683" y="28618"/>
                  <a:pt x="6080" y="27813"/>
                </a:cubicBezTo>
                <a:cubicBezTo>
                  <a:pt x="5893" y="27564"/>
                  <a:pt x="5156" y="26722"/>
                  <a:pt x="3934" y="26722"/>
                </a:cubicBezTo>
                <a:cubicBezTo>
                  <a:pt x="3364" y="26722"/>
                  <a:pt x="2689" y="26905"/>
                  <a:pt x="1916" y="27418"/>
                </a:cubicBezTo>
                <a:cubicBezTo>
                  <a:pt x="1217" y="27874"/>
                  <a:pt x="578" y="28391"/>
                  <a:pt x="1" y="28968"/>
                </a:cubicBezTo>
                <a:lnTo>
                  <a:pt x="1" y="37661"/>
                </a:lnTo>
                <a:cubicBezTo>
                  <a:pt x="1" y="37661"/>
                  <a:pt x="943" y="39819"/>
                  <a:pt x="2311" y="39819"/>
                </a:cubicBezTo>
                <a:cubicBezTo>
                  <a:pt x="2560" y="39819"/>
                  <a:pt x="2809" y="39827"/>
                  <a:pt x="3057" y="39827"/>
                </a:cubicBezTo>
                <a:cubicBezTo>
                  <a:pt x="4047" y="39827"/>
                  <a:pt x="5010" y="39710"/>
                  <a:pt x="5837" y="38543"/>
                </a:cubicBezTo>
                <a:cubicBezTo>
                  <a:pt x="6383" y="37462"/>
                  <a:pt x="7376" y="36967"/>
                  <a:pt x="8365" y="36967"/>
                </a:cubicBezTo>
                <a:cubicBezTo>
                  <a:pt x="9740" y="36967"/>
                  <a:pt x="11106" y="37926"/>
                  <a:pt x="11247" y="39607"/>
                </a:cubicBezTo>
                <a:cubicBezTo>
                  <a:pt x="11385" y="41462"/>
                  <a:pt x="9883" y="42689"/>
                  <a:pt x="8346" y="42689"/>
                </a:cubicBezTo>
                <a:cubicBezTo>
                  <a:pt x="7517" y="42689"/>
                  <a:pt x="6677" y="42331"/>
                  <a:pt x="6080" y="41522"/>
                </a:cubicBezTo>
                <a:cubicBezTo>
                  <a:pt x="5864" y="41241"/>
                  <a:pt x="4974" y="40225"/>
                  <a:pt x="3617" y="40225"/>
                </a:cubicBezTo>
                <a:cubicBezTo>
                  <a:pt x="3062" y="40225"/>
                  <a:pt x="2430" y="40394"/>
                  <a:pt x="1733" y="40853"/>
                </a:cubicBezTo>
                <a:cubicBezTo>
                  <a:pt x="1034" y="41339"/>
                  <a:pt x="426" y="41947"/>
                  <a:pt x="1" y="42677"/>
                </a:cubicBezTo>
                <a:lnTo>
                  <a:pt x="1" y="51400"/>
                </a:lnTo>
                <a:cubicBezTo>
                  <a:pt x="1" y="51400"/>
                  <a:pt x="822" y="53437"/>
                  <a:pt x="2220" y="53437"/>
                </a:cubicBezTo>
                <a:cubicBezTo>
                  <a:pt x="2560" y="53437"/>
                  <a:pt x="2904" y="53457"/>
                  <a:pt x="3247" y="53457"/>
                </a:cubicBezTo>
                <a:cubicBezTo>
                  <a:pt x="4161" y="53457"/>
                  <a:pt x="5063" y="53312"/>
                  <a:pt x="5837" y="52251"/>
                </a:cubicBezTo>
                <a:cubicBezTo>
                  <a:pt x="6396" y="51183"/>
                  <a:pt x="7381" y="50695"/>
                  <a:pt x="8357" y="50695"/>
                </a:cubicBezTo>
                <a:cubicBezTo>
                  <a:pt x="9715" y="50695"/>
                  <a:pt x="11058" y="51640"/>
                  <a:pt x="11217" y="53285"/>
                </a:cubicBezTo>
                <a:cubicBezTo>
                  <a:pt x="11397" y="55151"/>
                  <a:pt x="9895" y="56421"/>
                  <a:pt x="8346" y="56421"/>
                </a:cubicBezTo>
                <a:cubicBezTo>
                  <a:pt x="7549" y="56421"/>
                  <a:pt x="6740" y="56085"/>
                  <a:pt x="6141" y="55321"/>
                </a:cubicBezTo>
                <a:cubicBezTo>
                  <a:pt x="6118" y="55298"/>
                  <a:pt x="4997" y="53817"/>
                  <a:pt x="3306" y="53817"/>
                </a:cubicBezTo>
                <a:cubicBezTo>
                  <a:pt x="2746" y="53817"/>
                  <a:pt x="2125" y="53979"/>
                  <a:pt x="1460" y="54409"/>
                </a:cubicBezTo>
                <a:cubicBezTo>
                  <a:pt x="761" y="54896"/>
                  <a:pt x="244" y="55595"/>
                  <a:pt x="1" y="56415"/>
                </a:cubicBezTo>
                <a:lnTo>
                  <a:pt x="1" y="65108"/>
                </a:lnTo>
                <a:cubicBezTo>
                  <a:pt x="1" y="65108"/>
                  <a:pt x="761" y="67297"/>
                  <a:pt x="2159" y="67297"/>
                </a:cubicBezTo>
                <a:cubicBezTo>
                  <a:pt x="2370" y="67297"/>
                  <a:pt x="2585" y="67301"/>
                  <a:pt x="2801" y="67301"/>
                </a:cubicBezTo>
                <a:cubicBezTo>
                  <a:pt x="3860" y="67301"/>
                  <a:pt x="4953" y="67197"/>
                  <a:pt x="5837" y="65960"/>
                </a:cubicBezTo>
                <a:cubicBezTo>
                  <a:pt x="6384" y="64902"/>
                  <a:pt x="7370" y="64416"/>
                  <a:pt x="8350" y="64416"/>
                </a:cubicBezTo>
                <a:cubicBezTo>
                  <a:pt x="9709" y="64416"/>
                  <a:pt x="11058" y="65351"/>
                  <a:pt x="11217" y="66993"/>
                </a:cubicBezTo>
                <a:cubicBezTo>
                  <a:pt x="11398" y="68881"/>
                  <a:pt x="9893" y="70145"/>
                  <a:pt x="8342" y="70145"/>
                </a:cubicBezTo>
                <a:cubicBezTo>
                  <a:pt x="7546" y="70145"/>
                  <a:pt x="6739" y="69812"/>
                  <a:pt x="6141" y="69060"/>
                </a:cubicBezTo>
                <a:cubicBezTo>
                  <a:pt x="6141" y="69060"/>
                  <a:pt x="5426" y="68148"/>
                  <a:pt x="3488" y="68148"/>
                </a:cubicBezTo>
                <a:cubicBezTo>
                  <a:pt x="2899" y="68148"/>
                  <a:pt x="2198" y="68232"/>
                  <a:pt x="1369" y="68452"/>
                </a:cubicBezTo>
                <a:cubicBezTo>
                  <a:pt x="62" y="68817"/>
                  <a:pt x="1" y="70306"/>
                  <a:pt x="1" y="70306"/>
                </a:cubicBezTo>
                <a:lnTo>
                  <a:pt x="1" y="78847"/>
                </a:lnTo>
                <a:cubicBezTo>
                  <a:pt x="1" y="78847"/>
                  <a:pt x="761" y="80610"/>
                  <a:pt x="2129" y="80610"/>
                </a:cubicBezTo>
                <a:cubicBezTo>
                  <a:pt x="2646" y="80610"/>
                  <a:pt x="3178" y="80690"/>
                  <a:pt x="3701" y="80690"/>
                </a:cubicBezTo>
                <a:cubicBezTo>
                  <a:pt x="4468" y="80690"/>
                  <a:pt x="5216" y="80518"/>
                  <a:pt x="5867" y="79668"/>
                </a:cubicBezTo>
                <a:cubicBezTo>
                  <a:pt x="6424" y="78618"/>
                  <a:pt x="7402" y="78136"/>
                  <a:pt x="8375" y="78136"/>
                </a:cubicBezTo>
                <a:cubicBezTo>
                  <a:pt x="9737" y="78136"/>
                  <a:pt x="11088" y="79082"/>
                  <a:pt x="11247" y="80732"/>
                </a:cubicBezTo>
                <a:cubicBezTo>
                  <a:pt x="11407" y="82613"/>
                  <a:pt x="9906" y="83876"/>
                  <a:pt x="8359" y="83876"/>
                </a:cubicBezTo>
                <a:cubicBezTo>
                  <a:pt x="7557" y="83876"/>
                  <a:pt x="6743" y="83536"/>
                  <a:pt x="6141" y="82768"/>
                </a:cubicBezTo>
                <a:cubicBezTo>
                  <a:pt x="6052" y="82658"/>
                  <a:pt x="5078" y="81436"/>
                  <a:pt x="3546" y="81436"/>
                </a:cubicBezTo>
                <a:cubicBezTo>
                  <a:pt x="2973" y="81436"/>
                  <a:pt x="2323" y="81606"/>
                  <a:pt x="1612" y="82069"/>
                </a:cubicBezTo>
                <a:cubicBezTo>
                  <a:pt x="943" y="82525"/>
                  <a:pt x="396" y="83133"/>
                  <a:pt x="1" y="83863"/>
                </a:cubicBezTo>
                <a:lnTo>
                  <a:pt x="1" y="92556"/>
                </a:lnTo>
                <a:cubicBezTo>
                  <a:pt x="1" y="92556"/>
                  <a:pt x="913" y="94744"/>
                  <a:pt x="2281" y="94744"/>
                </a:cubicBezTo>
                <a:cubicBezTo>
                  <a:pt x="2501" y="94744"/>
                  <a:pt x="2720" y="94749"/>
                  <a:pt x="2937" y="94749"/>
                </a:cubicBezTo>
                <a:cubicBezTo>
                  <a:pt x="3981" y="94749"/>
                  <a:pt x="4987" y="94645"/>
                  <a:pt x="5867" y="93437"/>
                </a:cubicBezTo>
                <a:cubicBezTo>
                  <a:pt x="6416" y="92365"/>
                  <a:pt x="7404" y="91872"/>
                  <a:pt x="8387" y="91872"/>
                </a:cubicBezTo>
                <a:cubicBezTo>
                  <a:pt x="9743" y="91872"/>
                  <a:pt x="11089" y="92813"/>
                  <a:pt x="11247" y="94471"/>
                </a:cubicBezTo>
                <a:cubicBezTo>
                  <a:pt x="11427" y="96331"/>
                  <a:pt x="9910" y="97585"/>
                  <a:pt x="8357" y="97585"/>
                </a:cubicBezTo>
                <a:cubicBezTo>
                  <a:pt x="7550" y="97585"/>
                  <a:pt x="6733" y="97246"/>
                  <a:pt x="6141" y="96477"/>
                </a:cubicBezTo>
                <a:cubicBezTo>
                  <a:pt x="6039" y="96350"/>
                  <a:pt x="5453" y="95759"/>
                  <a:pt x="3290" y="95759"/>
                </a:cubicBezTo>
                <a:cubicBezTo>
                  <a:pt x="2857" y="95759"/>
                  <a:pt x="2362" y="95783"/>
                  <a:pt x="1794" y="95838"/>
                </a:cubicBezTo>
                <a:cubicBezTo>
                  <a:pt x="366" y="95990"/>
                  <a:pt x="31" y="97571"/>
                  <a:pt x="31" y="97571"/>
                </a:cubicBezTo>
                <a:lnTo>
                  <a:pt x="31" y="103650"/>
                </a:lnTo>
                <a:cubicBezTo>
                  <a:pt x="31" y="105565"/>
                  <a:pt x="1581" y="107115"/>
                  <a:pt x="3496" y="107115"/>
                </a:cubicBezTo>
                <a:lnTo>
                  <a:pt x="129547" y="107115"/>
                </a:lnTo>
                <a:lnTo>
                  <a:pt x="149639" y="87024"/>
                </a:lnTo>
                <a:lnTo>
                  <a:pt x="149639" y="3436"/>
                </a:lnTo>
                <a:cubicBezTo>
                  <a:pt x="149639" y="1539"/>
                  <a:pt x="148118" y="1"/>
                  <a:pt x="146229" y="1"/>
                </a:cubicBezTo>
                <a:cubicBezTo>
                  <a:pt x="146211" y="1"/>
                  <a:pt x="146192" y="1"/>
                  <a:pt x="146174" y="1"/>
                </a:cubicBezTo>
                <a:lnTo>
                  <a:pt x="3466" y="1"/>
                </a:lnTo>
                <a:cubicBezTo>
                  <a:pt x="3447" y="1"/>
                  <a:pt x="3429" y="1"/>
                  <a:pt x="341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2" name="Google Shape;1552;p31"/>
          <p:cNvSpPr/>
          <p:nvPr/>
        </p:nvSpPr>
        <p:spPr>
          <a:xfrm>
            <a:off x="6251013" y="3665747"/>
            <a:ext cx="558162" cy="558162"/>
          </a:xfrm>
          <a:custGeom>
            <a:avLst/>
            <a:gdLst/>
            <a:ahLst/>
            <a:cxnLst/>
            <a:rect l="l" t="t" r="r" b="b"/>
            <a:pathLst>
              <a:path w="20123" h="20123" extrusionOk="0">
                <a:moveTo>
                  <a:pt x="2737" y="1"/>
                </a:moveTo>
                <a:cubicBezTo>
                  <a:pt x="1217" y="1"/>
                  <a:pt x="1" y="1217"/>
                  <a:pt x="31" y="2706"/>
                </a:cubicBezTo>
                <a:lnTo>
                  <a:pt x="31" y="20123"/>
                </a:lnTo>
                <a:lnTo>
                  <a:pt x="20123" y="1"/>
                </a:lnTo>
                <a:close/>
              </a:path>
            </a:pathLst>
          </a:custGeom>
          <a:solidFill>
            <a:srgbClr val="E7EBF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53" name="Google Shape;1553;p31"/>
          <p:cNvSpPr/>
          <p:nvPr/>
        </p:nvSpPr>
        <p:spPr>
          <a:xfrm rot="-926104">
            <a:off x="5880216" y="1006950"/>
            <a:ext cx="913713" cy="86177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54" name="Google Shape;1554;p31"/>
          <p:cNvGrpSpPr/>
          <p:nvPr/>
        </p:nvGrpSpPr>
        <p:grpSpPr>
          <a:xfrm>
            <a:off x="6157454" y="3120321"/>
            <a:ext cx="1657343" cy="808493"/>
            <a:chOff x="6016754" y="2989146"/>
            <a:chExt cx="1657343" cy="808493"/>
          </a:xfrm>
        </p:grpSpPr>
        <p:sp>
          <p:nvSpPr>
            <p:cNvPr id="1555" name="Google Shape;1555;p31"/>
            <p:cNvSpPr/>
            <p:nvPr/>
          </p:nvSpPr>
          <p:spPr>
            <a:xfrm>
              <a:off x="6016754" y="3515687"/>
              <a:ext cx="357259" cy="262230"/>
            </a:xfrm>
            <a:custGeom>
              <a:avLst/>
              <a:gdLst/>
              <a:ahLst/>
              <a:cxnLst/>
              <a:rect l="l" t="t" r="r" b="b"/>
              <a:pathLst>
                <a:path w="12880" h="9454" extrusionOk="0">
                  <a:moveTo>
                    <a:pt x="9172" y="0"/>
                  </a:moveTo>
                  <a:lnTo>
                    <a:pt x="630" y="7782"/>
                  </a:lnTo>
                  <a:cubicBezTo>
                    <a:pt x="1" y="8381"/>
                    <a:pt x="406" y="9454"/>
                    <a:pt x="1263" y="9454"/>
                  </a:cubicBezTo>
                  <a:cubicBezTo>
                    <a:pt x="1275" y="9454"/>
                    <a:pt x="1287" y="9454"/>
                    <a:pt x="1299" y="9453"/>
                  </a:cubicBezTo>
                  <a:lnTo>
                    <a:pt x="12880" y="9271"/>
                  </a:lnTo>
                  <a:lnTo>
                    <a:pt x="91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6" name="Google Shape;1556;p31"/>
            <p:cNvSpPr/>
            <p:nvPr/>
          </p:nvSpPr>
          <p:spPr>
            <a:xfrm>
              <a:off x="6239098" y="2989146"/>
              <a:ext cx="1435000" cy="808493"/>
            </a:xfrm>
            <a:custGeom>
              <a:avLst/>
              <a:gdLst/>
              <a:ahLst/>
              <a:cxnLst/>
              <a:rect l="l" t="t" r="r" b="b"/>
              <a:pathLst>
                <a:path w="51735" h="29148" extrusionOk="0">
                  <a:moveTo>
                    <a:pt x="46755" y="1"/>
                  </a:moveTo>
                  <a:cubicBezTo>
                    <a:pt x="46570" y="1"/>
                    <a:pt x="46383" y="35"/>
                    <a:pt x="46202" y="108"/>
                  </a:cubicBezTo>
                  <a:lnTo>
                    <a:pt x="1156" y="17980"/>
                  </a:lnTo>
                  <a:cubicBezTo>
                    <a:pt x="365" y="18284"/>
                    <a:pt x="1" y="19166"/>
                    <a:pt x="305" y="19956"/>
                  </a:cubicBezTo>
                  <a:lnTo>
                    <a:pt x="3587" y="28193"/>
                  </a:lnTo>
                  <a:cubicBezTo>
                    <a:pt x="3821" y="28778"/>
                    <a:pt x="4398" y="29147"/>
                    <a:pt x="5011" y="29147"/>
                  </a:cubicBezTo>
                  <a:cubicBezTo>
                    <a:pt x="5195" y="29147"/>
                    <a:pt x="5381" y="29114"/>
                    <a:pt x="5563" y="29044"/>
                  </a:cubicBezTo>
                  <a:lnTo>
                    <a:pt x="50579" y="11172"/>
                  </a:lnTo>
                  <a:cubicBezTo>
                    <a:pt x="51369" y="10868"/>
                    <a:pt x="51734" y="9986"/>
                    <a:pt x="51430" y="9196"/>
                  </a:cubicBezTo>
                  <a:lnTo>
                    <a:pt x="48147" y="959"/>
                  </a:lnTo>
                  <a:cubicBezTo>
                    <a:pt x="47916" y="356"/>
                    <a:pt x="47348" y="1"/>
                    <a:pt x="4675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7" name="Google Shape;1557;p31"/>
            <p:cNvSpPr/>
            <p:nvPr/>
          </p:nvSpPr>
          <p:spPr>
            <a:xfrm>
              <a:off x="6363029" y="3028367"/>
              <a:ext cx="1187969" cy="730162"/>
            </a:xfrm>
            <a:custGeom>
              <a:avLst/>
              <a:gdLst/>
              <a:ahLst/>
              <a:cxnLst/>
              <a:rect l="l" t="t" r="r" b="b"/>
              <a:pathLst>
                <a:path w="42829" h="26324" extrusionOk="0">
                  <a:moveTo>
                    <a:pt x="38421" y="1"/>
                  </a:moveTo>
                  <a:lnTo>
                    <a:pt x="1" y="15259"/>
                  </a:lnTo>
                  <a:lnTo>
                    <a:pt x="4378" y="26323"/>
                  </a:lnTo>
                  <a:lnTo>
                    <a:pt x="42828" y="11065"/>
                  </a:lnTo>
                  <a:lnTo>
                    <a:pt x="384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8" name="Google Shape;1558;p31"/>
            <p:cNvSpPr/>
            <p:nvPr/>
          </p:nvSpPr>
          <p:spPr>
            <a:xfrm>
              <a:off x="7358750" y="3043540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55" y="1"/>
                  </a:moveTo>
                  <a:lnTo>
                    <a:pt x="0" y="457"/>
                  </a:lnTo>
                  <a:lnTo>
                    <a:pt x="4377" y="11521"/>
                  </a:lnTo>
                  <a:lnTo>
                    <a:pt x="5563" y="11065"/>
                  </a:lnTo>
                  <a:lnTo>
                    <a:pt x="1155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9" name="Google Shape;1559;p31"/>
            <p:cNvSpPr/>
            <p:nvPr/>
          </p:nvSpPr>
          <p:spPr>
            <a:xfrm>
              <a:off x="6400142" y="3423793"/>
              <a:ext cx="154304" cy="319564"/>
            </a:xfrm>
            <a:custGeom>
              <a:avLst/>
              <a:gdLst/>
              <a:ahLst/>
              <a:cxnLst/>
              <a:rect l="l" t="t" r="r" b="b"/>
              <a:pathLst>
                <a:path w="5563" h="11521" extrusionOk="0">
                  <a:moveTo>
                    <a:pt x="1186" y="0"/>
                  </a:moveTo>
                  <a:lnTo>
                    <a:pt x="0" y="456"/>
                  </a:lnTo>
                  <a:lnTo>
                    <a:pt x="4408" y="11520"/>
                  </a:lnTo>
                  <a:lnTo>
                    <a:pt x="5563" y="11064"/>
                  </a:lnTo>
                  <a:lnTo>
                    <a:pt x="118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60" name="Google Shape;1560;p31"/>
          <p:cNvGrpSpPr/>
          <p:nvPr/>
        </p:nvGrpSpPr>
        <p:grpSpPr>
          <a:xfrm>
            <a:off x="6493848" y="2823682"/>
            <a:ext cx="1094855" cy="1504759"/>
            <a:chOff x="6143348" y="1855432"/>
            <a:chExt cx="1094855" cy="1504759"/>
          </a:xfrm>
        </p:grpSpPr>
        <p:sp>
          <p:nvSpPr>
            <p:cNvPr id="1561" name="Google Shape;1561;p31"/>
            <p:cNvSpPr/>
            <p:nvPr/>
          </p:nvSpPr>
          <p:spPr>
            <a:xfrm>
              <a:off x="6143348" y="3014887"/>
              <a:ext cx="306555" cy="345304"/>
            </a:xfrm>
            <a:custGeom>
              <a:avLst/>
              <a:gdLst/>
              <a:ahLst/>
              <a:cxnLst/>
              <a:rect l="l" t="t" r="r" b="b"/>
              <a:pathLst>
                <a:path w="11052" h="12449" extrusionOk="0">
                  <a:moveTo>
                    <a:pt x="2754" y="0"/>
                  </a:moveTo>
                  <a:lnTo>
                    <a:pt x="139" y="11277"/>
                  </a:lnTo>
                  <a:cubicBezTo>
                    <a:pt x="1" y="11924"/>
                    <a:pt x="530" y="12449"/>
                    <a:pt x="1099" y="12449"/>
                  </a:cubicBezTo>
                  <a:cubicBezTo>
                    <a:pt x="1278" y="12449"/>
                    <a:pt x="1461" y="12397"/>
                    <a:pt x="1629" y="12280"/>
                  </a:cubicBezTo>
                  <a:lnTo>
                    <a:pt x="11052" y="5563"/>
                  </a:lnTo>
                  <a:lnTo>
                    <a:pt x="2754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2" name="Google Shape;1562;p31"/>
            <p:cNvSpPr/>
            <p:nvPr/>
          </p:nvSpPr>
          <p:spPr>
            <a:xfrm>
              <a:off x="6190197" y="1855432"/>
              <a:ext cx="1048006" cy="1338418"/>
            </a:xfrm>
            <a:custGeom>
              <a:avLst/>
              <a:gdLst/>
              <a:ahLst/>
              <a:cxnLst/>
              <a:rect l="l" t="t" r="r" b="b"/>
              <a:pathLst>
                <a:path w="37783" h="48253" extrusionOk="0">
                  <a:moveTo>
                    <a:pt x="28676" y="0"/>
                  </a:moveTo>
                  <a:cubicBezTo>
                    <a:pt x="28185" y="0"/>
                    <a:pt x="27705" y="236"/>
                    <a:pt x="27418" y="676"/>
                  </a:cubicBezTo>
                  <a:lnTo>
                    <a:pt x="487" y="40950"/>
                  </a:lnTo>
                  <a:cubicBezTo>
                    <a:pt x="1" y="41649"/>
                    <a:pt x="213" y="42592"/>
                    <a:pt x="913" y="43048"/>
                  </a:cubicBezTo>
                  <a:lnTo>
                    <a:pt x="8268" y="48002"/>
                  </a:lnTo>
                  <a:cubicBezTo>
                    <a:pt x="8527" y="48171"/>
                    <a:pt x="8819" y="48252"/>
                    <a:pt x="9109" y="48252"/>
                  </a:cubicBezTo>
                  <a:cubicBezTo>
                    <a:pt x="9603" y="48252"/>
                    <a:pt x="10090" y="48017"/>
                    <a:pt x="10396" y="47576"/>
                  </a:cubicBezTo>
                  <a:lnTo>
                    <a:pt x="37327" y="7302"/>
                  </a:lnTo>
                  <a:cubicBezTo>
                    <a:pt x="37783" y="6603"/>
                    <a:pt x="37600" y="5661"/>
                    <a:pt x="36901" y="5205"/>
                  </a:cubicBezTo>
                  <a:lnTo>
                    <a:pt x="29515" y="251"/>
                  </a:lnTo>
                  <a:cubicBezTo>
                    <a:pt x="29256" y="82"/>
                    <a:pt x="28964" y="0"/>
                    <a:pt x="286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3" name="Google Shape;1563;p31"/>
            <p:cNvSpPr/>
            <p:nvPr/>
          </p:nvSpPr>
          <p:spPr>
            <a:xfrm>
              <a:off x="6258487" y="1955952"/>
              <a:ext cx="912259" cy="1136516"/>
            </a:xfrm>
            <a:custGeom>
              <a:avLst/>
              <a:gdLst/>
              <a:ahLst/>
              <a:cxnLst/>
              <a:rect l="l" t="t" r="r" b="b"/>
              <a:pathLst>
                <a:path w="32889" h="40974" extrusionOk="0">
                  <a:moveTo>
                    <a:pt x="22980" y="0"/>
                  </a:moveTo>
                  <a:lnTo>
                    <a:pt x="1" y="34378"/>
                  </a:lnTo>
                  <a:lnTo>
                    <a:pt x="9910" y="40974"/>
                  </a:lnTo>
                  <a:lnTo>
                    <a:pt x="32889" y="6627"/>
                  </a:lnTo>
                  <a:lnTo>
                    <a:pt x="2298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4" name="Google Shape;1564;p31"/>
            <p:cNvSpPr/>
            <p:nvPr/>
          </p:nvSpPr>
          <p:spPr>
            <a:xfrm>
              <a:off x="6854565" y="1989681"/>
              <a:ext cx="293435" cy="212469"/>
            </a:xfrm>
            <a:custGeom>
              <a:avLst/>
              <a:gdLst/>
              <a:ahLst/>
              <a:cxnLst/>
              <a:rect l="l" t="t" r="r" b="b"/>
              <a:pathLst>
                <a:path w="10579" h="7660" extrusionOk="0">
                  <a:moveTo>
                    <a:pt x="700" y="0"/>
                  </a:moveTo>
                  <a:lnTo>
                    <a:pt x="0" y="1034"/>
                  </a:lnTo>
                  <a:lnTo>
                    <a:pt x="9879" y="7660"/>
                  </a:lnTo>
                  <a:lnTo>
                    <a:pt x="10578" y="659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5" name="Google Shape;1565;p31"/>
            <p:cNvSpPr/>
            <p:nvPr/>
          </p:nvSpPr>
          <p:spPr>
            <a:xfrm>
              <a:off x="6281259" y="2846271"/>
              <a:ext cx="293435" cy="213329"/>
            </a:xfrm>
            <a:custGeom>
              <a:avLst/>
              <a:gdLst/>
              <a:ahLst/>
              <a:cxnLst/>
              <a:rect l="l" t="t" r="r" b="b"/>
              <a:pathLst>
                <a:path w="10579" h="7691" extrusionOk="0">
                  <a:moveTo>
                    <a:pt x="700" y="0"/>
                  </a:moveTo>
                  <a:lnTo>
                    <a:pt x="0" y="1064"/>
                  </a:lnTo>
                  <a:lnTo>
                    <a:pt x="9879" y="7690"/>
                  </a:lnTo>
                  <a:lnTo>
                    <a:pt x="10578" y="6626"/>
                  </a:lnTo>
                  <a:lnTo>
                    <a:pt x="7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6" name="Google Shape;1566;p31"/>
          <p:cNvSpPr txBox="1">
            <a:spLocks noGrp="1"/>
          </p:cNvSpPr>
          <p:nvPr>
            <p:ph type="subTitle" idx="1"/>
          </p:nvPr>
        </p:nvSpPr>
        <p:spPr>
          <a:xfrm>
            <a:off x="2659128" y="1489078"/>
            <a:ext cx="3779100" cy="43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000" b="1" dirty="0">
                <a:solidFill>
                  <a:schemeClr val="tx1"/>
                </a:solidFill>
                <a:latin typeface="+mn-lt"/>
              </a:rPr>
              <a:t>KHOA HỌC TỰ NHIÊN 6</a:t>
            </a:r>
            <a:endParaRPr sz="2000" b="1" dirty="0">
              <a:solidFill>
                <a:schemeClr val="tx1"/>
              </a:solidFill>
              <a:latin typeface="+mn-lt"/>
            </a:endParaRPr>
          </a:p>
        </p:txBody>
      </p:sp>
      <p:sp>
        <p:nvSpPr>
          <p:cNvPr id="1567" name="Google Shape;1567;p31"/>
          <p:cNvSpPr txBox="1">
            <a:spLocks noGrp="1"/>
          </p:cNvSpPr>
          <p:nvPr>
            <p:ph type="title"/>
          </p:nvPr>
        </p:nvSpPr>
        <p:spPr>
          <a:xfrm>
            <a:off x="2506747" y="2232166"/>
            <a:ext cx="4364626" cy="1338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+mj-lt"/>
              </a:rPr>
              <a:t>BÀI 40: LỰC LÀ GÌ?</a:t>
            </a:r>
            <a:endParaRPr sz="4000" dirty="0">
              <a:latin typeface="+mj-lt"/>
            </a:endParaRPr>
          </a:p>
        </p:txBody>
      </p:sp>
      <p:sp>
        <p:nvSpPr>
          <p:cNvPr id="1568" name="Google Shape;1568;p31"/>
          <p:cNvSpPr/>
          <p:nvPr/>
        </p:nvSpPr>
        <p:spPr>
          <a:xfrm>
            <a:off x="1492879" y="4548696"/>
            <a:ext cx="159380" cy="158520"/>
          </a:xfrm>
          <a:custGeom>
            <a:avLst/>
            <a:gdLst/>
            <a:ahLst/>
            <a:cxnLst/>
            <a:rect l="l" t="t" r="r" b="b"/>
            <a:pathLst>
              <a:path w="5746" h="5715" fill="none" extrusionOk="0">
                <a:moveTo>
                  <a:pt x="2128" y="274"/>
                </a:moveTo>
                <a:lnTo>
                  <a:pt x="3040" y="912"/>
                </a:lnTo>
                <a:cubicBezTo>
                  <a:pt x="3131" y="1003"/>
                  <a:pt x="3314" y="1034"/>
                  <a:pt x="3435" y="973"/>
                </a:cubicBezTo>
                <a:lnTo>
                  <a:pt x="4499" y="608"/>
                </a:lnTo>
                <a:cubicBezTo>
                  <a:pt x="4864" y="486"/>
                  <a:pt x="5198" y="821"/>
                  <a:pt x="5077" y="1155"/>
                </a:cubicBezTo>
                <a:lnTo>
                  <a:pt x="4742" y="2219"/>
                </a:lnTo>
                <a:cubicBezTo>
                  <a:pt x="4712" y="2371"/>
                  <a:pt x="4712" y="2523"/>
                  <a:pt x="4834" y="2644"/>
                </a:cubicBezTo>
                <a:lnTo>
                  <a:pt x="5502" y="3556"/>
                </a:lnTo>
                <a:cubicBezTo>
                  <a:pt x="5745" y="3830"/>
                  <a:pt x="5533" y="4286"/>
                  <a:pt x="5138" y="4286"/>
                </a:cubicBezTo>
                <a:lnTo>
                  <a:pt x="4013" y="4286"/>
                </a:lnTo>
                <a:cubicBezTo>
                  <a:pt x="3861" y="4286"/>
                  <a:pt x="3709" y="4347"/>
                  <a:pt x="3618" y="4468"/>
                </a:cubicBezTo>
                <a:lnTo>
                  <a:pt x="2979" y="5410"/>
                </a:lnTo>
                <a:cubicBezTo>
                  <a:pt x="2767" y="5714"/>
                  <a:pt x="2311" y="5654"/>
                  <a:pt x="2189" y="5289"/>
                </a:cubicBezTo>
                <a:lnTo>
                  <a:pt x="1824" y="4225"/>
                </a:lnTo>
                <a:cubicBezTo>
                  <a:pt x="1794" y="4073"/>
                  <a:pt x="1672" y="3951"/>
                  <a:pt x="1520" y="3921"/>
                </a:cubicBezTo>
                <a:lnTo>
                  <a:pt x="457" y="3617"/>
                </a:lnTo>
                <a:cubicBezTo>
                  <a:pt x="92" y="3496"/>
                  <a:pt x="1" y="3040"/>
                  <a:pt x="305" y="2796"/>
                </a:cubicBezTo>
                <a:lnTo>
                  <a:pt x="1217" y="2128"/>
                </a:lnTo>
                <a:cubicBezTo>
                  <a:pt x="1338" y="2037"/>
                  <a:pt x="1399" y="1915"/>
                  <a:pt x="1399" y="1763"/>
                </a:cubicBezTo>
                <a:lnTo>
                  <a:pt x="1368" y="608"/>
                </a:lnTo>
                <a:cubicBezTo>
                  <a:pt x="1368" y="243"/>
                  <a:pt x="1824" y="0"/>
                  <a:pt x="2128" y="274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69" name="Google Shape;1569;p31"/>
          <p:cNvSpPr/>
          <p:nvPr/>
        </p:nvSpPr>
        <p:spPr>
          <a:xfrm>
            <a:off x="6507336" y="4582750"/>
            <a:ext cx="276543" cy="263173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1570" name="Google Shape;1570;p31"/>
          <p:cNvGrpSpPr/>
          <p:nvPr/>
        </p:nvGrpSpPr>
        <p:grpSpPr>
          <a:xfrm>
            <a:off x="1343200" y="1432100"/>
            <a:ext cx="1031261" cy="913250"/>
            <a:chOff x="1343200" y="1432100"/>
            <a:chExt cx="1031261" cy="913250"/>
          </a:xfrm>
        </p:grpSpPr>
        <p:sp>
          <p:nvSpPr>
            <p:cNvPr id="1571" name="Google Shape;1571;p31"/>
            <p:cNvSpPr/>
            <p:nvPr/>
          </p:nvSpPr>
          <p:spPr>
            <a:xfrm>
              <a:off x="1343200" y="1432100"/>
              <a:ext cx="350600" cy="505025"/>
            </a:xfrm>
            <a:custGeom>
              <a:avLst/>
              <a:gdLst/>
              <a:ahLst/>
              <a:cxnLst/>
              <a:rect l="l" t="t" r="r" b="b"/>
              <a:pathLst>
                <a:path w="14024" h="20201" extrusionOk="0">
                  <a:moveTo>
                    <a:pt x="0" y="20201"/>
                  </a:moveTo>
                  <a:lnTo>
                    <a:pt x="10164" y="1400"/>
                  </a:lnTo>
                  <a:lnTo>
                    <a:pt x="14024" y="0"/>
                  </a:lnTo>
                  <a:lnTo>
                    <a:pt x="3810" y="19289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2" name="Google Shape;1572;p31"/>
            <p:cNvSpPr/>
            <p:nvPr/>
          </p:nvSpPr>
          <p:spPr>
            <a:xfrm>
              <a:off x="1343200" y="1890700"/>
              <a:ext cx="777200" cy="454650"/>
            </a:xfrm>
            <a:custGeom>
              <a:avLst/>
              <a:gdLst/>
              <a:ahLst/>
              <a:cxnLst/>
              <a:rect l="l" t="t" r="r" b="b"/>
              <a:pathLst>
                <a:path w="31088" h="18186" extrusionOk="0">
                  <a:moveTo>
                    <a:pt x="0" y="1873"/>
                  </a:moveTo>
                  <a:lnTo>
                    <a:pt x="5688" y="0"/>
                  </a:lnTo>
                  <a:lnTo>
                    <a:pt x="31088" y="17065"/>
                  </a:lnTo>
                  <a:lnTo>
                    <a:pt x="27278" y="181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1573" name="Google Shape;1573;p31"/>
            <p:cNvSpPr/>
            <p:nvPr/>
          </p:nvSpPr>
          <p:spPr>
            <a:xfrm>
              <a:off x="1436723" y="1432178"/>
              <a:ext cx="937737" cy="885480"/>
            </a:xfrm>
            <a:custGeom>
              <a:avLst/>
              <a:gdLst/>
              <a:ahLst/>
              <a:cxnLst/>
              <a:rect l="l" t="t" r="r" b="b"/>
              <a:pathLst>
                <a:path w="39819" h="37600" extrusionOk="0">
                  <a:moveTo>
                    <a:pt x="10882" y="1"/>
                  </a:moveTo>
                  <a:lnTo>
                    <a:pt x="0" y="20153"/>
                  </a:lnTo>
                  <a:lnTo>
                    <a:pt x="28937" y="37600"/>
                  </a:lnTo>
                  <a:lnTo>
                    <a:pt x="39819" y="17448"/>
                  </a:lnTo>
                  <a:lnTo>
                    <a:pt x="1088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4" name="Google Shape;1574;p31"/>
            <p:cNvSpPr/>
            <p:nvPr/>
          </p:nvSpPr>
          <p:spPr>
            <a:xfrm>
              <a:off x="1580614" y="1566036"/>
              <a:ext cx="334292" cy="410194"/>
            </a:xfrm>
            <a:custGeom>
              <a:avLst/>
              <a:gdLst/>
              <a:ahLst/>
              <a:cxnLst/>
              <a:rect l="l" t="t" r="r" b="b"/>
              <a:pathLst>
                <a:path w="14195" h="17418" extrusionOk="0">
                  <a:moveTo>
                    <a:pt x="7386" y="1"/>
                  </a:moveTo>
                  <a:lnTo>
                    <a:pt x="0" y="13587"/>
                  </a:lnTo>
                  <a:lnTo>
                    <a:pt x="6809" y="17417"/>
                  </a:lnTo>
                  <a:lnTo>
                    <a:pt x="14195" y="3861"/>
                  </a:lnTo>
                  <a:lnTo>
                    <a:pt x="738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75" name="Google Shape;1575;p31"/>
          <p:cNvGrpSpPr/>
          <p:nvPr/>
        </p:nvGrpSpPr>
        <p:grpSpPr>
          <a:xfrm>
            <a:off x="1876176" y="710725"/>
            <a:ext cx="1111474" cy="1244475"/>
            <a:chOff x="1338201" y="32850"/>
            <a:chExt cx="1111474" cy="1244475"/>
          </a:xfrm>
        </p:grpSpPr>
        <p:sp>
          <p:nvSpPr>
            <p:cNvPr id="1576" name="Google Shape;1576;p31"/>
            <p:cNvSpPr/>
            <p:nvPr/>
          </p:nvSpPr>
          <p:spPr>
            <a:xfrm>
              <a:off x="1338201" y="359526"/>
              <a:ext cx="203500" cy="189675"/>
            </a:xfrm>
            <a:custGeom>
              <a:avLst/>
              <a:gdLst/>
              <a:ahLst/>
              <a:cxnLst/>
              <a:rect l="l" t="t" r="r" b="b"/>
              <a:pathLst>
                <a:path w="8140" h="7587" extrusionOk="0">
                  <a:moveTo>
                    <a:pt x="166" y="4353"/>
                  </a:moveTo>
                  <a:cubicBezTo>
                    <a:pt x="-304" y="3110"/>
                    <a:pt x="245" y="476"/>
                    <a:pt x="1565" y="83"/>
                  </a:cubicBezTo>
                  <a:cubicBezTo>
                    <a:pt x="2885" y="-310"/>
                    <a:pt x="7618" y="753"/>
                    <a:pt x="8088" y="1996"/>
                  </a:cubicBezTo>
                  <a:cubicBezTo>
                    <a:pt x="8558" y="3239"/>
                    <a:pt x="5707" y="7150"/>
                    <a:pt x="4387" y="7543"/>
                  </a:cubicBezTo>
                  <a:cubicBezTo>
                    <a:pt x="3067" y="7936"/>
                    <a:pt x="636" y="5596"/>
                    <a:pt x="166" y="4353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7" name="Google Shape;1577;p31"/>
            <p:cNvSpPr/>
            <p:nvPr/>
          </p:nvSpPr>
          <p:spPr>
            <a:xfrm>
              <a:off x="1347250" y="337675"/>
              <a:ext cx="536800" cy="938625"/>
            </a:xfrm>
            <a:custGeom>
              <a:avLst/>
              <a:gdLst/>
              <a:ahLst/>
              <a:cxnLst/>
              <a:rect l="l" t="t" r="r" b="b"/>
              <a:pathLst>
                <a:path w="21472" h="37545" extrusionOk="0">
                  <a:moveTo>
                    <a:pt x="1669" y="0"/>
                  </a:moveTo>
                  <a:lnTo>
                    <a:pt x="21472" y="33894"/>
                  </a:lnTo>
                  <a:lnTo>
                    <a:pt x="18605" y="37545"/>
                  </a:lnTo>
                  <a:lnTo>
                    <a:pt x="0" y="5619"/>
                  </a:lnTo>
                  <a:lnTo>
                    <a:pt x="286" y="1713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578" name="Google Shape;1578;p31"/>
            <p:cNvSpPr/>
            <p:nvPr/>
          </p:nvSpPr>
          <p:spPr>
            <a:xfrm>
              <a:off x="1811700" y="876800"/>
              <a:ext cx="637575" cy="400525"/>
            </a:xfrm>
            <a:custGeom>
              <a:avLst/>
              <a:gdLst/>
              <a:ahLst/>
              <a:cxnLst/>
              <a:rect l="l" t="t" r="r" b="b"/>
              <a:pathLst>
                <a:path w="25503" h="16021" extrusionOk="0">
                  <a:moveTo>
                    <a:pt x="0" y="16021"/>
                  </a:moveTo>
                  <a:lnTo>
                    <a:pt x="3306" y="11485"/>
                  </a:lnTo>
                  <a:lnTo>
                    <a:pt x="25503" y="0"/>
                  </a:lnTo>
                  <a:lnTo>
                    <a:pt x="23371" y="3753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</p:sp>
        <p:sp>
          <p:nvSpPr>
            <p:cNvPr id="1579" name="Google Shape;1579;p31"/>
            <p:cNvSpPr/>
            <p:nvPr/>
          </p:nvSpPr>
          <p:spPr>
            <a:xfrm>
              <a:off x="1388850" y="32850"/>
              <a:ext cx="1060825" cy="1149000"/>
            </a:xfrm>
            <a:custGeom>
              <a:avLst/>
              <a:gdLst/>
              <a:ahLst/>
              <a:cxnLst/>
              <a:rect l="l" t="t" r="r" b="b"/>
              <a:pathLst>
                <a:path w="42433" h="45960" extrusionOk="0">
                  <a:moveTo>
                    <a:pt x="22736" y="1"/>
                  </a:moveTo>
                  <a:lnTo>
                    <a:pt x="0" y="12190"/>
                  </a:lnTo>
                  <a:lnTo>
                    <a:pt x="19697" y="45959"/>
                  </a:lnTo>
                  <a:lnTo>
                    <a:pt x="42433" y="33770"/>
                  </a:lnTo>
                  <a:lnTo>
                    <a:pt x="22736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0" name="Google Shape;1580;p31"/>
            <p:cNvSpPr/>
            <p:nvPr/>
          </p:nvSpPr>
          <p:spPr>
            <a:xfrm>
              <a:off x="1577300" y="219800"/>
              <a:ext cx="487875" cy="395150"/>
            </a:xfrm>
            <a:custGeom>
              <a:avLst/>
              <a:gdLst/>
              <a:ahLst/>
              <a:cxnLst/>
              <a:rect l="l" t="t" r="r" b="b"/>
              <a:pathLst>
                <a:path w="19515" h="15806" extrusionOk="0">
                  <a:moveTo>
                    <a:pt x="14773" y="0"/>
                  </a:moveTo>
                  <a:lnTo>
                    <a:pt x="0" y="7933"/>
                  </a:lnTo>
                  <a:lnTo>
                    <a:pt x="4742" y="15806"/>
                  </a:lnTo>
                  <a:lnTo>
                    <a:pt x="19514" y="7873"/>
                  </a:lnTo>
                  <a:lnTo>
                    <a:pt x="1477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81" name="Google Shape;1581;p31"/>
          <p:cNvGrpSpPr/>
          <p:nvPr/>
        </p:nvGrpSpPr>
        <p:grpSpPr>
          <a:xfrm>
            <a:off x="2164413" y="2335346"/>
            <a:ext cx="1186423" cy="2313961"/>
            <a:chOff x="5329725" y="2719275"/>
            <a:chExt cx="1048725" cy="2045400"/>
          </a:xfrm>
        </p:grpSpPr>
        <p:sp>
          <p:nvSpPr>
            <p:cNvPr id="1582" name="Google Shape;1582;p31"/>
            <p:cNvSpPr/>
            <p:nvPr/>
          </p:nvSpPr>
          <p:spPr>
            <a:xfrm>
              <a:off x="6086575" y="4365250"/>
              <a:ext cx="291350" cy="399250"/>
            </a:xfrm>
            <a:custGeom>
              <a:avLst/>
              <a:gdLst/>
              <a:ahLst/>
              <a:cxnLst/>
              <a:rect l="l" t="t" r="r" b="b"/>
              <a:pathLst>
                <a:path w="11654" h="15970" extrusionOk="0">
                  <a:moveTo>
                    <a:pt x="9575" y="1"/>
                  </a:moveTo>
                  <a:lnTo>
                    <a:pt x="1" y="4439"/>
                  </a:lnTo>
                  <a:lnTo>
                    <a:pt x="10244" y="15715"/>
                  </a:lnTo>
                  <a:cubicBezTo>
                    <a:pt x="10411" y="15892"/>
                    <a:pt x="10618" y="15970"/>
                    <a:pt x="10821" y="15970"/>
                  </a:cubicBezTo>
                  <a:cubicBezTo>
                    <a:pt x="11247" y="15970"/>
                    <a:pt x="11653" y="15622"/>
                    <a:pt x="11612" y="15107"/>
                  </a:cubicBezTo>
                  <a:lnTo>
                    <a:pt x="9575" y="1"/>
                  </a:lnTo>
                  <a:close/>
                </a:path>
              </a:pathLst>
            </a:custGeom>
            <a:solidFill>
              <a:srgbClr val="F4F0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3" name="Google Shape;1583;p31"/>
            <p:cNvSpPr/>
            <p:nvPr/>
          </p:nvSpPr>
          <p:spPr>
            <a:xfrm>
              <a:off x="5395075" y="2869800"/>
              <a:ext cx="934525" cy="1615025"/>
            </a:xfrm>
            <a:custGeom>
              <a:avLst/>
              <a:gdLst/>
              <a:ahLst/>
              <a:cxnLst/>
              <a:rect l="l" t="t" r="r" b="b"/>
              <a:pathLst>
                <a:path w="37381" h="64601" extrusionOk="0">
                  <a:moveTo>
                    <a:pt x="9606" y="0"/>
                  </a:moveTo>
                  <a:lnTo>
                    <a:pt x="1" y="4408"/>
                  </a:lnTo>
                  <a:lnTo>
                    <a:pt x="27661" y="64287"/>
                  </a:lnTo>
                  <a:cubicBezTo>
                    <a:pt x="27862" y="64508"/>
                    <a:pt x="28141" y="64601"/>
                    <a:pt x="28451" y="64601"/>
                  </a:cubicBezTo>
                  <a:cubicBezTo>
                    <a:pt x="29502" y="64601"/>
                    <a:pt x="30902" y="63539"/>
                    <a:pt x="30761" y="62858"/>
                  </a:cubicBezTo>
                  <a:lnTo>
                    <a:pt x="34561" y="61126"/>
                  </a:lnTo>
                  <a:cubicBezTo>
                    <a:pt x="34762" y="61264"/>
                    <a:pt x="35002" y="61323"/>
                    <a:pt x="35256" y="61323"/>
                  </a:cubicBezTo>
                  <a:cubicBezTo>
                    <a:pt x="36225" y="61323"/>
                    <a:pt x="37380" y="60458"/>
                    <a:pt x="37235" y="59880"/>
                  </a:cubicBezTo>
                  <a:lnTo>
                    <a:pt x="37266" y="59880"/>
                  </a:lnTo>
                  <a:lnTo>
                    <a:pt x="9606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4" name="Google Shape;1584;p31"/>
            <p:cNvSpPr/>
            <p:nvPr/>
          </p:nvSpPr>
          <p:spPr>
            <a:xfrm>
              <a:off x="6275800" y="4643750"/>
              <a:ext cx="102650" cy="120925"/>
            </a:xfrm>
            <a:custGeom>
              <a:avLst/>
              <a:gdLst/>
              <a:ahLst/>
              <a:cxnLst/>
              <a:rect l="l" t="t" r="r" b="b"/>
              <a:pathLst>
                <a:path w="4106" h="4837" extrusionOk="0">
                  <a:moveTo>
                    <a:pt x="3157" y="1"/>
                  </a:moveTo>
                  <a:cubicBezTo>
                    <a:pt x="2602" y="1"/>
                    <a:pt x="2051" y="123"/>
                    <a:pt x="1520" y="350"/>
                  </a:cubicBezTo>
                  <a:cubicBezTo>
                    <a:pt x="912" y="654"/>
                    <a:pt x="396" y="1080"/>
                    <a:pt x="0" y="1657"/>
                  </a:cubicBezTo>
                  <a:lnTo>
                    <a:pt x="2675" y="4575"/>
                  </a:lnTo>
                  <a:cubicBezTo>
                    <a:pt x="2838" y="4757"/>
                    <a:pt x="3042" y="4836"/>
                    <a:pt x="3243" y="4836"/>
                  </a:cubicBezTo>
                  <a:cubicBezTo>
                    <a:pt x="3682" y="4836"/>
                    <a:pt x="4106" y="4458"/>
                    <a:pt x="4043" y="3937"/>
                  </a:cubicBezTo>
                  <a:lnTo>
                    <a:pt x="3496" y="16"/>
                  </a:lnTo>
                  <a:cubicBezTo>
                    <a:pt x="3383" y="6"/>
                    <a:pt x="3270" y="1"/>
                    <a:pt x="31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5" name="Google Shape;1585;p31"/>
            <p:cNvSpPr/>
            <p:nvPr/>
          </p:nvSpPr>
          <p:spPr>
            <a:xfrm>
              <a:off x="5470300" y="2900950"/>
              <a:ext cx="788050" cy="1550075"/>
            </a:xfrm>
            <a:custGeom>
              <a:avLst/>
              <a:gdLst/>
              <a:ahLst/>
              <a:cxnLst/>
              <a:rect l="l" t="t" r="r" b="b"/>
              <a:pathLst>
                <a:path w="31522" h="62003" extrusionOk="0">
                  <a:moveTo>
                    <a:pt x="3892" y="1"/>
                  </a:moveTo>
                  <a:lnTo>
                    <a:pt x="1" y="1824"/>
                  </a:lnTo>
                  <a:lnTo>
                    <a:pt x="27752" y="61612"/>
                  </a:lnTo>
                  <a:cubicBezTo>
                    <a:pt x="28003" y="61880"/>
                    <a:pt x="28398" y="62002"/>
                    <a:pt x="28841" y="62002"/>
                  </a:cubicBezTo>
                  <a:cubicBezTo>
                    <a:pt x="30007" y="62002"/>
                    <a:pt x="31499" y="61150"/>
                    <a:pt x="31521" y="59849"/>
                  </a:cubicBezTo>
                  <a:lnTo>
                    <a:pt x="3892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6" name="Google Shape;1586;p31"/>
            <p:cNvSpPr/>
            <p:nvPr/>
          </p:nvSpPr>
          <p:spPr>
            <a:xfrm>
              <a:off x="5329725" y="2719275"/>
              <a:ext cx="300200" cy="251600"/>
            </a:xfrm>
            <a:custGeom>
              <a:avLst/>
              <a:gdLst/>
              <a:ahLst/>
              <a:cxnLst/>
              <a:rect l="l" t="t" r="r" b="b"/>
              <a:pathLst>
                <a:path w="12008" h="10064" extrusionOk="0">
                  <a:moveTo>
                    <a:pt x="6020" y="1"/>
                  </a:moveTo>
                  <a:cubicBezTo>
                    <a:pt x="5276" y="1"/>
                    <a:pt x="4520" y="158"/>
                    <a:pt x="3800" y="489"/>
                  </a:cubicBezTo>
                  <a:cubicBezTo>
                    <a:pt x="1156" y="1736"/>
                    <a:pt x="1" y="4866"/>
                    <a:pt x="1247" y="7511"/>
                  </a:cubicBezTo>
                  <a:lnTo>
                    <a:pt x="2432" y="10064"/>
                  </a:lnTo>
                  <a:lnTo>
                    <a:pt x="12007" y="5626"/>
                  </a:lnTo>
                  <a:lnTo>
                    <a:pt x="10822" y="3073"/>
                  </a:lnTo>
                  <a:cubicBezTo>
                    <a:pt x="9915" y="1126"/>
                    <a:pt x="8010" y="1"/>
                    <a:pt x="602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7" name="Google Shape;1587;p31"/>
            <p:cNvSpPr/>
            <p:nvPr/>
          </p:nvSpPr>
          <p:spPr>
            <a:xfrm>
              <a:off x="5389750" y="2856875"/>
              <a:ext cx="296400" cy="234825"/>
            </a:xfrm>
            <a:custGeom>
              <a:avLst/>
              <a:gdLst/>
              <a:ahLst/>
              <a:cxnLst/>
              <a:rect l="l" t="t" r="r" b="b"/>
              <a:pathLst>
                <a:path w="11856" h="9393" extrusionOk="0">
                  <a:moveTo>
                    <a:pt x="9576" y="1"/>
                  </a:moveTo>
                  <a:lnTo>
                    <a:pt x="1" y="4469"/>
                  </a:lnTo>
                  <a:lnTo>
                    <a:pt x="2281" y="9393"/>
                  </a:lnTo>
                  <a:lnTo>
                    <a:pt x="11855" y="4955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E1DFF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8" name="Google Shape;1588;p31"/>
            <p:cNvSpPr/>
            <p:nvPr/>
          </p:nvSpPr>
          <p:spPr>
            <a:xfrm>
              <a:off x="5408750" y="2897900"/>
              <a:ext cx="258400" cy="152775"/>
            </a:xfrm>
            <a:custGeom>
              <a:avLst/>
              <a:gdLst/>
              <a:ahLst/>
              <a:cxnLst/>
              <a:rect l="l" t="t" r="r" b="b"/>
              <a:pathLst>
                <a:path w="10336" h="6111" extrusionOk="0">
                  <a:moveTo>
                    <a:pt x="9576" y="1"/>
                  </a:moveTo>
                  <a:lnTo>
                    <a:pt x="1" y="4469"/>
                  </a:lnTo>
                  <a:lnTo>
                    <a:pt x="761" y="6110"/>
                  </a:lnTo>
                  <a:lnTo>
                    <a:pt x="10335" y="1673"/>
                  </a:lnTo>
                  <a:lnTo>
                    <a:pt x="957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89" name="Google Shape;1589;p31"/>
          <p:cNvSpPr/>
          <p:nvPr/>
        </p:nvSpPr>
        <p:spPr>
          <a:xfrm>
            <a:off x="1780271" y="2685271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0" name="Google Shape;1590;p31"/>
          <p:cNvSpPr/>
          <p:nvPr/>
        </p:nvSpPr>
        <p:spPr>
          <a:xfrm>
            <a:off x="5782021" y="920208"/>
            <a:ext cx="156856" cy="159380"/>
          </a:xfrm>
          <a:custGeom>
            <a:avLst/>
            <a:gdLst/>
            <a:ahLst/>
            <a:cxnLst/>
            <a:rect l="l" t="t" r="r" b="b"/>
            <a:pathLst>
              <a:path w="5655" h="5746" fill="none" extrusionOk="0">
                <a:moveTo>
                  <a:pt x="4134" y="578"/>
                </a:moveTo>
                <a:lnTo>
                  <a:pt x="4165" y="1702"/>
                </a:lnTo>
                <a:cubicBezTo>
                  <a:pt x="4165" y="1854"/>
                  <a:pt x="4256" y="2006"/>
                  <a:pt x="4378" y="2098"/>
                </a:cubicBezTo>
                <a:lnTo>
                  <a:pt x="5350" y="2675"/>
                </a:lnTo>
                <a:cubicBezTo>
                  <a:pt x="5654" y="2888"/>
                  <a:pt x="5624" y="3374"/>
                  <a:pt x="5259" y="3496"/>
                </a:cubicBezTo>
                <a:lnTo>
                  <a:pt x="4195" y="3861"/>
                </a:lnTo>
                <a:cubicBezTo>
                  <a:pt x="4074" y="3921"/>
                  <a:pt x="3952" y="4043"/>
                  <a:pt x="3922" y="4195"/>
                </a:cubicBezTo>
                <a:lnTo>
                  <a:pt x="3648" y="5289"/>
                </a:lnTo>
                <a:cubicBezTo>
                  <a:pt x="3557" y="5654"/>
                  <a:pt x="3101" y="5745"/>
                  <a:pt x="2858" y="5441"/>
                </a:cubicBezTo>
                <a:lnTo>
                  <a:pt x="2159" y="4590"/>
                </a:lnTo>
                <a:cubicBezTo>
                  <a:pt x="2067" y="4468"/>
                  <a:pt x="1916" y="4408"/>
                  <a:pt x="1764" y="4408"/>
                </a:cubicBezTo>
                <a:lnTo>
                  <a:pt x="639" y="4468"/>
                </a:lnTo>
                <a:cubicBezTo>
                  <a:pt x="244" y="4499"/>
                  <a:pt x="1" y="4104"/>
                  <a:pt x="213" y="3769"/>
                </a:cubicBezTo>
                <a:lnTo>
                  <a:pt x="852" y="2827"/>
                </a:lnTo>
                <a:cubicBezTo>
                  <a:pt x="943" y="2706"/>
                  <a:pt x="943" y="2554"/>
                  <a:pt x="882" y="2432"/>
                </a:cubicBezTo>
                <a:lnTo>
                  <a:pt x="457" y="1368"/>
                </a:lnTo>
                <a:cubicBezTo>
                  <a:pt x="335" y="1034"/>
                  <a:pt x="639" y="669"/>
                  <a:pt x="1004" y="760"/>
                </a:cubicBezTo>
                <a:lnTo>
                  <a:pt x="2098" y="1064"/>
                </a:lnTo>
                <a:cubicBezTo>
                  <a:pt x="2250" y="1095"/>
                  <a:pt x="2402" y="1064"/>
                  <a:pt x="2493" y="973"/>
                </a:cubicBezTo>
                <a:lnTo>
                  <a:pt x="3375" y="244"/>
                </a:lnTo>
                <a:cubicBezTo>
                  <a:pt x="3648" y="0"/>
                  <a:pt x="4104" y="183"/>
                  <a:pt x="4134" y="578"/>
                </a:cubicBezTo>
                <a:close/>
              </a:path>
            </a:pathLst>
          </a:custGeom>
          <a:noFill/>
          <a:ln w="288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1" name="Google Shape;1591;p31"/>
          <p:cNvSpPr/>
          <p:nvPr/>
        </p:nvSpPr>
        <p:spPr>
          <a:xfrm>
            <a:off x="7056078" y="27209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592" name="Google Shape;1592;p31"/>
          <p:cNvSpPr/>
          <p:nvPr/>
        </p:nvSpPr>
        <p:spPr>
          <a:xfrm>
            <a:off x="3494215" y="4389300"/>
            <a:ext cx="167496" cy="159398"/>
          </a:xfrm>
          <a:custGeom>
            <a:avLst/>
            <a:gdLst/>
            <a:ahLst/>
            <a:cxnLst/>
            <a:rect l="l" t="t" r="r" b="b"/>
            <a:pathLst>
              <a:path w="9970" h="9488" extrusionOk="0">
                <a:moveTo>
                  <a:pt x="3190" y="0"/>
                </a:moveTo>
                <a:cubicBezTo>
                  <a:pt x="2758" y="0"/>
                  <a:pt x="2358" y="357"/>
                  <a:pt x="2401" y="840"/>
                </a:cubicBezTo>
                <a:lnTo>
                  <a:pt x="2462" y="2815"/>
                </a:lnTo>
                <a:cubicBezTo>
                  <a:pt x="2462" y="3059"/>
                  <a:pt x="2341" y="3302"/>
                  <a:pt x="2128" y="3484"/>
                </a:cubicBezTo>
                <a:lnTo>
                  <a:pt x="547" y="4609"/>
                </a:lnTo>
                <a:cubicBezTo>
                  <a:pt x="0" y="5004"/>
                  <a:pt x="152" y="5825"/>
                  <a:pt x="790" y="6007"/>
                </a:cubicBezTo>
                <a:lnTo>
                  <a:pt x="2705" y="6554"/>
                </a:lnTo>
                <a:cubicBezTo>
                  <a:pt x="2949" y="6645"/>
                  <a:pt x="3131" y="6828"/>
                  <a:pt x="3222" y="7071"/>
                </a:cubicBezTo>
                <a:lnTo>
                  <a:pt x="3830" y="8955"/>
                </a:lnTo>
                <a:cubicBezTo>
                  <a:pt x="3950" y="9299"/>
                  <a:pt x="4265" y="9487"/>
                  <a:pt x="4587" y="9487"/>
                </a:cubicBezTo>
                <a:cubicBezTo>
                  <a:pt x="4834" y="9487"/>
                  <a:pt x="5087" y="9376"/>
                  <a:pt x="5259" y="9138"/>
                </a:cubicBezTo>
                <a:lnTo>
                  <a:pt x="6353" y="7496"/>
                </a:lnTo>
                <a:cubicBezTo>
                  <a:pt x="6505" y="7284"/>
                  <a:pt x="6748" y="7162"/>
                  <a:pt x="6991" y="7162"/>
                </a:cubicBezTo>
                <a:lnTo>
                  <a:pt x="8967" y="7162"/>
                </a:lnTo>
                <a:cubicBezTo>
                  <a:pt x="9605" y="7162"/>
                  <a:pt x="9970" y="6402"/>
                  <a:pt x="9575" y="5885"/>
                </a:cubicBezTo>
                <a:lnTo>
                  <a:pt x="8389" y="4335"/>
                </a:lnTo>
                <a:cubicBezTo>
                  <a:pt x="8237" y="4122"/>
                  <a:pt x="8177" y="3849"/>
                  <a:pt x="8268" y="3606"/>
                </a:cubicBezTo>
                <a:lnTo>
                  <a:pt x="8876" y="1752"/>
                </a:lnTo>
                <a:cubicBezTo>
                  <a:pt x="9032" y="1205"/>
                  <a:pt x="8609" y="704"/>
                  <a:pt x="8103" y="704"/>
                </a:cubicBezTo>
                <a:cubicBezTo>
                  <a:pt x="8018" y="704"/>
                  <a:pt x="7930" y="718"/>
                  <a:pt x="7842" y="749"/>
                </a:cubicBezTo>
                <a:lnTo>
                  <a:pt x="5988" y="1417"/>
                </a:lnTo>
                <a:cubicBezTo>
                  <a:pt x="5910" y="1446"/>
                  <a:pt x="5829" y="1460"/>
                  <a:pt x="5748" y="1460"/>
                </a:cubicBezTo>
                <a:cubicBezTo>
                  <a:pt x="5576" y="1460"/>
                  <a:pt x="5403" y="1399"/>
                  <a:pt x="5259" y="1296"/>
                </a:cubicBezTo>
                <a:lnTo>
                  <a:pt x="3678" y="171"/>
                </a:lnTo>
                <a:cubicBezTo>
                  <a:pt x="3526" y="53"/>
                  <a:pt x="3356" y="0"/>
                  <a:pt x="319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CBE9350-1C1E-492F-B410-2C038A3AA4CB}"/>
              </a:ext>
            </a:extLst>
          </p:cNvPr>
          <p:cNvSpPr txBox="1"/>
          <p:nvPr/>
        </p:nvSpPr>
        <p:spPr>
          <a:xfrm>
            <a:off x="4434381" y="3042746"/>
            <a:ext cx="8948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Taviraj"/>
                <a:cs typeface="Arial"/>
                <a:sym typeface="Arial"/>
              </a:rPr>
              <a:t>Tiết</a:t>
            </a:r>
            <a:r>
              <a:rPr kumimoji="0" lang="en-US" sz="1400" b="1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#9Slide04 Taviraj"/>
                <a:cs typeface="Arial"/>
                <a:sym typeface="Arial"/>
              </a:rPr>
              <a:t> 1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#9Slide04 Taviraj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00637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2000" fill="hold" nodeType="click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7" dur="2000" fill="hold"/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8" dur="2000" fill="hold"/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1" dur="2000" fill="hold"/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2" dur="2000" fill="hold"/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5" dur="2000" fill="hold"/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16" dur="2000" fill="hold"/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19" dur="2000" fill="hold"/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0" dur="2000" fill="hold"/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3" dur="2000" fill="hold"/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4" dur="2000" fill="hold"/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72000" fill="hold" grpId="0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27" dur="2000" fill="hold"/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28" dur="2000" fill="hold"/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1" dur="2000" fill="hold"/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2" dur="2000" fill="hold"/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72000" fill="hold" nodeType="withEffect" p14:presetBounceEnd="58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8000">
                                          <p:cBhvr additive="base">
                                            <p:cTn id="35" dur="2000" fill="hold"/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8000">
                                          <p:cBhvr additive="base">
                                            <p:cTn id="36" dur="2000" fill="hold"/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47" grpId="0" animBg="1"/>
          <p:bldP spid="1553" grpId="0" animBg="1"/>
          <p:bldP spid="1566" grpId="0" build="p"/>
          <p:bldP spid="1567" grpId="0"/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accel="7200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157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2000" fill="hold"/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000" fill="hold"/>
                                            <p:tgtEl>
                                              <p:spTgt spid="157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2000" fill="hold"/>
                                            <p:tgtEl>
                                              <p:spTgt spid="14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2000" fill="hold"/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2000" fill="hold"/>
                                            <p:tgtEl>
                                              <p:spTgt spid="15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3" dur="2000" fill="hold"/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4" dur="2000" fill="hold"/>
                                            <p:tgtEl>
                                              <p:spTgt spid="147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5" presetID="2" presetClass="entr" presetSubtype="1" accel="72000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27" dur="2000" fill="hold"/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8" dur="2000" fill="hold"/>
                                            <p:tgtEl>
                                              <p:spTgt spid="155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9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1" dur="2000" fill="hold"/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2" dur="2000" fill="hold"/>
                                            <p:tgtEl>
                                              <p:spTgt spid="146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3" presetID="2" presetClass="entr" presetSubtype="1" accel="7200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5" dur="2000" fill="hold"/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6" dur="2000" fill="hold"/>
                                            <p:tgtEl>
                                              <p:spTgt spid="150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7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9" dur="500" fill="hold"/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0" dur="500" fill="hold"/>
                                            <p:tgtEl>
                                              <p:spTgt spid="154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1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3" dur="500" fill="hold"/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4" dur="500" fill="hold"/>
                                            <p:tgtEl>
                                              <p:spTgt spid="15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5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7" dur="500" fill="hold"/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8" dur="500" fill="hold"/>
                                            <p:tgtEl>
                                              <p:spTgt spid="1566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9" presetID="2" presetClass="entr" presetSubtype="4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1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2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1547" grpId="0" animBg="1"/>
          <p:bldP spid="1553" grpId="0" animBg="1"/>
          <p:bldP spid="1566" grpId="0" build="p"/>
          <p:bldP spid="1567" grpId="0"/>
          <p:bldP spid="2" grpId="0"/>
        </p:bldLst>
      </p:timing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3" name="Google Shape;1603;p33"/>
          <p:cNvSpPr/>
          <p:nvPr/>
        </p:nvSpPr>
        <p:spPr>
          <a:xfrm rot="-926124">
            <a:off x="3726375" y="1495973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4" name="Google Shape;1604;p33"/>
          <p:cNvSpPr/>
          <p:nvPr/>
        </p:nvSpPr>
        <p:spPr>
          <a:xfrm rot="-926124">
            <a:off x="6418147" y="1503662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6" name="Google Shape;1606;p33"/>
          <p:cNvSpPr/>
          <p:nvPr/>
        </p:nvSpPr>
        <p:spPr>
          <a:xfrm rot="-926124">
            <a:off x="536051" y="1503661"/>
            <a:ext cx="974975" cy="919556"/>
          </a:xfrm>
          <a:custGeom>
            <a:avLst/>
            <a:gdLst/>
            <a:ahLst/>
            <a:cxnLst/>
            <a:rect l="l" t="t" r="r" b="b"/>
            <a:pathLst>
              <a:path w="39302" h="37068" extrusionOk="0">
                <a:moveTo>
                  <a:pt x="18336" y="1"/>
                </a:moveTo>
                <a:cubicBezTo>
                  <a:pt x="17121" y="1"/>
                  <a:pt x="15914" y="696"/>
                  <a:pt x="15411" y="2021"/>
                </a:cubicBezTo>
                <a:lnTo>
                  <a:pt x="12797" y="9255"/>
                </a:lnTo>
                <a:cubicBezTo>
                  <a:pt x="12432" y="10228"/>
                  <a:pt x="11642" y="10958"/>
                  <a:pt x="10639" y="11231"/>
                </a:cubicBezTo>
                <a:lnTo>
                  <a:pt x="3192" y="13176"/>
                </a:lnTo>
                <a:cubicBezTo>
                  <a:pt x="669" y="13815"/>
                  <a:pt x="0" y="17067"/>
                  <a:pt x="2037" y="18648"/>
                </a:cubicBezTo>
                <a:lnTo>
                  <a:pt x="8116" y="23389"/>
                </a:lnTo>
                <a:cubicBezTo>
                  <a:pt x="8937" y="24028"/>
                  <a:pt x="9393" y="25031"/>
                  <a:pt x="9332" y="26064"/>
                </a:cubicBezTo>
                <a:lnTo>
                  <a:pt x="8876" y="33754"/>
                </a:lnTo>
                <a:cubicBezTo>
                  <a:pt x="8763" y="35670"/>
                  <a:pt x="10321" y="37067"/>
                  <a:pt x="12014" y="37067"/>
                </a:cubicBezTo>
                <a:cubicBezTo>
                  <a:pt x="12605" y="37067"/>
                  <a:pt x="13212" y="36897"/>
                  <a:pt x="13770" y="36520"/>
                </a:cubicBezTo>
                <a:lnTo>
                  <a:pt x="20122" y="32174"/>
                </a:lnTo>
                <a:cubicBezTo>
                  <a:pt x="20640" y="31822"/>
                  <a:pt x="21237" y="31640"/>
                  <a:pt x="21844" y="31640"/>
                </a:cubicBezTo>
                <a:cubicBezTo>
                  <a:pt x="22235" y="31640"/>
                  <a:pt x="22629" y="31715"/>
                  <a:pt x="23010" y="31870"/>
                </a:cubicBezTo>
                <a:lnTo>
                  <a:pt x="30183" y="34666"/>
                </a:lnTo>
                <a:cubicBezTo>
                  <a:pt x="30566" y="34816"/>
                  <a:pt x="30950" y="34885"/>
                  <a:pt x="31323" y="34885"/>
                </a:cubicBezTo>
                <a:cubicBezTo>
                  <a:pt x="33288" y="34885"/>
                  <a:pt x="34930" y="32962"/>
                  <a:pt x="34317" y="30867"/>
                </a:cubicBezTo>
                <a:lnTo>
                  <a:pt x="32159" y="23481"/>
                </a:lnTo>
                <a:cubicBezTo>
                  <a:pt x="31885" y="22478"/>
                  <a:pt x="32098" y="21414"/>
                  <a:pt x="32767" y="20623"/>
                </a:cubicBezTo>
                <a:lnTo>
                  <a:pt x="37661" y="14696"/>
                </a:lnTo>
                <a:cubicBezTo>
                  <a:pt x="39302" y="12690"/>
                  <a:pt x="37934" y="9651"/>
                  <a:pt x="35350" y="9590"/>
                </a:cubicBezTo>
                <a:lnTo>
                  <a:pt x="27630" y="9347"/>
                </a:lnTo>
                <a:cubicBezTo>
                  <a:pt x="26596" y="9316"/>
                  <a:pt x="25654" y="8769"/>
                  <a:pt x="25107" y="7888"/>
                </a:cubicBezTo>
                <a:lnTo>
                  <a:pt x="20943" y="1413"/>
                </a:lnTo>
                <a:cubicBezTo>
                  <a:pt x="20316" y="460"/>
                  <a:pt x="19323" y="1"/>
                  <a:pt x="18336" y="1"/>
                </a:cubicBezTo>
                <a:close/>
              </a:path>
            </a:pathLst>
          </a:custGeom>
          <a:solidFill>
            <a:srgbClr val="F4433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7" name="Google Shape;1607;p33"/>
          <p:cNvSpPr txBox="1">
            <a:spLocks noGrp="1"/>
          </p:cNvSpPr>
          <p:nvPr>
            <p:ph type="title"/>
          </p:nvPr>
        </p:nvSpPr>
        <p:spPr>
          <a:xfrm>
            <a:off x="372776" y="1738888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01</a:t>
            </a:r>
            <a:endParaRPr/>
          </a:p>
        </p:txBody>
      </p:sp>
      <p:sp>
        <p:nvSpPr>
          <p:cNvPr id="1608" name="Google Shape;1608;p33"/>
          <p:cNvSpPr txBox="1">
            <a:spLocks noGrp="1"/>
          </p:cNvSpPr>
          <p:nvPr>
            <p:ph type="title" idx="2"/>
          </p:nvPr>
        </p:nvSpPr>
        <p:spPr>
          <a:xfrm>
            <a:off x="3548662" y="1739782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02</a:t>
            </a:r>
            <a:endParaRPr/>
          </a:p>
        </p:txBody>
      </p:sp>
      <p:sp>
        <p:nvSpPr>
          <p:cNvPr id="1609" name="Google Shape;1609;p33"/>
          <p:cNvSpPr txBox="1">
            <a:spLocks noGrp="1"/>
          </p:cNvSpPr>
          <p:nvPr>
            <p:ph type="title" idx="3"/>
          </p:nvPr>
        </p:nvSpPr>
        <p:spPr>
          <a:xfrm>
            <a:off x="6240434" y="1759589"/>
            <a:ext cx="1351200" cy="447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03</a:t>
            </a:r>
            <a:endParaRPr/>
          </a:p>
        </p:txBody>
      </p:sp>
      <p:sp>
        <p:nvSpPr>
          <p:cNvPr id="1612" name="Google Shape;1612;p33"/>
          <p:cNvSpPr txBox="1">
            <a:spLocks noGrp="1"/>
          </p:cNvSpPr>
          <p:nvPr>
            <p:ph type="subTitle" idx="5"/>
          </p:nvPr>
        </p:nvSpPr>
        <p:spPr>
          <a:xfrm>
            <a:off x="0" y="2620673"/>
            <a:ext cx="2375887" cy="1477541"/>
          </a:xfrm>
          <a:prstGeom prst="teardrop">
            <a:avLst/>
          </a:prstGeom>
          <a:solidFill>
            <a:srgbClr val="F44336"/>
          </a:solidFill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2400">
                <a:latin typeface="+mj-lt"/>
              </a:rPr>
              <a:t>Lực và sự đẩy, sự kéo</a:t>
            </a:r>
            <a:endParaRPr sz="2400">
              <a:latin typeface="+mj-lt"/>
            </a:endParaRPr>
          </a:p>
        </p:txBody>
      </p:sp>
      <p:sp>
        <p:nvSpPr>
          <p:cNvPr id="1619" name="Google Shape;1619;p33"/>
          <p:cNvSpPr txBox="1">
            <a:spLocks noGrp="1"/>
          </p:cNvSpPr>
          <p:nvPr>
            <p:ph type="title" idx="15"/>
          </p:nvPr>
        </p:nvSpPr>
        <p:spPr>
          <a:xfrm>
            <a:off x="2613104" y="530902"/>
            <a:ext cx="7198200" cy="510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vi-VN" sz="4000" dirty="0">
                <a:latin typeface="+mj-lt"/>
              </a:rPr>
              <a:t>Nội dung bài học</a:t>
            </a:r>
            <a:endParaRPr sz="4000" dirty="0">
              <a:latin typeface="+mj-lt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B911A282-418C-4BCA-95BB-79CCBE3DC73C}"/>
              </a:ext>
            </a:extLst>
          </p:cNvPr>
          <p:cNvGrpSpPr/>
          <p:nvPr>
            <p:custDataLst>
              <p:tags r:id="rId1"/>
            </p:custDataLst>
          </p:nvPr>
        </p:nvGrpSpPr>
        <p:grpSpPr>
          <a:xfrm rot="16200000">
            <a:off x="-2446508" y="2148163"/>
            <a:ext cx="3617452" cy="490214"/>
            <a:chOff x="1133722" y="3346475"/>
            <a:chExt cx="5565481" cy="754200"/>
          </a:xfrm>
        </p:grpSpPr>
        <p:sp>
          <p:nvSpPr>
            <p:cNvPr id="20" name="Google Shape;2597;p72">
              <a:extLst>
                <a:ext uri="{FF2B5EF4-FFF2-40B4-BE49-F238E27FC236}">
                  <a16:creationId xmlns:a16="http://schemas.microsoft.com/office/drawing/2014/main" id="{D0D4A737-48B8-44F7-BE55-8966EB0622F6}"/>
                </a:ext>
              </a:extLst>
            </p:cNvPr>
            <p:cNvSpPr/>
            <p:nvPr/>
          </p:nvSpPr>
          <p:spPr>
            <a:xfrm>
              <a:off x="43250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DC501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2598;p72">
              <a:extLst>
                <a:ext uri="{FF2B5EF4-FFF2-40B4-BE49-F238E27FC236}">
                  <a16:creationId xmlns:a16="http://schemas.microsoft.com/office/drawing/2014/main" id="{AB79F75E-D73B-453D-90D5-9051D42CF5FE}"/>
                </a:ext>
              </a:extLst>
            </p:cNvPr>
            <p:cNvSpPr/>
            <p:nvPr/>
          </p:nvSpPr>
          <p:spPr>
            <a:xfrm>
              <a:off x="2737596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674EA7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2599;p72">
              <a:extLst>
                <a:ext uri="{FF2B5EF4-FFF2-40B4-BE49-F238E27FC236}">
                  <a16:creationId xmlns:a16="http://schemas.microsoft.com/office/drawing/2014/main" id="{8136746D-8102-4846-9126-1DBE52A1DC84}"/>
                </a:ext>
              </a:extLst>
            </p:cNvPr>
            <p:cNvSpPr/>
            <p:nvPr/>
          </p:nvSpPr>
          <p:spPr>
            <a:xfrm>
              <a:off x="1946196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4B409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2600;p72">
              <a:extLst>
                <a:ext uri="{FF2B5EF4-FFF2-40B4-BE49-F238E27FC236}">
                  <a16:creationId xmlns:a16="http://schemas.microsoft.com/office/drawing/2014/main" id="{6D9E5302-2DBD-483C-BB97-58605D999E73}"/>
                </a:ext>
              </a:extLst>
            </p:cNvPr>
            <p:cNvSpPr/>
            <p:nvPr/>
          </p:nvSpPr>
          <p:spPr>
            <a:xfrm>
              <a:off x="1133722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6D60BD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607;p72">
              <a:extLst>
                <a:ext uri="{FF2B5EF4-FFF2-40B4-BE49-F238E27FC236}">
                  <a16:creationId xmlns:a16="http://schemas.microsoft.com/office/drawing/2014/main" id="{7D46D913-70B0-489E-8055-BF427B34DA7E}"/>
                </a:ext>
              </a:extLst>
            </p:cNvPr>
            <p:cNvSpPr/>
            <p:nvPr/>
          </p:nvSpPr>
          <p:spPr>
            <a:xfrm>
              <a:off x="35336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9393E5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2609;p72">
              <a:extLst>
                <a:ext uri="{FF2B5EF4-FFF2-40B4-BE49-F238E27FC236}">
                  <a16:creationId xmlns:a16="http://schemas.microsoft.com/office/drawing/2014/main" id="{A571EB06-C77E-4796-AEE0-2F4D16DF35D9}"/>
                </a:ext>
              </a:extLst>
            </p:cNvPr>
            <p:cNvSpPr/>
            <p:nvPr/>
          </p:nvSpPr>
          <p:spPr>
            <a:xfrm>
              <a:off x="51164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FAB40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2611;p72">
              <a:extLst>
                <a:ext uri="{FF2B5EF4-FFF2-40B4-BE49-F238E27FC236}">
                  <a16:creationId xmlns:a16="http://schemas.microsoft.com/office/drawing/2014/main" id="{CCD4D9D0-4435-445E-B157-1525C706DCB1}"/>
                </a:ext>
              </a:extLst>
            </p:cNvPr>
            <p:cNvSpPr/>
            <p:nvPr/>
          </p:nvSpPr>
          <p:spPr>
            <a:xfrm>
              <a:off x="5907803" y="3346475"/>
              <a:ext cx="791400" cy="754200"/>
            </a:xfrm>
            <a:prstGeom prst="roundRect">
              <a:avLst>
                <a:gd name="adj" fmla="val 16667"/>
              </a:avLst>
            </a:prstGeom>
            <a:solidFill>
              <a:srgbClr val="F44336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4" name="Google Shape;1612;p33">
            <a:extLst>
              <a:ext uri="{FF2B5EF4-FFF2-40B4-BE49-F238E27FC236}">
                <a16:creationId xmlns:a16="http://schemas.microsoft.com/office/drawing/2014/main" id="{6AE5EC6E-1990-47F2-8BDA-7C0AA7C8EF70}"/>
              </a:ext>
            </a:extLst>
          </p:cNvPr>
          <p:cNvSpPr txBox="1">
            <a:spLocks/>
          </p:cNvSpPr>
          <p:nvPr/>
        </p:nvSpPr>
        <p:spPr>
          <a:xfrm>
            <a:off x="2921372" y="2615664"/>
            <a:ext cx="2726369" cy="1399757"/>
          </a:xfrm>
          <a:prstGeom prst="teardrop">
            <a:avLst/>
          </a:prstGeom>
          <a:solidFill>
            <a:srgbClr val="FFAB4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ignika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indent="0" algn="ctr"/>
            <a:r>
              <a:rPr lang="en-US" sz="2400" dirty="0">
                <a:latin typeface="+mj-lt"/>
              </a:rPr>
              <a:t>T</a:t>
            </a:r>
            <a:r>
              <a:rPr lang="vi-VN" sz="2400" dirty="0" smtClean="0">
                <a:latin typeface="+mj-lt"/>
              </a:rPr>
              <a:t>ác dụng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của</a:t>
            </a:r>
            <a:r>
              <a:rPr lang="en-US" sz="2400" dirty="0" smtClean="0">
                <a:latin typeface="+mj-lt"/>
              </a:rPr>
              <a:t> </a:t>
            </a:r>
            <a:r>
              <a:rPr lang="en-US" sz="2400" dirty="0" err="1" smtClean="0">
                <a:latin typeface="+mj-lt"/>
              </a:rPr>
              <a:t>lực</a:t>
            </a:r>
            <a:endParaRPr lang="vi-VN" sz="2400" dirty="0">
              <a:latin typeface="+mj-lt"/>
            </a:endParaRPr>
          </a:p>
        </p:txBody>
      </p:sp>
      <p:sp>
        <p:nvSpPr>
          <p:cNvPr id="45" name="Google Shape;1612;p33">
            <a:extLst>
              <a:ext uri="{FF2B5EF4-FFF2-40B4-BE49-F238E27FC236}">
                <a16:creationId xmlns:a16="http://schemas.microsoft.com/office/drawing/2014/main" id="{006E92E7-D7BF-4DB9-8668-9EA7CBE89242}"/>
              </a:ext>
            </a:extLst>
          </p:cNvPr>
          <p:cNvSpPr txBox="1">
            <a:spLocks/>
          </p:cNvSpPr>
          <p:nvPr/>
        </p:nvSpPr>
        <p:spPr>
          <a:xfrm>
            <a:off x="6212204" y="2591563"/>
            <a:ext cx="2694490" cy="1545544"/>
          </a:xfrm>
          <a:prstGeom prst="teardrop">
            <a:avLst/>
          </a:prstGeom>
          <a:solidFill>
            <a:srgbClr val="4B4095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Signika"/>
              <a:buNone/>
              <a:defRPr sz="2000" b="1" i="0" u="none" strike="noStrike" cap="none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2pPr>
            <a:lvl3pPr marL="1371600" marR="0" lvl="2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3pPr>
            <a:lvl4pPr marL="1828800" marR="0" lvl="3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4pPr>
            <a:lvl5pPr marL="2286000" marR="0" lvl="4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5pPr>
            <a:lvl6pPr marL="2743200" marR="0" lvl="5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6pPr>
            <a:lvl7pPr marL="3200400" marR="0" lvl="6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7pPr>
            <a:lvl8pPr marL="3657600" marR="0" lvl="7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8pPr>
            <a:lvl9pPr marL="4114800" marR="0" lvl="8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Signika"/>
              <a:buNone/>
              <a:defRPr sz="1400" b="1" i="0" u="none" strike="noStrike" cap="none">
                <a:solidFill>
                  <a:schemeClr val="lt1"/>
                </a:solidFill>
                <a:latin typeface="Signika"/>
                <a:ea typeface="Signika"/>
                <a:cs typeface="Signika"/>
                <a:sym typeface="Signika"/>
              </a:defRPr>
            </a:lvl9pPr>
          </a:lstStyle>
          <a:p>
            <a:pPr marL="0" indent="0"/>
            <a:r>
              <a:rPr lang="vi-VN" sz="2400">
                <a:latin typeface="+mj-lt"/>
              </a:rPr>
              <a:t>Lực tiếp xúc và lực không tiếp xúc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Phòng Giáo Dục Và Đào Tạo quận Thanh Xuâ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1789" y="122142"/>
            <a:ext cx="1881108" cy="1602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AutoShape 102"/>
          <p:cNvSpPr>
            <a:spLocks noChangeArrowheads="1"/>
          </p:cNvSpPr>
          <p:nvPr/>
        </p:nvSpPr>
        <p:spPr bwMode="gray">
          <a:xfrm>
            <a:off x="5403089" y="1928034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2881E2"/>
              </a:gs>
              <a:gs pos="100000">
                <a:srgbClr val="2881E2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</a:rPr>
              <a:t>TRẠM 2</a:t>
            </a:r>
          </a:p>
        </p:txBody>
      </p:sp>
      <p:sp>
        <p:nvSpPr>
          <p:cNvPr id="13" name="AutoShape 103"/>
          <p:cNvSpPr>
            <a:spLocks noChangeArrowheads="1"/>
          </p:cNvSpPr>
          <p:nvPr/>
        </p:nvSpPr>
        <p:spPr bwMode="gray">
          <a:xfrm>
            <a:off x="5418370" y="3843514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1C244"/>
              </a:gs>
              <a:gs pos="100000">
                <a:srgbClr val="A1C244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</a:rPr>
              <a:t>TRẠM 1</a:t>
            </a:r>
          </a:p>
        </p:txBody>
      </p:sp>
      <p:sp>
        <p:nvSpPr>
          <p:cNvPr id="14" name="Curved Down Arrow 13"/>
          <p:cNvSpPr/>
          <p:nvPr/>
        </p:nvSpPr>
        <p:spPr>
          <a:xfrm rot="5400000">
            <a:off x="6481970" y="2716931"/>
            <a:ext cx="1642190" cy="862552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buFontTx/>
              <a:buNone/>
            </a:pPr>
            <a:endParaRPr lang="en-US" sz="1350" kern="1200" smtClea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5" name="Curved Down Arrow 14"/>
          <p:cNvSpPr/>
          <p:nvPr/>
        </p:nvSpPr>
        <p:spPr>
          <a:xfrm rot="16581954">
            <a:off x="4244656" y="2623943"/>
            <a:ext cx="1670102" cy="897518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buFontTx/>
              <a:buNone/>
            </a:pPr>
            <a:endParaRPr lang="en-US" sz="1350" kern="1200" smtClea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16" name="AutoShape 102"/>
          <p:cNvSpPr>
            <a:spLocks noChangeArrowheads="1"/>
          </p:cNvSpPr>
          <p:nvPr/>
        </p:nvSpPr>
        <p:spPr bwMode="gray">
          <a:xfrm>
            <a:off x="1086396" y="1993965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2881E2"/>
              </a:gs>
              <a:gs pos="100000">
                <a:srgbClr val="2881E2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</a:rPr>
              <a:t>TRẠM 2</a:t>
            </a:r>
          </a:p>
        </p:txBody>
      </p:sp>
      <p:sp>
        <p:nvSpPr>
          <p:cNvPr id="19" name="AutoShape 103"/>
          <p:cNvSpPr>
            <a:spLocks noChangeArrowheads="1"/>
          </p:cNvSpPr>
          <p:nvPr/>
        </p:nvSpPr>
        <p:spPr bwMode="gray">
          <a:xfrm>
            <a:off x="1191818" y="3807512"/>
            <a:ext cx="1543050" cy="373856"/>
          </a:xfrm>
          <a:prstGeom prst="roundRect">
            <a:avLst>
              <a:gd name="adj" fmla="val 50000"/>
            </a:avLst>
          </a:prstGeom>
          <a:gradFill rotWithShape="1">
            <a:gsLst>
              <a:gs pos="0">
                <a:srgbClr val="A1C244"/>
              </a:gs>
              <a:gs pos="100000">
                <a:srgbClr val="A1C244">
                  <a:gamma/>
                  <a:shade val="46275"/>
                  <a:invGamma/>
                </a:srgbClr>
              </a:gs>
            </a:gsLst>
            <a:lin ang="0" scaled="1"/>
          </a:gradFill>
          <a:ln w="38100" algn="ctr">
            <a:solidFill>
              <a:srgbClr val="FFFFFF"/>
            </a:solidFill>
            <a:round/>
            <a:headEnd/>
            <a:tailEnd/>
          </a:ln>
          <a:effectLst>
            <a:outerShdw dist="63500" dir="3187806" algn="ctr" rotWithShape="0">
              <a:srgbClr val="001D3A"/>
            </a:outerShdw>
          </a:effectLst>
        </p:spPr>
        <p:txBody>
          <a:bodyPr wrap="none" anchor="ctr"/>
          <a:lstStyle/>
          <a:p>
            <a:pPr algn="ctr" defTabSz="685800" eaLnBrk="0" fontAlgn="base" hangingPunct="0">
              <a:spcBef>
                <a:spcPct val="0"/>
              </a:spcBef>
              <a:spcAft>
                <a:spcPct val="0"/>
              </a:spcAft>
              <a:buClrTx/>
              <a:defRPr/>
            </a:pPr>
            <a:r>
              <a:rPr lang="en-US" sz="1350" dirty="0">
                <a:solidFill>
                  <a:srgbClr val="FFFFFF"/>
                </a:solidFill>
                <a:latin typeface="Verdana" panose="020B0604030504040204" pitchFamily="34" charset="0"/>
                <a:ea typeface="+mn-ea"/>
              </a:rPr>
              <a:t>TRẠM 1</a:t>
            </a:r>
          </a:p>
        </p:txBody>
      </p:sp>
      <p:sp>
        <p:nvSpPr>
          <p:cNvPr id="20" name="Curved Down Arrow 19"/>
          <p:cNvSpPr/>
          <p:nvPr/>
        </p:nvSpPr>
        <p:spPr>
          <a:xfrm rot="5400000">
            <a:off x="2238217" y="2755660"/>
            <a:ext cx="1597532" cy="880029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buFontTx/>
              <a:buNone/>
            </a:pPr>
            <a:endParaRPr lang="en-US" sz="1350" kern="1200" smtClea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1" name="Curved Down Arrow 20"/>
          <p:cNvSpPr/>
          <p:nvPr/>
        </p:nvSpPr>
        <p:spPr>
          <a:xfrm rot="16581954">
            <a:off x="-15325" y="2696033"/>
            <a:ext cx="1654410" cy="857525"/>
          </a:xfrm>
          <a:prstGeom prst="curvedDownArrow">
            <a:avLst/>
          </a:prstGeom>
          <a:solidFill>
            <a:srgbClr val="FF0000"/>
          </a:solidFill>
          <a:ln w="12700" cap="flat" cmpd="sng" algn="ctr">
            <a:solidFill>
              <a:srgbClr val="5B9BD5">
                <a:shade val="50000"/>
              </a:srgbClr>
            </a:solidFill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800">
              <a:buClrTx/>
              <a:buFontTx/>
              <a:buNone/>
            </a:pPr>
            <a:endParaRPr lang="en-US" sz="1350" kern="1200" smtClean="0">
              <a:solidFill>
                <a:prstClr val="black"/>
              </a:solidFill>
              <a:latin typeface="Calibri" panose="020F0502020204030204"/>
              <a:ea typeface="+mn-ea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11880" y="519089"/>
            <a:ext cx="551688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44336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HOẠT ĐỘNG </a:t>
            </a:r>
            <a:r>
              <a:rPr lang="vi-VN" sz="2800" dirty="0" smtClean="0">
                <a:solidFill>
                  <a:srgbClr val="F44336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NHÓM</a:t>
            </a:r>
            <a:r>
              <a:rPr lang="en-US" sz="2800" dirty="0" smtClean="0">
                <a:solidFill>
                  <a:srgbClr val="F44336"/>
                </a:solidFill>
                <a:latin typeface="#9Slide03 AllRoundGothic" panose="020B0703020202020104" pitchFamily="34" charset="0"/>
                <a:cs typeface="#9Slide03 Arima Madurai Black" panose="00000A00000000000000" pitchFamily="2" charset="0"/>
              </a:rPr>
              <a:t> THEO TRẠM HỌC TẬP</a:t>
            </a:r>
            <a:endParaRPr lang="en-US" sz="2800" dirty="0">
              <a:solidFill>
                <a:srgbClr val="F44336"/>
              </a:solidFill>
              <a:latin typeface="#9Slide03 AllRoundGothic" panose="020B0703020202020104" pitchFamily="34" charset="0"/>
              <a:cs typeface="#9Slide03 Arima Madurai Black" panose="00000A00000000000000" pitchFamily="2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247947" y="4416948"/>
            <a:ext cx="367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 VỰC NHÓM 1 VÀ NHÓM 2</a:t>
            </a:r>
            <a:endParaRPr lang="en-US" sz="1600" b="1" dirty="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27197" y="4437841"/>
            <a:ext cx="36722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 smtClean="0">
                <a:solidFill>
                  <a:srgbClr val="0000FF"/>
                </a:solidFill>
                <a:latin typeface="#9Slide03 Arima Madurai Black" panose="00000A00000000000000" pitchFamily="2" charset="0"/>
                <a:cs typeface="#9Slide03 Arima Madurai Black" panose="00000A00000000000000" pitchFamily="2" charset="0"/>
              </a:rPr>
              <a:t>KHU VỰC NHÓM 3 VÀ NHÓM 4</a:t>
            </a:r>
            <a:endParaRPr lang="en-US" sz="1600" b="1" dirty="0">
              <a:solidFill>
                <a:srgbClr val="0000FF"/>
              </a:solidFill>
              <a:latin typeface="#9Slide03 Arima Madurai Black" panose="00000A00000000000000" pitchFamily="2" charset="0"/>
              <a:cs typeface="#9Slide03 Arima Madurai Black" panose="00000A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176260" y="2918813"/>
            <a:ext cx="2211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THỜI GIAN: 14 PHÚT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903785" y="2964999"/>
            <a:ext cx="22119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THỜI GIAN: 14 PHÚT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1364432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3655" y="127733"/>
            <a:ext cx="3897630" cy="5644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HƯỚNG DẪN TRẠM 1</a:t>
            </a:r>
            <a:endParaRPr lang="en-US" sz="2400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97180" y="649158"/>
            <a:ext cx="8450580" cy="6646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vi-VN" sz="1600" b="1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Mục tiêu: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Trình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bày</a:t>
            </a:r>
            <a:r>
              <a:rPr lang="vi-VN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được lực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là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của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này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lên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vật</a:t>
            </a:r>
            <a:r>
              <a:rPr lang="en-US" sz="1600" dirty="0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dirty="0" err="1"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khác</a:t>
            </a:r>
            <a:endParaRPr lang="en-US" sz="12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1600" b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ến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00" b="1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vi-VN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1600" b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thí nghiệm</a:t>
            </a:r>
            <a:r>
              <a:rPr lang="en-US" sz="1600" b="1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12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/>
          <p:nvPr/>
        </p:nvPicPr>
        <p:blipFill rotWithShape="1">
          <a:blip r:embed="rId2"/>
          <a:srcRect l="9215"/>
          <a:stretch/>
        </p:blipFill>
        <p:spPr bwMode="auto">
          <a:xfrm>
            <a:off x="490220" y="1313764"/>
            <a:ext cx="1856740" cy="138846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5" y="1313764"/>
            <a:ext cx="1735455" cy="1388460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8" name="Picture 7"/>
          <p:cNvPicPr/>
          <p:nvPr/>
        </p:nvPicPr>
        <p:blipFill>
          <a:blip r:embed="rId4"/>
          <a:srcRect b="13268"/>
          <a:stretch>
            <a:fillRect/>
          </a:stretch>
        </p:blipFill>
        <p:spPr>
          <a:xfrm>
            <a:off x="5037455" y="1313764"/>
            <a:ext cx="1561465" cy="132701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9" name="Picture 8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33577" y="1290191"/>
            <a:ext cx="1668463" cy="1263039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sp>
        <p:nvSpPr>
          <p:cNvPr id="10" name="Rectangle 9"/>
          <p:cNvSpPr/>
          <p:nvPr/>
        </p:nvSpPr>
        <p:spPr>
          <a:xfrm>
            <a:off x="446208" y="2751774"/>
            <a:ext cx="194476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TN1: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ép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xo. 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04359" y="2736706"/>
            <a:ext cx="1955985" cy="32284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270" lvl="0" indent="-5715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TN2: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dãn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dây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854257" y="2657598"/>
            <a:ext cx="180188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TN3: Treo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lò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xo. 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6950052" y="2572747"/>
            <a:ext cx="1927543" cy="5533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lvl="0" indent="-57150" algn="ctr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TN4: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Kéo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miếng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gỗ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 descr="C:\Users\User\Desktop\bút-bi-bấm (1).jpg"/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219" y="3126104"/>
            <a:ext cx="1900751" cy="14001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15" name="Picture 14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0" y="3113404"/>
            <a:ext cx="1625919" cy="1412875"/>
          </a:xfrm>
          <a:prstGeom prst="rect">
            <a:avLst/>
          </a:prstGeom>
          <a:noFill/>
          <a:ln>
            <a:solidFill>
              <a:sysClr val="windowText" lastClr="000000"/>
            </a:solidFill>
          </a:ln>
        </p:spPr>
      </p:pic>
      <p:pic>
        <p:nvPicPr>
          <p:cNvPr id="16" name="Picture 15"/>
          <p:cNvPicPr/>
          <p:nvPr/>
        </p:nvPicPr>
        <p:blipFill>
          <a:blip r:embed="rId8"/>
          <a:stretch>
            <a:fillRect/>
          </a:stretch>
        </p:blipFill>
        <p:spPr>
          <a:xfrm>
            <a:off x="5081465" y="3225444"/>
            <a:ext cx="1561465" cy="1384300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pic>
        <p:nvPicPr>
          <p:cNvPr id="17" name="Picture 16"/>
          <p:cNvPicPr/>
          <p:nvPr/>
        </p:nvPicPr>
        <p:blipFill>
          <a:blip r:embed="rId9"/>
          <a:stretch>
            <a:fillRect/>
          </a:stretch>
        </p:blipFill>
        <p:spPr>
          <a:xfrm>
            <a:off x="7156509" y="3191314"/>
            <a:ext cx="1529277" cy="1392555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  <p:sp>
        <p:nvSpPr>
          <p:cNvPr id="18" name="Rectangle 17"/>
          <p:cNvSpPr/>
          <p:nvPr/>
        </p:nvSpPr>
        <p:spPr>
          <a:xfrm>
            <a:off x="558272" y="4497561"/>
            <a:ext cx="149592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TN5: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Bấm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bi. 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2714625" y="4580132"/>
            <a:ext cx="2170433" cy="3228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70" lvl="0" indent="-5715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TN6: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chiếc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thước</a:t>
            </a:r>
            <a:endParaRPr lang="en-US" sz="11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081465" y="4580132"/>
            <a:ext cx="170624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TN7</a:t>
            </a:r>
            <a:r>
              <a:rPr lang="vi-VN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châm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hút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ghim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7174621" y="4617999"/>
            <a:ext cx="19048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TN8: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nhấc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dirty="0"/>
          </a:p>
        </p:txBody>
      </p:sp>
      <p:sp>
        <p:nvSpPr>
          <p:cNvPr id="22" name="Oval 21"/>
          <p:cNvSpPr/>
          <p:nvPr/>
        </p:nvSpPr>
        <p:spPr>
          <a:xfrm>
            <a:off x="8587740" y="83107"/>
            <a:ext cx="491733" cy="5214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56425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45054" y="181437"/>
            <a:ext cx="4634865" cy="5644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SẢN PHẨM BÁO CÁO TRẠM 1</a:t>
            </a:r>
            <a:endParaRPr lang="en-US" sz="2400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587740" y="83107"/>
            <a:ext cx="491733" cy="5214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2</a:t>
            </a:r>
            <a:endParaRPr lang="en-US" sz="2800" b="1" dirty="0"/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7893789"/>
              </p:ext>
            </p:extLst>
          </p:nvPr>
        </p:nvGraphicFramePr>
        <p:xfrm>
          <a:off x="498156" y="722104"/>
          <a:ext cx="8328660" cy="4246486"/>
        </p:xfrm>
        <a:graphic>
          <a:graphicData uri="http://schemas.openxmlformats.org/drawingml/2006/table">
            <a:tbl>
              <a:tblPr firstRow="1" firstCol="1" bandRow="1"/>
              <a:tblGrid>
                <a:gridCol w="8328660">
                  <a:extLst>
                    <a:ext uri="{9D8B030D-6E8A-4147-A177-3AD203B41FA5}">
                      <a16:colId xmlns:a16="http://schemas.microsoft.com/office/drawing/2014/main" val="2416353819"/>
                    </a:ext>
                  </a:extLst>
                </a:gridCol>
              </a:tblGrid>
              <a:tr h="16076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20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1</a:t>
                      </a:r>
                      <a:endParaRPr lang="en-US" sz="16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99" marR="37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2CD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9810137"/>
                  </a:ext>
                </a:extLst>
              </a:tr>
              <a:tr h="425437"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16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Tiến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nghiệm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hiểu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trong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hàng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6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Trả</a:t>
                      </a:r>
                      <a:r>
                        <a:rPr lang="en-US" sz="16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lời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99" marR="37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2EFD9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1264265"/>
                  </a:ext>
                </a:extLst>
              </a:tr>
              <a:tr h="1591824">
                <a:tc>
                  <a:txBody>
                    <a:bodyPr/>
                    <a:lstStyle/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99" marR="37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0874375"/>
                  </a:ext>
                </a:extLst>
              </a:tr>
              <a:tr h="301945">
                <a:tc>
                  <a:txBody>
                    <a:bodyPr/>
                    <a:lstStyle/>
                    <a:p>
                      <a:pPr marL="342900" marR="0" lvl="0" indent="-34290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"/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thích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hợp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điền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chỗ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trống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endParaRPr lang="en-US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273050" marR="0" algn="just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6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….…….…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này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lên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600" b="1" i="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khác</a:t>
                      </a:r>
                      <a:r>
                        <a:rPr lang="en-US" sz="1600" b="1" i="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200" b="1" i="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7099" marR="3709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58081164"/>
                  </a:ext>
                </a:extLst>
              </a:tr>
            </a:tbl>
          </a:graphicData>
        </a:graphic>
      </p:graphicFrame>
      <p:sp>
        <p:nvSpPr>
          <p:cNvPr id="23" name="TextBox 22"/>
          <p:cNvSpPr txBox="1"/>
          <p:nvPr/>
        </p:nvSpPr>
        <p:spPr>
          <a:xfrm>
            <a:off x="4754880" y="1531620"/>
            <a:ext cx="3931920" cy="11462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lvl="0" indent="-342900" defTabSz="68580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"/>
            </a:pPr>
            <a:r>
              <a:rPr lang="en-US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2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đều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có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tác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dụng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đẩy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hoặc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kéo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xếp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8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trên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vào</a:t>
            </a:r>
            <a:r>
              <a:rPr lang="en-US" sz="1600" kern="1200" dirty="0" smtClean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bảng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dưới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đây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sao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phù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hợp</a:t>
            </a:r>
            <a:endParaRPr lang="en-US" sz="1200" kern="1200" dirty="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24" name="Table 2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364560"/>
              </p:ext>
            </p:extLst>
          </p:nvPr>
        </p:nvGraphicFramePr>
        <p:xfrm>
          <a:off x="5295900" y="2677831"/>
          <a:ext cx="3390900" cy="1490309"/>
        </p:xfrm>
        <a:graphic>
          <a:graphicData uri="http://schemas.openxmlformats.org/drawingml/2006/table">
            <a:tbl>
              <a:tblPr firstRow="1" bandRow="1">
                <a:tableStyleId>{1442E758-9EA0-444F-92D2-439CCC18F143}</a:tableStyleId>
              </a:tblPr>
              <a:tblGrid>
                <a:gridCol w="1695450">
                  <a:extLst>
                    <a:ext uri="{9D8B030D-6E8A-4147-A177-3AD203B41FA5}">
                      <a16:colId xmlns:a16="http://schemas.microsoft.com/office/drawing/2014/main" val="3813539181"/>
                    </a:ext>
                  </a:extLst>
                </a:gridCol>
                <a:gridCol w="1695450">
                  <a:extLst>
                    <a:ext uri="{9D8B030D-6E8A-4147-A177-3AD203B41FA5}">
                      <a16:colId xmlns:a16="http://schemas.microsoft.com/office/drawing/2014/main" val="484551123"/>
                    </a:ext>
                  </a:extLst>
                </a:gridCol>
              </a:tblGrid>
              <a:tr h="450817"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KÉO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600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ĐẨY</a:t>
                      </a:r>
                      <a:endParaRPr lang="en-US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92703649"/>
                  </a:ext>
                </a:extLst>
              </a:tr>
              <a:tr h="1039492">
                <a:tc>
                  <a:txBody>
                    <a:bodyPr/>
                    <a:lstStyle/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16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42492032"/>
                  </a:ext>
                </a:extLst>
              </a:tr>
            </a:tbl>
          </a:graphicData>
        </a:graphic>
      </p:graphicFrame>
      <p:graphicFrame>
        <p:nvGraphicFramePr>
          <p:cNvPr id="25" name="Table 2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726198"/>
              </p:ext>
            </p:extLst>
          </p:nvPr>
        </p:nvGraphicFramePr>
        <p:xfrm>
          <a:off x="641507" y="2091090"/>
          <a:ext cx="3701892" cy="1986280"/>
        </p:xfrm>
        <a:graphic>
          <a:graphicData uri="http://schemas.openxmlformats.org/drawingml/2006/table">
            <a:tbl>
              <a:tblPr firstRow="1" bandRow="1">
                <a:tableStyleId>{1442E758-9EA0-444F-92D2-439CCC18F143}</a:tableStyleId>
              </a:tblPr>
              <a:tblGrid>
                <a:gridCol w="760573">
                  <a:extLst>
                    <a:ext uri="{9D8B030D-6E8A-4147-A177-3AD203B41FA5}">
                      <a16:colId xmlns:a16="http://schemas.microsoft.com/office/drawing/2014/main" val="553680805"/>
                    </a:ext>
                  </a:extLst>
                </a:gridCol>
                <a:gridCol w="1090373">
                  <a:extLst>
                    <a:ext uri="{9D8B030D-6E8A-4147-A177-3AD203B41FA5}">
                      <a16:colId xmlns:a16="http://schemas.microsoft.com/office/drawing/2014/main" val="4170299204"/>
                    </a:ext>
                  </a:extLst>
                </a:gridCol>
                <a:gridCol w="799387">
                  <a:extLst>
                    <a:ext uri="{9D8B030D-6E8A-4147-A177-3AD203B41FA5}">
                      <a16:colId xmlns:a16="http://schemas.microsoft.com/office/drawing/2014/main" val="572987305"/>
                    </a:ext>
                  </a:extLst>
                </a:gridCol>
                <a:gridCol w="1051559">
                  <a:extLst>
                    <a:ext uri="{9D8B030D-6E8A-4147-A177-3AD203B41FA5}">
                      <a16:colId xmlns:a16="http://schemas.microsoft.com/office/drawing/2014/main" val="2058266772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Thí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nghiệm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Tên</a:t>
                      </a:r>
                      <a:r>
                        <a:rPr lang="en-US" b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b="1" baseline="0" dirty="0" err="1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124677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24185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84741902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8494729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039150293"/>
                  </a:ext>
                </a:extLst>
              </a:tr>
            </a:tbl>
          </a:graphicData>
        </a:graphic>
      </p:graphicFrame>
      <p:sp>
        <p:nvSpPr>
          <p:cNvPr id="26" name="Rectangle 25"/>
          <p:cNvSpPr/>
          <p:nvPr/>
        </p:nvSpPr>
        <p:spPr>
          <a:xfrm>
            <a:off x="498155" y="1485453"/>
            <a:ext cx="3959545" cy="61927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defTabSz="685800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Clr>
                <a:srgbClr val="C00000"/>
              </a:buClr>
              <a:buFont typeface="Wingdings" panose="05000000000000000000" pitchFamily="2" charset="2"/>
              <a:buChar char=""/>
            </a:pPr>
            <a:r>
              <a:rPr lang="en-US" sz="1600" b="1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1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Em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hãy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đặt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tên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cho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các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lực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xuất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hiện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trong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thí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 </a:t>
            </a:r>
            <a:r>
              <a:rPr lang="en-US" sz="1600" kern="1200" dirty="0" err="1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nghiệm</a:t>
            </a:r>
            <a:r>
              <a:rPr lang="en-US" sz="1600" kern="1200" dirty="0">
                <a:solidFill>
                  <a:prstClr val="black"/>
                </a:solidFill>
                <a:latin typeface="Times New Roman" panose="02020603050405020304" pitchFamily="18" charset="0"/>
                <a:ea typeface="Arial" panose="020B060402020202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07365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55470" y="228124"/>
            <a:ext cx="5017770" cy="640556"/>
          </a:xfrm>
        </p:spPr>
        <p:txBody>
          <a:bodyPr/>
          <a:lstStyle/>
          <a:p>
            <a:pPr algn="ctr"/>
            <a:r>
              <a:rPr lang="en-US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HƯỚNG DẪN TRẠM 2</a:t>
            </a:r>
            <a:endParaRPr lang="en-US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9560" y="868680"/>
            <a:ext cx="8359140" cy="35414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Wingdings" panose="05000000000000000000" pitchFamily="2" charset="2"/>
              <a:buChar char=""/>
            </a:pPr>
            <a:r>
              <a:rPr lang="vi-VN" sz="2000" b="1" dirty="0">
                <a:solidFill>
                  <a:srgbClr val="FF0000"/>
                </a:solidFill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Mục tiêu</a:t>
            </a:r>
            <a:r>
              <a:rPr lang="vi-VN" sz="2000" dirty="0">
                <a:solidFill>
                  <a:srgbClr val="FF0000"/>
                </a:solidFill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: </a:t>
            </a:r>
            <a:r>
              <a:rPr lang="en-US" sz="2000" dirty="0" err="1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Trình</a:t>
            </a:r>
            <a:r>
              <a:rPr lang="en-US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bày</a:t>
            </a:r>
            <a:r>
              <a:rPr lang="vi-VN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 được lực có thể làm thay đổi: tốc độ, hướng chuyển động</a:t>
            </a:r>
            <a:r>
              <a:rPr lang="en-US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000" dirty="0" err="1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hình</a:t>
            </a:r>
            <a:r>
              <a:rPr lang="en-US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dạng</a:t>
            </a:r>
            <a:r>
              <a:rPr lang="en-US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dirty="0" err="1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vật</a:t>
            </a:r>
            <a:r>
              <a:rPr lang="en-US" sz="2000" dirty="0">
                <a:latin typeface="#9Slide03 Arima Madurai" panose="00000500000000000000" pitchFamily="2" charset="0"/>
                <a:ea typeface="Arial" panose="020B0604020202020204" pitchFamily="34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 typeface="Wingdings" panose="05000000000000000000" pitchFamily="2" charset="2"/>
              <a:buChar char="ü"/>
            </a:pPr>
            <a:r>
              <a:rPr lang="en-US" sz="2000" b="1" dirty="0" err="1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Hoạt</a:t>
            </a:r>
            <a:r>
              <a:rPr lang="en-US" sz="2000" b="1" dirty="0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000" b="1" dirty="0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: </a:t>
            </a:r>
            <a:r>
              <a:rPr lang="vi-VN" sz="2000" b="1" dirty="0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vi-VN" sz="2000" dirty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HS đọc thông tin SGK phần 1. Lực và chuyển </a:t>
            </a:r>
            <a:r>
              <a:rPr lang="vi-VN" sz="2000" dirty="0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động</a:t>
            </a:r>
            <a:r>
              <a:rPr lang="en-US" sz="2000" dirty="0" smtClean="0">
                <a:solidFill>
                  <a:srgbClr val="FF0000"/>
                </a:solidFill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en-US" sz="20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C</a:t>
            </a:r>
            <a:r>
              <a:rPr lang="vi-VN" sz="20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ho </a:t>
            </a:r>
            <a:r>
              <a:rPr lang="vi-VN" sz="20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biết lực tác dụng vào một vật có thể gây ra những sự biến đổi chuyển động nào?</a:t>
            </a:r>
            <a:endParaRPr lang="en-US" sz="1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</a:pPr>
            <a:r>
              <a:rPr lang="vi-VN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-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Quan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sát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chỉ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ra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s</a:t>
            </a:r>
            <a:r>
              <a:rPr lang="vi-VN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ự </a:t>
            </a:r>
            <a:r>
              <a:rPr lang="vi-VN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thay đổi tốc độ, thay đổi hướng chuyển động khi tác dụng lực vào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quả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bóng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đá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trong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5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tình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huống</a:t>
            </a:r>
            <a:r>
              <a:rPr lang="vi-VN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.</a:t>
            </a:r>
            <a:endParaRPr lang="en-US" sz="1600" dirty="0"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  <a:p>
            <a:pPr marL="342900" indent="-34290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en-US" sz="2000" kern="1200" dirty="0" err="1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Nêu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và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thực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hiện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các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phương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án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làm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biến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dạng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một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tờ</a:t>
            </a:r>
            <a:r>
              <a:rPr lang="en-US" sz="2000" kern="1200" dirty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giấy</a:t>
            </a:r>
            <a:r>
              <a:rPr lang="en-US" sz="2000" kern="1200" dirty="0" smtClean="0">
                <a:latin typeface="#9Slide03 Arima Madurai" panose="00000500000000000000" pitchFamily="2" charset="0"/>
                <a:ea typeface="Times New Roman" panose="02020603050405020304" pitchFamily="18" charset="0"/>
                <a:cs typeface="#9Slide03 Arima Madurai" panose="00000500000000000000" pitchFamily="2" charset="0"/>
              </a:rPr>
              <a:t>?</a:t>
            </a:r>
          </a:p>
          <a:p>
            <a:pPr marL="285750" indent="-285750" algn="just">
              <a:lnSpc>
                <a:spcPct val="107000"/>
              </a:lnSpc>
              <a:spcBef>
                <a:spcPts val="200"/>
              </a:spcBef>
              <a:spcAft>
                <a:spcPts val="600"/>
              </a:spcAft>
              <a:buFontTx/>
              <a:buChar char="-"/>
            </a:pP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Thảo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nhóm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,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rút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ra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kết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 </a:t>
            </a:r>
            <a:r>
              <a:rPr lang="en-US" sz="2000" kern="1200" dirty="0" err="1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luận</a:t>
            </a:r>
            <a:r>
              <a:rPr lang="en-US" sz="2000" kern="1200" dirty="0" smtClean="0">
                <a:effectLst/>
                <a:latin typeface="#9Slide03 Arima Madurai" panose="00000500000000000000" pitchFamily="2" charset="0"/>
                <a:ea typeface="Calibri" panose="020F0502020204030204" pitchFamily="34" charset="0"/>
                <a:cs typeface="#9Slide03 Arima Madurai" panose="00000500000000000000" pitchFamily="2" charset="0"/>
              </a:rPr>
              <a:t>.</a:t>
            </a:r>
            <a:endParaRPr lang="en-US" sz="1600" dirty="0">
              <a:effectLst/>
              <a:latin typeface="#9Slide03 Arima Madurai" panose="00000500000000000000" pitchFamily="2" charset="0"/>
              <a:ea typeface="Calibri" panose="020F0502020204030204" pitchFamily="34" charset="0"/>
              <a:cs typeface="#9Slide03 Arima Madurai" panose="00000500000000000000" pitchFamily="2" charset="0"/>
            </a:endParaRPr>
          </a:p>
        </p:txBody>
      </p:sp>
      <p:sp>
        <p:nvSpPr>
          <p:cNvPr id="4" name="Oval 3"/>
          <p:cNvSpPr/>
          <p:nvPr/>
        </p:nvSpPr>
        <p:spPr>
          <a:xfrm>
            <a:off x="8587740" y="83107"/>
            <a:ext cx="491733" cy="521425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/>
              <a:t>1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3035703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65521" y="40107"/>
            <a:ext cx="4634865" cy="564425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smtClean="0">
                <a:solidFill>
                  <a:srgbClr val="0000FF"/>
                </a:solidFill>
                <a:latin typeface="#9Slide03 AllRoundGothic" panose="020B0703020202020104" pitchFamily="34" charset="0"/>
              </a:rPr>
              <a:t>SẢN PHẨM BÁO CÁO TRẠM 2</a:t>
            </a:r>
            <a:endParaRPr lang="en-US" sz="2400" b="1" dirty="0">
              <a:solidFill>
                <a:srgbClr val="0000FF"/>
              </a:solidFill>
              <a:latin typeface="#9Slide03 AllRoundGothic" panose="020B0703020202020104" pitchFamily="34" charset="0"/>
            </a:endParaRPr>
          </a:p>
        </p:txBody>
      </p:sp>
      <p:sp>
        <p:nvSpPr>
          <p:cNvPr id="22" name="Oval 21"/>
          <p:cNvSpPr/>
          <p:nvPr/>
        </p:nvSpPr>
        <p:spPr>
          <a:xfrm>
            <a:off x="8702040" y="83108"/>
            <a:ext cx="377433" cy="426262"/>
          </a:xfrm>
          <a:prstGeom prst="ellipse">
            <a:avLst/>
          </a:prstGeom>
          <a:solidFill>
            <a:schemeClr val="accent2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  <a:sym typeface="Arial"/>
              </a:rPr>
              <a:t>2</a:t>
            </a:r>
            <a:endParaRPr kumimoji="0" lang="en-US" sz="2800" b="1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915496"/>
              </p:ext>
            </p:extLst>
          </p:nvPr>
        </p:nvGraphicFramePr>
        <p:xfrm>
          <a:off x="259080" y="509369"/>
          <a:ext cx="8574526" cy="4363720"/>
        </p:xfrm>
        <a:graphic>
          <a:graphicData uri="http://schemas.openxmlformats.org/drawingml/2006/table">
            <a:tbl>
              <a:tblPr firstRow="1" firstCol="1" bandRow="1"/>
              <a:tblGrid>
                <a:gridCol w="8574526">
                  <a:extLst>
                    <a:ext uri="{9D8B030D-6E8A-4147-A177-3AD203B41FA5}">
                      <a16:colId xmlns:a16="http://schemas.microsoft.com/office/drawing/2014/main" val="2667153131"/>
                    </a:ext>
                  </a:extLst>
                </a:gridCol>
              </a:tblGrid>
              <a:tr h="184051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tabLst>
                          <a:tab pos="3471545" algn="l"/>
                        </a:tabLst>
                      </a:pPr>
                      <a:r>
                        <a:rPr lang="en-US" sz="18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PHIẾU HỌC TẬP 2</a:t>
                      </a:r>
                      <a:endParaRPr lang="en-US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BE5D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76826372"/>
                  </a:ext>
                </a:extLst>
              </a:tr>
              <a:tr h="640495"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gây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…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8139657"/>
                  </a:ext>
                </a:extLst>
              </a:tr>
              <a:tr h="367758">
                <a:tc>
                  <a:txBody>
                    <a:bodyPr/>
                    <a:lstStyle/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2.</a:t>
                      </a:r>
                      <a:r>
                        <a:rPr lang="en-US" sz="1400" b="1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Quan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sát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huống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xảy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đá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sự thay đổi tốc độ, thay đổi hướng chuyển động khi tác dụng lực vào </a:t>
                      </a:r>
                      <a:r>
                        <a:rPr lang="vi-VN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vật.</a:t>
                      </a:r>
                      <a:endParaRPr lang="en-US" sz="1400" kern="1200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endParaRPr lang="en-US" sz="1100" dirty="0" smtClean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50165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400" b="1" dirty="0" smtClean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501650" marR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0101376"/>
                  </a:ext>
                </a:extLst>
              </a:tr>
              <a:tr h="1400063">
                <a:tc>
                  <a:txBody>
                    <a:bodyPr/>
                    <a:lstStyle/>
                    <a:p>
                      <a:pPr marL="171450" marR="0" lvl="0" indent="-17145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thực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án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vi-VN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đổi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một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kern="12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  <a:p>
                      <a:pPr marL="0" marR="0" lvl="0" indent="0" algn="l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kern="12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bị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bằng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cách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:……………………………………………………………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marL="171450" marR="0" lvl="0" indent="-17145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Char char="v"/>
                      </a:pP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4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Hoàn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thành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rút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ra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luận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:  </a:t>
                      </a: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Nhận</a:t>
                      </a: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b="1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xét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hay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tờ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giấy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dạng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đều</a:t>
                      </a:r>
                      <a:r>
                        <a:rPr lang="en-US" sz="1400" baseline="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do……………………………………………</a:t>
                      </a:r>
                    </a:p>
                    <a:p>
                      <a:pPr marL="0" marR="0" lvl="0" indent="0">
                        <a:lnSpc>
                          <a:spcPct val="100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  <a:buClr>
                          <a:srgbClr val="C00000"/>
                        </a:buClr>
                        <a:buFont typeface="Wingdings" panose="05000000000000000000" pitchFamily="2" charset="2"/>
                        <a:buNone/>
                      </a:pPr>
                      <a:r>
                        <a:rPr lang="en-US" sz="14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K</a:t>
                      </a:r>
                      <a:r>
                        <a:rPr lang="vi-VN" sz="1400" b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ết luận:</a:t>
                      </a:r>
                      <a:r>
                        <a:rPr lang="vi-VN" sz="1400" i="1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Lực tác dụng lên một vật có thể làm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biến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đổi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……………..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của vật,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hoặc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 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…………….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vật, hoặc đồng thời </a:t>
                      </a:r>
                      <a:r>
                        <a:rPr lang="en-US" sz="1400" dirty="0" err="1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vừa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làm.....................</a:t>
                      </a:r>
                      <a:r>
                        <a:rPr lang="en-US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.....................................................</a:t>
                      </a:r>
                      <a:r>
                        <a:rPr lang="vi-VN" sz="1400" dirty="0" smtClean="0">
                          <a:effectLst/>
                          <a:latin typeface="Times New Roman" panose="02020603050405020304" pitchFamily="18" charset="0"/>
                          <a:ea typeface="Arial" panose="020B060402020202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11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2470523"/>
                  </a:ext>
                </a:extLst>
              </a:tr>
            </a:tbl>
          </a:graphicData>
        </a:graphic>
      </p:graphicFrame>
      <p:pic>
        <p:nvPicPr>
          <p:cNvPr id="2049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9740" y="1825774"/>
            <a:ext cx="3131820" cy="1227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03448439"/>
              </p:ext>
            </p:extLst>
          </p:nvPr>
        </p:nvGraphicFramePr>
        <p:xfrm>
          <a:off x="5207436" y="1904249"/>
          <a:ext cx="3569969" cy="1198372"/>
        </p:xfrm>
        <a:graphic>
          <a:graphicData uri="http://schemas.openxmlformats.org/drawingml/2006/table">
            <a:tbl>
              <a:tblPr firstRow="1" firstCol="1" bandRow="1"/>
              <a:tblGrid>
                <a:gridCol w="750569">
                  <a:extLst>
                    <a:ext uri="{9D8B030D-6E8A-4147-A177-3AD203B41FA5}">
                      <a16:colId xmlns:a16="http://schemas.microsoft.com/office/drawing/2014/main" val="2573610342"/>
                    </a:ext>
                  </a:extLst>
                </a:gridCol>
                <a:gridCol w="2819400">
                  <a:extLst>
                    <a:ext uri="{9D8B030D-6E8A-4147-A177-3AD203B41FA5}">
                      <a16:colId xmlns:a16="http://schemas.microsoft.com/office/drawing/2014/main" val="110477013"/>
                    </a:ext>
                  </a:extLst>
                </a:gridCol>
              </a:tblGrid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b="1" kern="1200" dirty="0" err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Hình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b="1">
                          <a:solidFill>
                            <a:srgbClr val="0000FF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Kết quả tác dụng của lực lên quả bóng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26382021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330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33020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 cho quả bóng </a:t>
                      </a:r>
                      <a:r>
                        <a:rPr lang="vi-VN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bắt đầu chuyển động.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11553620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bị dừng lại.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49957106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nhanh lên.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662801857"/>
                  </a:ext>
                </a:extLst>
              </a:tr>
              <a:tr h="106749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bóng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chuyển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chậm lại.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99424172"/>
                  </a:ext>
                </a:extLst>
              </a:tr>
              <a:tr h="213498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07000"/>
                        </a:lnSpc>
                        <a:spcBef>
                          <a:spcPts val="200"/>
                        </a:spcBef>
                        <a:spcAft>
                          <a:spcPts val="600"/>
                        </a:spcAft>
                      </a:pP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050" kern="1200" dirty="0" err="1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quả</a:t>
                      </a:r>
                      <a:r>
                        <a:rPr lang="en-US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b</a:t>
                      </a:r>
                      <a:r>
                        <a:rPr lang="vi-VN" sz="1050" kern="1200" dirty="0"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óng đang chuyển động theo hướng này bỗng chuyển động theo hướng khác.</a:t>
                      </a:r>
                      <a:endParaRPr lang="en-US" sz="9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2069" marR="3206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6085158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9732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ADDREMOVEWATERMARK" val="v201PW7GHC"/>
</p:tagLst>
</file>

<file path=ppt/theme/theme1.xml><?xml version="1.0" encoding="utf-8"?>
<a:theme xmlns:a="http://schemas.openxmlformats.org/drawingml/2006/main" name="Fun Games Classroom Kit by Slidesgo">
  <a:themeElements>
    <a:clrScheme name="Simple Light">
      <a:dk1>
        <a:srgbClr val="000000"/>
      </a:dk1>
      <a:lt1>
        <a:srgbClr val="FFFFFF"/>
      </a:lt1>
      <a:dk2>
        <a:srgbClr val="6D60BD"/>
      </a:dk2>
      <a:lt2>
        <a:srgbClr val="4B4095"/>
      </a:lt2>
      <a:accent1>
        <a:srgbClr val="ACA9F1"/>
      </a:accent1>
      <a:accent2>
        <a:srgbClr val="9393E5"/>
      </a:accent2>
      <a:accent3>
        <a:srgbClr val="FFD43F"/>
      </a:accent3>
      <a:accent4>
        <a:srgbClr val="FCA12D"/>
      </a:accent4>
      <a:accent5>
        <a:srgbClr val="F44336"/>
      </a:accent5>
      <a:accent6>
        <a:srgbClr val="674EA7"/>
      </a:accent6>
      <a:hlink>
        <a:srgbClr val="FFFFFF"/>
      </a:hlink>
      <a:folHlink>
        <a:srgbClr val="0097A7"/>
      </a:folHlink>
    </a:clrScheme>
    <a:fontScheme name="có chân 2">
      <a:majorFont>
        <a:latin typeface="#9Slide04 Manuale Bold"/>
        <a:ea typeface=""/>
        <a:cs typeface=""/>
      </a:majorFont>
      <a:minorFont>
        <a:latin typeface="#9Slide04 Taviraj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445</TotalTime>
  <Words>1734</Words>
  <Application>Microsoft Office PowerPoint</Application>
  <PresentationFormat>On-screen Show (16:9)</PresentationFormat>
  <Paragraphs>275</Paragraphs>
  <Slides>20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45" baseType="lpstr">
      <vt:lpstr>#9Slide03 AllRoundGothic</vt:lpstr>
      <vt:lpstr>#9Slide04 Manuale Bold</vt:lpstr>
      <vt:lpstr>Varela Round</vt:lpstr>
      <vt:lpstr>Microsoft YaHei</vt:lpstr>
      <vt:lpstr>Wingdings</vt:lpstr>
      <vt:lpstr>Montserrat</vt:lpstr>
      <vt:lpstr>Roboto Condensed</vt:lpstr>
      <vt:lpstr>#9Slide03 Arima Madurai</vt:lpstr>
      <vt:lpstr>#9Slide03 Arima Madurai ExtraLi</vt:lpstr>
      <vt:lpstr>Calibri Light</vt:lpstr>
      <vt:lpstr>Livvic</vt:lpstr>
      <vt:lpstr>Times New Roman</vt:lpstr>
      <vt:lpstr>Montserrat ExtraBold</vt:lpstr>
      <vt:lpstr>Arial</vt:lpstr>
      <vt:lpstr>#9Slide04 Taviraj</vt:lpstr>
      <vt:lpstr>Verdana</vt:lpstr>
      <vt:lpstr>Signika</vt:lpstr>
      <vt:lpstr>Roboto</vt:lpstr>
      <vt:lpstr>#9Slide03 Arima Madurai Black</vt:lpstr>
      <vt:lpstr>华文细黑</vt:lpstr>
      <vt:lpstr>#9Slide03 Arima Madurai Bold</vt:lpstr>
      <vt:lpstr>Calibri</vt:lpstr>
      <vt:lpstr>Montserrat Medium</vt:lpstr>
      <vt:lpstr>Fun Games Classroom Kit by Slidesgo</vt:lpstr>
      <vt:lpstr>Office Theme</vt:lpstr>
      <vt:lpstr>PowerPoint Presentation</vt:lpstr>
      <vt:lpstr>PowerPoint Presentation</vt:lpstr>
      <vt:lpstr>BÀI 40: LỰC LÀ GÌ?</vt:lpstr>
      <vt:lpstr>01</vt:lpstr>
      <vt:lpstr>PowerPoint Presentation</vt:lpstr>
      <vt:lpstr>HƯỚNG DẪN TRẠM 1</vt:lpstr>
      <vt:lpstr>SẢN PHẨM BÁO CÁO TRẠM 1</vt:lpstr>
      <vt:lpstr>HƯỚNG DẪN TRẠM 2</vt:lpstr>
      <vt:lpstr>SẢN PHẨM BÁO CÁO TRẠM 2</vt:lpstr>
      <vt:lpstr>PowerPoint Presentation</vt:lpstr>
      <vt:lpstr>PowerPoint Presentation</vt:lpstr>
      <vt:lpstr>HƯỚNG DẪN TRẠM 1</vt:lpstr>
      <vt:lpstr>SẢN PHẨM BÁO CÁO TRẠM 2</vt:lpstr>
      <vt:lpstr>PowerPoint Presentation</vt:lpstr>
      <vt:lpstr>PowerPoint Presentation</vt:lpstr>
      <vt:lpstr>LUYỆN TẬP </vt:lpstr>
      <vt:lpstr>PowerPoint Presentation</vt:lpstr>
      <vt:lpstr>PowerPoint Presentation</vt:lpstr>
      <vt:lpstr>PowerPoint Presentation</vt:lpstr>
      <vt:lpstr>XIN CẢM ƠN VÀ CHÚC SỨC KHỎE THẦY CÔ VÀ CÁC CON HỌC SINH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40: LỰC LÀ GÌ?</dc:title>
  <cp:lastModifiedBy>User</cp:lastModifiedBy>
  <cp:revision>56</cp:revision>
  <dcterms:modified xsi:type="dcterms:W3CDTF">2023-03-14T07:22:45Z</dcterms:modified>
</cp:coreProperties>
</file>